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1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2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0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0D6D75-731A-4DCC-B5B8-9A5AC97F3993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63CAAF-F927-4BF5-80B5-891B5B9E73E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80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28" y="2023962"/>
            <a:ext cx="10058400" cy="1756730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Text-to-speech (TTS) is a technology that converts written text into spoken words. It finds applications in various domains, including assistive technology, voice response systems, and interactive voice assistants.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394" y="2086595"/>
            <a:ext cx="1102660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Text-to-speech (TTS) is a technology that converts written text into spoken words.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finds applications in various domains, including assistive technology, voice response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systems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interactive voice assistants.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360348" y="6293393"/>
            <a:ext cx="9325171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418602" y="1807722"/>
            <a:ext cx="11303237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and padding of text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audio files to spectrograms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spectrogram image </a:t>
            </a:r>
          </a:p>
        </p:txBody>
      </p:sp>
    </p:spTree>
    <p:extLst>
      <p:ext uri="{BB962C8B-B14F-4D97-AF65-F5344CB8AC3E}">
        <p14:creationId xmlns:p14="http://schemas.microsoft.com/office/powerpoint/2010/main" val="414667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267456" y="6411218"/>
            <a:ext cx="9153144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413475" y="1939485"/>
            <a:ext cx="11094720" cy="307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layer: Text sequences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layer: Converting text to vector representations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layers: Capturing temporal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 Dense layer: Mapping to spectrogram frames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 diagram </a:t>
            </a:r>
          </a:p>
        </p:txBody>
      </p:sp>
    </p:spTree>
    <p:extLst>
      <p:ext uri="{BB962C8B-B14F-4D97-AF65-F5344CB8AC3E}">
        <p14:creationId xmlns:p14="http://schemas.microsoft.com/office/powerpoint/2010/main" val="182211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461885" y="6874508"/>
            <a:ext cx="9466176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541502" y="1937650"/>
            <a:ext cx="114741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conversion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 spectrogram from text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spectrogram back to waveform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sample link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8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70617"/>
            <a:ext cx="109608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text-to-speech model that converts written text into spoken words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LSTM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 and spectrograms.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monitoring of training loss and checkpointing ensures stable performance.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spectrograms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waveforms helps understand and improve output quality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valuable for virtual assistants, accessibility tools, and automated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08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Text-to-Speech Conversion</vt:lpstr>
      <vt:lpstr>Introduction</vt:lpstr>
      <vt:lpstr>Data Preprocessing</vt:lpstr>
      <vt:lpstr>Model Architecture</vt:lpstr>
      <vt:lpstr>Conversion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Text-to-Speech Conversion</dc:title>
  <dc:creator>DELL</dc:creator>
  <cp:lastModifiedBy>DELL</cp:lastModifiedBy>
  <cp:revision>10</cp:revision>
  <dcterms:created xsi:type="dcterms:W3CDTF">2024-07-07T15:50:54Z</dcterms:created>
  <dcterms:modified xsi:type="dcterms:W3CDTF">2024-07-08T09:32:38Z</dcterms:modified>
</cp:coreProperties>
</file>