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01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5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78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6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9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5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6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A162-A8BE-47C8-9265-7D1DF439763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E60DEB-24E8-42E2-95E7-B05375B78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9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3077" y="461473"/>
            <a:ext cx="803304" cy="311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0954" y="2700470"/>
            <a:ext cx="1031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dirty="0" smtClean="0"/>
              <a:t>COOKIE COMPANY FINANCIALS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912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577" y="1128045"/>
            <a:ext cx="219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599" y="1939896"/>
            <a:ext cx="9582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 contains sales data  for variety of cookies across different countries. List the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units sold for each transaction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Topselling countries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chocolate chip were the US,Canada,Mexico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Germany.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8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133" y="82039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6233" y="1794617"/>
            <a:ext cx="9342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to identify sales trends over time between revenue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profit made in both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with the highest revenues and profits for both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top-selling products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with the most sales and profits.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675" y="115368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0094" y="1914258"/>
            <a:ext cx="3218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12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98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2024-05-25T10:45:46Z</dcterms:created>
  <dcterms:modified xsi:type="dcterms:W3CDTF">2024-05-25T13:10:54Z</dcterms:modified>
</cp:coreProperties>
</file>