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C1E6-AC03-42F9-942E-DAD1DB92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F06BD-9E66-4EA0-BDC5-4F1D43F3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DD33-5029-4E0C-99FC-D957391F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4B1F-EC86-4093-971D-9FF8AEEB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E37A-9904-4FBD-A7B8-C14DA726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0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3021-78CA-4174-A501-C2CB921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9F9C3-A8BA-40D0-813E-F49712453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6A3C6-245C-4B68-AF6D-1559548E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EDF4-7B27-408B-B117-DCE16730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33607-56C5-4CCE-BA59-E4ABFB76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4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6168A-CBA6-4ABE-8127-954536C35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2FDCA-6003-4238-82C0-55AF71849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53EF-AB92-45C6-9DD9-3C1172C5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16DB-E39E-46F6-BE96-37FD9812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AE8E-73DB-4D19-A737-1EAAE59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5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525F-D855-4107-9E4E-E5627146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B8DF-D1DB-49EC-AA22-8A50F240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CE68-BC2A-4C4C-999E-6DBA6839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AD44-89C3-4B6E-9CE9-143B17B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34CD-6A0A-4DB4-93EA-975ED5A6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0364-52D4-4095-8A8C-03D870A3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50A9-2AF0-4F2C-AD26-877DD08B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5E35-4C8E-4347-B651-628FA6EC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FE98-C5D9-43FB-9ED9-C573A423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A9BB-82DA-4797-AB14-FC73B868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5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AADE-E641-4787-ACF4-5B4C482F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387A-4996-4D37-ACFA-95263038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14789-EBAA-4F17-9877-9536C411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1950-DBCD-4D55-8BB7-8CEA6435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0E68F-930A-4F1D-88F1-99967329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ADCAF-34F4-4817-B8F7-8892149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156-FA71-4A17-A364-763478CE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ED0B-281F-4774-8B25-C50C581D7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3FD43-E51C-445C-B26D-40B0B804F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0448E-AE56-4E0B-A94B-215DFA4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7366D-F4ED-433A-95E2-049612AB6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5DBB2-E053-4A7F-87AB-FB3233B4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AE452-6837-4BAB-BD3A-E710CC12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94352-B82F-45E8-902D-778937B0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7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3923-DD90-488D-89B3-DBACF158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FF864-8206-4D50-A72E-554D84C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AEE2B-A07D-423B-9E1E-8D148917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D0397-81AE-4E41-B21B-D483D9EA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BECB9-04F4-4C5F-B81D-44D30BA6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D5C73-DBC7-4869-A31D-E0362EE7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A31A8-5180-4220-B4C5-9DA5D384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1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B82C-2FED-4FE7-8343-B7FFB11A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FCBB-51CE-497D-BFCE-B4AB29E8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3BA7-DDC8-41E1-A543-159C071D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4F3C1-DCBB-4060-A652-6EFF6B52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8206-49B7-4DC8-945B-DED017EE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28DD-1717-4E3D-95D7-8744C5B2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5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332B-F4CE-49BC-B79F-C31B93FE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12E79-BEA5-4288-9D9E-759C5373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0D3B6-9724-49E0-A0AF-16B5F9752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3E1A-51D0-4A04-A5D5-FBF9FDA1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179C-4788-4A7F-8AED-B1563B1C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6E79A-F943-45DA-9F9B-4101D816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EED68-51A5-4EF0-AB9C-E5C6CBF5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3936-6E12-4964-AE49-F03F2D27B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33A8-477D-4544-A7D7-4B6AC8C66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1474-1762-450A-856D-AF5E041EE594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3119-95BD-439C-8C40-07C422B0C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740F-ADC0-4A10-B52A-7D9D87D56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1B6F-8E59-4217-BDA4-276ABBFC9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1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0B60E21-E5AB-47A0-A835-40B4F9CC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7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0F49C37-0E45-44CA-ADE8-9CA3C63EC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F91CC56-70D7-4145-8228-2BFD62C86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A35C86B-75F9-458A-A261-342D168E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249EE64-E219-4705-AD36-6A1B0B4D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4C9E96D-E0B9-4A83-B8CC-E562A362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EFB703B-7F9E-4C7F-A27B-AAF610297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9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ACA4538-0991-41F3-AA6C-4A5E0429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3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4C9A37F-0B81-4AD1-A8C9-520CE302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9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D05C659-BD47-4EE2-B417-F78BBD80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 Kai</dc:creator>
  <cp:lastModifiedBy>Karthi Kai</cp:lastModifiedBy>
  <cp:revision>1</cp:revision>
  <dcterms:created xsi:type="dcterms:W3CDTF">2021-08-04T15:11:38Z</dcterms:created>
  <dcterms:modified xsi:type="dcterms:W3CDTF">2021-08-04T15:14:48Z</dcterms:modified>
</cp:coreProperties>
</file>