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448" r:id="rId5"/>
    <p:sldId id="259" r:id="rId6"/>
    <p:sldId id="2468" r:id="rId7"/>
    <p:sldId id="2471" r:id="rId8"/>
    <p:sldId id="2475" r:id="rId9"/>
    <p:sldId id="2474" r:id="rId10"/>
    <p:sldId id="2476" r:id="rId11"/>
    <p:sldId id="2477" r:id="rId12"/>
    <p:sldId id="243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5033" autoAdjust="0"/>
  </p:normalViewPr>
  <p:slideViewPr>
    <p:cSldViewPr snapToGrid="0">
      <p:cViewPr>
        <p:scale>
          <a:sx n="66" d="100"/>
          <a:sy n="66" d="100"/>
        </p:scale>
        <p:origin x="864" y="162"/>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handoutMaster" Target="handoutMasters/handout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notesMaster" Target="notesMasters/notes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10/10/2023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10/10/2023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3</a:t>
            </a:fld>
            <a:endParaRPr lang="en-US" dirty="0"/>
          </a:p>
        </p:txBody>
      </p:sp>
    </p:spTree>
    <p:extLst>
      <p:ext uri="{BB962C8B-B14F-4D97-AF65-F5344CB8AC3E}">
        <p14:creationId xmlns:p14="http://schemas.microsoft.com/office/powerpoint/2010/main" val="269283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9</a:t>
            </a:fld>
            <a:endParaRPr lang="en-US" dirty="0"/>
          </a:p>
        </p:txBody>
      </p:sp>
    </p:spTree>
    <p:extLst>
      <p:ext uri="{BB962C8B-B14F-4D97-AF65-F5344CB8AC3E}">
        <p14:creationId xmlns:p14="http://schemas.microsoft.com/office/powerpoint/2010/main" val="25002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1060315"/>
            <a:ext cx="11490325" cy="2218959"/>
          </a:xfrm>
        </p:spPr>
        <p:txBody>
          <a:bodyPr anchor="b" anchorCtr="0">
            <a:noAutofit/>
          </a:bodyPr>
          <a:lstStyle>
            <a:lvl1pPr>
              <a:lnSpc>
                <a:spcPct val="150000"/>
              </a:lnSpc>
              <a:spcBef>
                <a:spcPts val="1000"/>
              </a:spcBef>
              <a:defRPr sz="4000" cap="all" spc="300" baseline="0"/>
            </a:lvl1pPr>
          </a:lstStyle>
          <a:p>
            <a:r>
              <a:rPr lang="en-US" dirty="0"/>
              <a:t>Click to add title</a:t>
            </a:r>
          </a:p>
        </p:txBody>
      </p:sp>
      <p:sp>
        <p:nvSpPr>
          <p:cNvPr id="5" name="Text Placeholder 4">
            <a:extLst>
              <a:ext uri="{FF2B5EF4-FFF2-40B4-BE49-F238E27FC236}">
                <a16:creationId xmlns:a16="http://schemas.microsoft.com/office/drawing/2014/main" id="{8CE4A8DD-9B42-2F05-285B-2BC137F74943}"/>
              </a:ext>
            </a:extLst>
          </p:cNvPr>
          <p:cNvSpPr>
            <a:spLocks noGrp="1"/>
          </p:cNvSpPr>
          <p:nvPr>
            <p:ph type="body" sz="quarter" idx="13" hasCustomPrompt="1"/>
          </p:nvPr>
        </p:nvSpPr>
        <p:spPr>
          <a:xfrm>
            <a:off x="3512344" y="3700222"/>
            <a:ext cx="5167313" cy="603250"/>
          </a:xfrm>
          <a:gradFill>
            <a:gsLst>
              <a:gs pos="0">
                <a:schemeClr val="accent5"/>
              </a:gs>
              <a:gs pos="45000">
                <a:schemeClr val="accent1"/>
              </a:gs>
              <a:gs pos="100000">
                <a:schemeClr val="accent2"/>
              </a:gs>
            </a:gsLst>
            <a:lin ang="10800000" scaled="0"/>
          </a:gradFill>
        </p:spPr>
        <p:txBody>
          <a:bodyPr anchor="ctr" anchorCtr="0"/>
          <a:lstStyle>
            <a:lvl1pPr marL="0" indent="0" algn="ctr">
              <a:lnSpc>
                <a:spcPct val="100000"/>
              </a:lnSpc>
              <a:spcBef>
                <a:spcPts val="0"/>
              </a:spcBef>
              <a:buNone/>
              <a:defRPr sz="1800" cap="all" spc="300" baseline="0"/>
            </a:lvl1pPr>
          </a:lstStyle>
          <a:p>
            <a:pPr lvl="0"/>
            <a:r>
              <a:rPr lang="en-US" dirty="0"/>
              <a:t>Click to add subtitle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848311"/>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156E-BE02-9BBA-0763-EE0EC2287746}"/>
              </a:ext>
            </a:extLst>
          </p:cNvPr>
          <p:cNvSpPr>
            <a:spLocks noGrp="1"/>
          </p:cNvSpPr>
          <p:nvPr>
            <p:ph type="title" hasCustomPrompt="1"/>
          </p:nvPr>
        </p:nvSpPr>
        <p:spPr>
          <a:xfrm>
            <a:off x="469107" y="50241"/>
            <a:ext cx="11265694" cy="1304544"/>
          </a:xfrm>
        </p:spPr>
        <p:txBody>
          <a:bodyPr anchor="b" anchorCtr="0"/>
          <a:lstStyle>
            <a:lvl1pPr>
              <a:defRPr sz="4800"/>
            </a:lvl1pPr>
          </a:lstStyle>
          <a:p>
            <a:r>
              <a:rPr lang="en-US" dirty="0"/>
              <a:t>Click to add title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a:normAutofit/>
          </a:bodyPr>
          <a:lstStyle>
            <a:lvl1pPr marL="0" indent="0" algn="ctr">
              <a:buNone/>
              <a:defRPr/>
            </a:lvl1pPr>
          </a:lstStyle>
          <a:p>
            <a:r>
              <a:rPr lang="en-US" dirty="0"/>
              <a:t>Click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4" name="Content Placeholder 3">
            <a:extLst>
              <a:ext uri="{FF2B5EF4-FFF2-40B4-BE49-F238E27FC236}">
                <a16:creationId xmlns:a16="http://schemas.microsoft.com/office/drawing/2014/main" id="{53343E54-D2B8-A019-ACD6-6F79A320E77C}"/>
              </a:ext>
            </a:extLst>
          </p:cNvPr>
          <p:cNvSpPr>
            <a:spLocks noGrp="1"/>
          </p:cNvSpPr>
          <p:nvPr>
            <p:ph sz="quarter" idx="13" hasCustomPrompt="1"/>
          </p:nvPr>
        </p:nvSpPr>
        <p:spPr>
          <a:xfrm>
            <a:off x="469900" y="4471988"/>
            <a:ext cx="5156200"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59826" y="1638300"/>
            <a:ext cx="5174975" cy="1892300"/>
          </a:xfrm>
        </p:spPr>
        <p:txBody>
          <a:bodyPr>
            <a:normAutofit/>
          </a:bodyPr>
          <a:lstStyle>
            <a:lvl1pPr marL="0" indent="0" algn="ctr">
              <a:buNone/>
              <a:defRPr/>
            </a:lvl1pPr>
          </a:lstStyle>
          <a:p>
            <a:r>
              <a:rPr lang="en-US" dirty="0"/>
              <a:t>Click to add picture</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59826" y="3864355"/>
            <a:ext cx="5174975"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5" name="Content Placeholder 3">
            <a:extLst>
              <a:ext uri="{FF2B5EF4-FFF2-40B4-BE49-F238E27FC236}">
                <a16:creationId xmlns:a16="http://schemas.microsoft.com/office/drawing/2014/main" id="{155348AE-D0F6-8964-FB7A-612A611AD671}"/>
              </a:ext>
            </a:extLst>
          </p:cNvPr>
          <p:cNvSpPr>
            <a:spLocks noGrp="1"/>
          </p:cNvSpPr>
          <p:nvPr>
            <p:ph sz="quarter" idx="14" hasCustomPrompt="1"/>
          </p:nvPr>
        </p:nvSpPr>
        <p:spPr>
          <a:xfrm>
            <a:off x="6559827" y="4471988"/>
            <a:ext cx="5174974"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37841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B0BF-E38F-E2A3-143D-4B77377FE7E4}"/>
              </a:ext>
            </a:extLst>
          </p:cNvPr>
          <p:cNvSpPr>
            <a:spLocks noGrp="1"/>
          </p:cNvSpPr>
          <p:nvPr>
            <p:ph type="title" hasCustomPrompt="1"/>
          </p:nvPr>
        </p:nvSpPr>
        <p:spPr>
          <a:xfrm>
            <a:off x="950073" y="40193"/>
            <a:ext cx="10281172" cy="1316334"/>
          </a:xfrm>
        </p:spPr>
        <p:txBody>
          <a:bodyPr anchor="b" anchorCtr="0"/>
          <a:lstStyle>
            <a:lvl1pPr>
              <a:defRPr sz="4800"/>
            </a:lvl1pPr>
          </a:lstStyle>
          <a:p>
            <a:r>
              <a:rPr lang="en-US" dirty="0"/>
              <a:t>Click to add title</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a:normAutofit/>
          </a:bodyPr>
          <a:lstStyle>
            <a:lvl1pPr marL="0" indent="0" algn="ctr">
              <a:buNone/>
              <a:defRPr sz="1400"/>
            </a:lvl1pPr>
          </a:lstStyle>
          <a:p>
            <a:r>
              <a:rPr lang="en-US" dirty="0"/>
              <a:t>Click to add picture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3" name="Text Placeholder 27">
            <a:extLst>
              <a:ext uri="{FF2B5EF4-FFF2-40B4-BE49-F238E27FC236}">
                <a16:creationId xmlns:a16="http://schemas.microsoft.com/office/drawing/2014/main" id="{45BAD2EF-B428-1883-5F6B-BA8B3A18D3C8}"/>
              </a:ext>
            </a:extLst>
          </p:cNvPr>
          <p:cNvSpPr>
            <a:spLocks noGrp="1"/>
          </p:cNvSpPr>
          <p:nvPr>
            <p:ph type="body" sz="quarter" idx="17" hasCustomPrompt="1"/>
          </p:nvPr>
        </p:nvSpPr>
        <p:spPr>
          <a:xfrm>
            <a:off x="950073"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a:normAutofit/>
          </a:bodyPr>
          <a:lstStyle>
            <a:lvl1pPr marL="0" indent="0" algn="ctr">
              <a:buNone/>
              <a:defRPr sz="1400"/>
            </a:lvl1pPr>
          </a:lstStyle>
          <a:p>
            <a:r>
              <a:rPr lang="en-US" dirty="0"/>
              <a:t>Click to add picture</a:t>
            </a:r>
          </a:p>
        </p:txBody>
      </p:sp>
      <p:sp>
        <p:nvSpPr>
          <p:cNvPr id="4" name="Text Placeholder 27">
            <a:extLst>
              <a:ext uri="{FF2B5EF4-FFF2-40B4-BE49-F238E27FC236}">
                <a16:creationId xmlns:a16="http://schemas.microsoft.com/office/drawing/2014/main" id="{BD42366C-60A0-D39C-8592-69A1576D0757}"/>
              </a:ext>
            </a:extLst>
          </p:cNvPr>
          <p:cNvSpPr>
            <a:spLocks noGrp="1"/>
          </p:cNvSpPr>
          <p:nvPr>
            <p:ph type="body" sz="quarter" idx="18" hasCustomPrompt="1"/>
          </p:nvPr>
        </p:nvSpPr>
        <p:spPr>
          <a:xfrm>
            <a:off x="4541837"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5" name="Text Placeholder 27">
            <a:extLst>
              <a:ext uri="{FF2B5EF4-FFF2-40B4-BE49-F238E27FC236}">
                <a16:creationId xmlns:a16="http://schemas.microsoft.com/office/drawing/2014/main" id="{A25B6479-6C48-F3A7-D96C-55AD3C97080D}"/>
              </a:ext>
            </a:extLst>
          </p:cNvPr>
          <p:cNvSpPr>
            <a:spLocks noGrp="1"/>
          </p:cNvSpPr>
          <p:nvPr>
            <p:ph type="body" sz="quarter" idx="19" hasCustomPrompt="1"/>
          </p:nvPr>
        </p:nvSpPr>
        <p:spPr>
          <a:xfrm>
            <a:off x="4531789"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a:normAutofit/>
          </a:bodyPr>
          <a:lstStyle>
            <a:lvl1pPr marL="0" indent="0" algn="ctr">
              <a:buNone/>
              <a:defRPr sz="1400"/>
            </a:lvl1pPr>
          </a:lstStyle>
          <a:p>
            <a:r>
              <a:rPr lang="en-US" dirty="0"/>
              <a:t>Click to add picture</a:t>
            </a:r>
          </a:p>
        </p:txBody>
      </p:sp>
      <p:sp>
        <p:nvSpPr>
          <p:cNvPr id="6" name="Text Placeholder 27">
            <a:extLst>
              <a:ext uri="{FF2B5EF4-FFF2-40B4-BE49-F238E27FC236}">
                <a16:creationId xmlns:a16="http://schemas.microsoft.com/office/drawing/2014/main" id="{3C134F8D-319C-699E-00ED-2C497397EEF7}"/>
              </a:ext>
            </a:extLst>
          </p:cNvPr>
          <p:cNvSpPr>
            <a:spLocks noGrp="1"/>
          </p:cNvSpPr>
          <p:nvPr>
            <p:ph type="body" sz="quarter" idx="20" hasCustomPrompt="1"/>
          </p:nvPr>
        </p:nvSpPr>
        <p:spPr>
          <a:xfrm>
            <a:off x="8122919"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7" name="Text Placeholder 27">
            <a:extLst>
              <a:ext uri="{FF2B5EF4-FFF2-40B4-BE49-F238E27FC236}">
                <a16:creationId xmlns:a16="http://schemas.microsoft.com/office/drawing/2014/main" id="{52A27F04-C302-800F-5FE5-9B7FA2DBED45}"/>
              </a:ext>
            </a:extLst>
          </p:cNvPr>
          <p:cNvSpPr>
            <a:spLocks noGrp="1"/>
          </p:cNvSpPr>
          <p:nvPr>
            <p:ph type="body" sz="quarter" idx="21" hasCustomPrompt="1"/>
          </p:nvPr>
        </p:nvSpPr>
        <p:spPr>
          <a:xfrm>
            <a:off x="8112871"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287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6CDEBF2-B5C9-4887-B717-81C3D1A73CA9}"/>
              </a:ext>
            </a:extLst>
          </p:cNvPr>
          <p:cNvSpPr>
            <a:spLocks noGrp="1"/>
          </p:cNvSpPr>
          <p:nvPr>
            <p:ph type="title" hasCustomPrompt="1"/>
          </p:nvPr>
        </p:nvSpPr>
        <p:spPr>
          <a:xfrm>
            <a:off x="6095999" y="170822"/>
            <a:ext cx="5897218" cy="132545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6">
            <a:extLst>
              <a:ext uri="{FF2B5EF4-FFF2-40B4-BE49-F238E27FC236}">
                <a16:creationId xmlns:a16="http://schemas.microsoft.com/office/drawing/2014/main" id="{656A3C7F-97D5-51E2-9BDF-90E2BD080126}"/>
              </a:ext>
            </a:extLst>
          </p:cNvPr>
          <p:cNvSpPr>
            <a:spLocks noGrp="1"/>
          </p:cNvSpPr>
          <p:nvPr>
            <p:ph type="body" sz="quarter" idx="20" hasCustomPrompt="1"/>
          </p:nvPr>
        </p:nvSpPr>
        <p:spPr>
          <a:xfrm>
            <a:off x="6095998" y="1635323"/>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4" name="Text Placeholder 6">
            <a:extLst>
              <a:ext uri="{FF2B5EF4-FFF2-40B4-BE49-F238E27FC236}">
                <a16:creationId xmlns:a16="http://schemas.microsoft.com/office/drawing/2014/main" id="{7B1FEB2D-A892-CF1D-2EAD-3139AB45F791}"/>
              </a:ext>
            </a:extLst>
          </p:cNvPr>
          <p:cNvSpPr>
            <a:spLocks noGrp="1"/>
          </p:cNvSpPr>
          <p:nvPr>
            <p:ph type="body" sz="quarter" idx="21" hasCustomPrompt="1"/>
          </p:nvPr>
        </p:nvSpPr>
        <p:spPr>
          <a:xfrm>
            <a:off x="6095998" y="2101808"/>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 name="Text Placeholder 6">
            <a:extLst>
              <a:ext uri="{FF2B5EF4-FFF2-40B4-BE49-F238E27FC236}">
                <a16:creationId xmlns:a16="http://schemas.microsoft.com/office/drawing/2014/main" id="{CB2D88A4-3801-6C61-D989-4358C9A25C8B}"/>
              </a:ext>
            </a:extLst>
          </p:cNvPr>
          <p:cNvSpPr>
            <a:spLocks noGrp="1"/>
          </p:cNvSpPr>
          <p:nvPr>
            <p:ph type="body" sz="quarter" idx="22" hasCustomPrompt="1"/>
          </p:nvPr>
        </p:nvSpPr>
        <p:spPr>
          <a:xfrm>
            <a:off x="6095998" y="282447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6">
            <a:extLst>
              <a:ext uri="{FF2B5EF4-FFF2-40B4-BE49-F238E27FC236}">
                <a16:creationId xmlns:a16="http://schemas.microsoft.com/office/drawing/2014/main" id="{C43D83DE-2A76-BAD3-6A75-BD1BE8A1ABA8}"/>
              </a:ext>
            </a:extLst>
          </p:cNvPr>
          <p:cNvSpPr>
            <a:spLocks noGrp="1"/>
          </p:cNvSpPr>
          <p:nvPr>
            <p:ph type="body" sz="quarter" idx="23" hasCustomPrompt="1"/>
          </p:nvPr>
        </p:nvSpPr>
        <p:spPr>
          <a:xfrm>
            <a:off x="6095998" y="329096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B6C9F708-458D-0C90-AA62-4F4E1BE98CE6}"/>
              </a:ext>
            </a:extLst>
          </p:cNvPr>
          <p:cNvSpPr>
            <a:spLocks noGrp="1"/>
          </p:cNvSpPr>
          <p:nvPr>
            <p:ph type="body" sz="quarter" idx="24" hasCustomPrompt="1"/>
          </p:nvPr>
        </p:nvSpPr>
        <p:spPr>
          <a:xfrm>
            <a:off x="6095998" y="400503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0" name="Text Placeholder 6">
            <a:extLst>
              <a:ext uri="{FF2B5EF4-FFF2-40B4-BE49-F238E27FC236}">
                <a16:creationId xmlns:a16="http://schemas.microsoft.com/office/drawing/2014/main" id="{58A4FEA4-71DB-CBBC-4183-C55650B07AB0}"/>
              </a:ext>
            </a:extLst>
          </p:cNvPr>
          <p:cNvSpPr>
            <a:spLocks noGrp="1"/>
          </p:cNvSpPr>
          <p:nvPr>
            <p:ph type="body" sz="quarter" idx="25" hasCustomPrompt="1"/>
          </p:nvPr>
        </p:nvSpPr>
        <p:spPr>
          <a:xfrm>
            <a:off x="6095998" y="447152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2" name="Text Placeholder 6">
            <a:extLst>
              <a:ext uri="{FF2B5EF4-FFF2-40B4-BE49-F238E27FC236}">
                <a16:creationId xmlns:a16="http://schemas.microsoft.com/office/drawing/2014/main" id="{41BAC13E-D6C4-66D0-6DF5-9FDB08CD8FAE}"/>
              </a:ext>
            </a:extLst>
          </p:cNvPr>
          <p:cNvSpPr>
            <a:spLocks noGrp="1"/>
          </p:cNvSpPr>
          <p:nvPr>
            <p:ph type="body" sz="quarter" idx="26" hasCustomPrompt="1"/>
          </p:nvPr>
        </p:nvSpPr>
        <p:spPr>
          <a:xfrm>
            <a:off x="6095998" y="5194191"/>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Text Placeholder 6">
            <a:extLst>
              <a:ext uri="{FF2B5EF4-FFF2-40B4-BE49-F238E27FC236}">
                <a16:creationId xmlns:a16="http://schemas.microsoft.com/office/drawing/2014/main" id="{C54AFEF2-F55D-17EA-E93E-AC4F233B9370}"/>
              </a:ext>
            </a:extLst>
          </p:cNvPr>
          <p:cNvSpPr>
            <a:spLocks noGrp="1"/>
          </p:cNvSpPr>
          <p:nvPr>
            <p:ph type="body" sz="quarter" idx="27" hasCustomPrompt="1"/>
          </p:nvPr>
        </p:nvSpPr>
        <p:spPr>
          <a:xfrm>
            <a:off x="6095998" y="5660676"/>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30658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pic>
        <p:nvPicPr>
          <p:cNvPr id="8" name="Picture 7" descr="A close up of dots&#10;&#10;Description automatically generated">
            <a:extLst>
              <a:ext uri="{FF2B5EF4-FFF2-40B4-BE49-F238E27FC236}">
                <a16:creationId xmlns:a16="http://schemas.microsoft.com/office/drawing/2014/main" id="{A7778945-CDEB-9A7F-80F5-5A2906972A9A}"/>
              </a:ext>
            </a:extLst>
          </p:cNvPr>
          <p:cNvPicPr>
            <a:picLocks noChangeAspect="1"/>
          </p:cNvPicPr>
          <p:nvPr userDrawn="1"/>
        </p:nvPicPr>
        <p:blipFill>
          <a:blip r:embed="rId2"/>
          <a:stretch>
            <a:fillRect/>
          </a:stretch>
        </p:blipFill>
        <p:spPr>
          <a:xfrm>
            <a:off x="0" y="0"/>
            <a:ext cx="12191999" cy="6858000"/>
          </a:xfrm>
          <a:prstGeom prst="rect">
            <a:avLst/>
          </a:prstGeom>
        </p:spPr>
      </p:pic>
      <p:sp>
        <p:nvSpPr>
          <p:cNvPr id="9" name="Title 8">
            <a:extLst>
              <a:ext uri="{FF2B5EF4-FFF2-40B4-BE49-F238E27FC236}">
                <a16:creationId xmlns:a16="http://schemas.microsoft.com/office/drawing/2014/main" id="{F8E9930A-72A3-290D-B835-F73AD5366EB8}"/>
              </a:ext>
            </a:extLst>
          </p:cNvPr>
          <p:cNvSpPr>
            <a:spLocks noGrp="1"/>
          </p:cNvSpPr>
          <p:nvPr>
            <p:ph type="title" hasCustomPrompt="1"/>
          </p:nvPr>
        </p:nvSpPr>
        <p:spPr>
          <a:xfrm>
            <a:off x="588195" y="1069675"/>
            <a:ext cx="11015612" cy="1499321"/>
          </a:xfrm>
        </p:spPr>
        <p:txBody>
          <a:bodyPr anchor="b"/>
          <a:lstStyle>
            <a:lvl1pPr>
              <a:defRPr sz="4000"/>
            </a:lvl1pPr>
          </a:lstStyle>
          <a:p>
            <a:r>
              <a:rPr lang="en-US" dirty="0"/>
              <a:t>Click to add title</a:t>
            </a:r>
          </a:p>
        </p:txBody>
      </p:sp>
      <p:sp>
        <p:nvSpPr>
          <p:cNvPr id="4" name="Picture Placeholder 3">
            <a:extLst>
              <a:ext uri="{FF2B5EF4-FFF2-40B4-BE49-F238E27FC236}">
                <a16:creationId xmlns:a16="http://schemas.microsoft.com/office/drawing/2014/main" id="{A7C9DAF4-07EB-3C9A-A08C-3EBC3F87B2AC}"/>
              </a:ext>
            </a:extLst>
          </p:cNvPr>
          <p:cNvSpPr>
            <a:spLocks noGrp="1"/>
          </p:cNvSpPr>
          <p:nvPr>
            <p:ph type="pic" sz="quarter" idx="22"/>
          </p:nvPr>
        </p:nvSpPr>
        <p:spPr>
          <a:xfrm>
            <a:off x="1754768" y="3105917"/>
            <a:ext cx="731520" cy="731520"/>
          </a:xfrm>
        </p:spPr>
        <p:txBody>
          <a:bodyPr/>
          <a:lstStyle>
            <a:lvl1pPr marL="0" indent="0" algn="ctr">
              <a:buNone/>
              <a:defRPr sz="1000"/>
            </a:lvl1pPr>
          </a:lstStyle>
          <a:p>
            <a:r>
              <a:rPr lang="en-US"/>
              <a:t>Click icon to add picture</a:t>
            </a:r>
            <a:endParaRPr lang="en-US" dirty="0"/>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238812" y="3893330"/>
            <a:ext cx="3736664" cy="518795"/>
          </a:xfrm>
        </p:spPr>
        <p:txBody>
          <a:bodyPr>
            <a:normAutofit/>
          </a:bodyPr>
          <a:lstStyle>
            <a:lvl1pPr marL="0" indent="0" algn="ctr">
              <a:buNone/>
              <a:defRPr sz="1800" cap="all" spc="300" baseline="0">
                <a:solidFill>
                  <a:schemeClr val="tx1"/>
                </a:solidFill>
              </a:defRPr>
            </a:lvl1pPr>
            <a:lvl2pPr marL="457200" indent="0">
              <a:buNone/>
              <a:defRPr/>
            </a:lvl2pPr>
          </a:lstStyle>
          <a:p>
            <a:pPr lvl="0"/>
            <a:r>
              <a:rPr lang="en-US" dirty="0"/>
              <a:t>CLICK TO add text</a:t>
            </a:r>
          </a:p>
        </p:txBody>
      </p:sp>
      <p:sp>
        <p:nvSpPr>
          <p:cNvPr id="5" name="Picture Placeholder 3">
            <a:extLst>
              <a:ext uri="{FF2B5EF4-FFF2-40B4-BE49-F238E27FC236}">
                <a16:creationId xmlns:a16="http://schemas.microsoft.com/office/drawing/2014/main" id="{89154656-6832-6744-5242-633FFE1D17B7}"/>
              </a:ext>
            </a:extLst>
          </p:cNvPr>
          <p:cNvSpPr>
            <a:spLocks noGrp="1"/>
          </p:cNvSpPr>
          <p:nvPr>
            <p:ph type="pic" sz="quarter" idx="23"/>
          </p:nvPr>
        </p:nvSpPr>
        <p:spPr>
          <a:xfrm>
            <a:off x="5730238" y="3105917"/>
            <a:ext cx="731520" cy="731520"/>
          </a:xfrm>
        </p:spPr>
        <p:txBody>
          <a:bodyPr/>
          <a:lstStyle>
            <a:lvl1pPr marL="0" indent="0" algn="ctr">
              <a:buNone/>
              <a:defRPr sz="1000"/>
            </a:lvl1pPr>
          </a:lstStyle>
          <a:p>
            <a:r>
              <a:rPr lang="en-US"/>
              <a:t>Click icon to add picture</a:t>
            </a:r>
            <a:endParaRPr lang="en-US" dirty="0"/>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241056" y="3893330"/>
            <a:ext cx="3736658"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7" name="Picture Placeholder 3">
            <a:extLst>
              <a:ext uri="{FF2B5EF4-FFF2-40B4-BE49-F238E27FC236}">
                <a16:creationId xmlns:a16="http://schemas.microsoft.com/office/drawing/2014/main" id="{40271905-3743-286E-3C76-62B0063D5967}"/>
              </a:ext>
            </a:extLst>
          </p:cNvPr>
          <p:cNvSpPr>
            <a:spLocks noGrp="1"/>
          </p:cNvSpPr>
          <p:nvPr>
            <p:ph type="pic" sz="quarter" idx="24"/>
          </p:nvPr>
        </p:nvSpPr>
        <p:spPr>
          <a:xfrm>
            <a:off x="9705712" y="3105917"/>
            <a:ext cx="731520" cy="731520"/>
          </a:xfrm>
        </p:spPr>
        <p:txBody>
          <a:bodyPr/>
          <a:lstStyle>
            <a:lvl1pPr marL="0" indent="0" algn="ctr">
              <a:buNone/>
              <a:defRPr sz="1000"/>
            </a:lvl1pPr>
          </a:lstStyle>
          <a:p>
            <a:r>
              <a:rPr lang="en-US"/>
              <a:t>Click icon to add picture</a:t>
            </a:r>
            <a:endParaRPr lang="en-US" dirty="0"/>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216525" y="3893330"/>
            <a:ext cx="3736663"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chorCtr="0">
            <a:noAutofit/>
          </a:bodyPr>
          <a:lstStyle>
            <a:lvl1pPr marL="0" indent="0" algn="ctr">
              <a:lnSpc>
                <a:spcPct val="100000"/>
              </a:lnSpc>
              <a:spcBef>
                <a:spcPts val="0"/>
              </a:spcBef>
              <a:buNone/>
              <a:defRPr sz="1800" cap="all" spc="300" baseline="0">
                <a:solidFill>
                  <a:schemeClr val="tx1"/>
                </a:solidFill>
              </a:defRPr>
            </a:lvl1pPr>
            <a:lvl2pPr marL="457200" indent="0">
              <a:buNone/>
              <a:defRPr/>
            </a:lvl2pPr>
          </a:lstStyle>
          <a:p>
            <a:pPr lvl="0"/>
            <a:r>
              <a:rPr lang="en-US" dirty="0"/>
              <a:t>Click to add subtitle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20" y="136525"/>
            <a:ext cx="4846320" cy="1692311"/>
          </a:xfrm>
        </p:spPr>
        <p:txBody>
          <a:bodyPr anchor="b" anchorCtr="0">
            <a:noAutofit/>
          </a:bodyPr>
          <a:lstStyle>
            <a:lvl1pPr algn="l">
              <a:lnSpc>
                <a:spcPct val="100000"/>
              </a:lnSpc>
              <a:spcBef>
                <a:spcPts val="1000"/>
              </a:spcBef>
              <a:defRPr sz="3200" baseline="0"/>
            </a:lvl1pPr>
          </a:lstStyle>
          <a:p>
            <a:r>
              <a:rPr lang="en-US" dirty="0"/>
              <a:t>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anchor="t"/>
          <a:lstStyle>
            <a:lvl1pPr marL="0" indent="0" algn="ctr">
              <a:buNone/>
              <a:defRPr/>
            </a:lvl1pPr>
          </a:lstStyle>
          <a:p>
            <a:r>
              <a:rPr lang="en-US" dirty="0"/>
              <a:t>Click to add picture</a:t>
            </a:r>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rmAutofit/>
          </a:bodyPr>
          <a:lstStyle>
            <a:lvl1pPr marL="0" indent="0">
              <a:buNone/>
              <a:defRPr sz="1800" cap="all" spc="300" baseline="0"/>
            </a:lvl1pPr>
          </a:lstStyle>
          <a:p>
            <a:pPr lvl="0"/>
            <a:r>
              <a:rPr lang="en-US" dirty="0"/>
              <a:t>Click to add text</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24572"/>
            <a:ext cx="5897217" cy="147170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195395"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spcBef>
                <a:spcPts val="0"/>
              </a:spcBef>
              <a:buNone/>
              <a:defRPr lang="en-US" sz="1400" cap="all" spc="300" baseline="0" dirty="0">
                <a:solidFill>
                  <a:schemeClr val="lt1"/>
                </a:solidFill>
              </a:defRPr>
            </a:lvl1pPr>
          </a:lstStyle>
          <a:p>
            <a:pPr lvl="0"/>
            <a:r>
              <a:rPr lang="en-US" dirty="0"/>
              <a:t>Click to add subtitle</a:t>
            </a:r>
          </a:p>
        </p:txBody>
      </p:sp>
      <p:sp>
        <p:nvSpPr>
          <p:cNvPr id="4" name="Text Placeholder 3">
            <a:extLst>
              <a:ext uri="{FF2B5EF4-FFF2-40B4-BE49-F238E27FC236}">
                <a16:creationId xmlns:a16="http://schemas.microsoft.com/office/drawing/2014/main" id="{214E20AE-BE16-CA42-4851-31C48D64A60F}"/>
              </a:ext>
            </a:extLst>
          </p:cNvPr>
          <p:cNvSpPr>
            <a:spLocks noGrp="1"/>
          </p:cNvSpPr>
          <p:nvPr>
            <p:ph type="body" sz="quarter" idx="17" hasCustomPrompt="1"/>
          </p:nvPr>
        </p:nvSpPr>
        <p:spPr>
          <a:xfrm>
            <a:off x="6096000" y="2782674"/>
            <a:ext cx="4122755" cy="2693678"/>
          </a:xfrm>
        </p:spPr>
        <p:txBody>
          <a:bodyPr/>
          <a:lstStyle>
            <a:lvl1pPr marL="0" indent="0">
              <a:lnSpc>
                <a:spcPct val="100000"/>
              </a:lnSpc>
              <a:buNone/>
              <a:defRPr/>
            </a:lvl1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1135465"/>
            <a:ext cx="5012987" cy="2788704"/>
          </a:xfrm>
        </p:spPr>
        <p:txBody>
          <a:bodyPr anchor="b"/>
          <a:lstStyle>
            <a:lvl1pPr algn="l">
              <a:defRPr sz="6000" spc="300"/>
            </a:lvl1pPr>
          </a:lstStyle>
          <a:p>
            <a:r>
              <a:rPr lang="en-US" dirty="0"/>
              <a:t>Click to 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t"/>
          <a:lstStyle>
            <a:lvl1pPr marL="0" indent="0" algn="ctr">
              <a:buNone/>
              <a:defRPr/>
            </a:lvl1pPr>
          </a:lstStyle>
          <a:p>
            <a:r>
              <a:rPr lang="en-US" dirty="0"/>
              <a:t>Click to add picture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012987"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l">
              <a:lnSpc>
                <a:spcPct val="100000"/>
              </a:lnSpc>
              <a:buNone/>
              <a:defRPr sz="1400" cap="all"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3727" y="1591703"/>
            <a:ext cx="11002962" cy="4764647"/>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5578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4519" y="2205872"/>
            <a:ext cx="11002962" cy="368588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27393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nchor="t"/>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hasCustomPrompt="1"/>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lgn="ctr">
              <a:defRPr sz="1400" spc="300" baseline="0">
                <a:latin typeface="+mn-lt"/>
              </a:defRPr>
            </a:lvl1pPr>
          </a:lstStyle>
          <a:p>
            <a:pPr lvl="0"/>
            <a:r>
              <a:rPr lang="en-US" dirty="0"/>
              <a:t>Click to add subtitle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bIns="274320" anchor="b">
            <a:normAutofit/>
          </a:bodyPr>
          <a:lstStyle>
            <a:lvl1pPr marL="0" indent="0" algn="ctr">
              <a:buNone/>
              <a:defRPr sz="3200" cap="all" baseline="0"/>
            </a:lvl1pPr>
          </a:lstStyle>
          <a:p>
            <a:pPr lvl="0"/>
            <a:r>
              <a:rPr lang="en-US" dirty="0"/>
              <a:t>Click to add title</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4"/>
            <a:ext cx="4018722" cy="1781980"/>
          </a:xfrm>
        </p:spPr>
        <p:txBody>
          <a:bodyPr lIns="0" rIns="0" anchor="ctr" anchorCtr="0">
            <a:noAutofit/>
          </a:bodyPr>
          <a:lstStyle>
            <a:lvl1pPr algn="l">
              <a:defRPr sz="3200" spc="300"/>
            </a:lvl1pPr>
          </a:lstStyle>
          <a:p>
            <a:r>
              <a:rPr lang="en-US" dirty="0"/>
              <a:t>add TITLE HERE</a:t>
            </a:r>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a:normAutofit/>
          </a:bodyPr>
          <a:lstStyle>
            <a:lvl1pPr marL="0" indent="0" algn="ctr">
              <a:buNone/>
              <a:defRPr sz="1400"/>
            </a:lvl1pPr>
          </a:lstStyle>
          <a:p>
            <a:r>
              <a:rPr lang="en-US" dirty="0"/>
              <a:t>Click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a:normAutofit/>
          </a:bodyPr>
          <a:lstStyle>
            <a:lvl1pPr marL="0" indent="0" algn="ctr">
              <a:buNone/>
              <a:defRPr sz="1400"/>
            </a:lvl1pPr>
          </a:lstStyle>
          <a:p>
            <a:r>
              <a:rPr lang="en-US" dirty="0"/>
              <a:t>Click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a:normAutofit/>
          </a:bodyPr>
          <a:lstStyle>
            <a:lvl1pPr marL="0" indent="0" algn="ctr">
              <a:buNone/>
              <a:defRPr sz="1400"/>
            </a:lvl1pPr>
          </a:lstStyle>
          <a:p>
            <a:r>
              <a:rPr lang="en-US" dirty="0"/>
              <a:t>Click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a:normAutofit/>
          </a:bodyPr>
          <a:lstStyle>
            <a:lvl1pPr marL="0" indent="0" algn="ctr">
              <a:buNone/>
              <a:defRPr sz="1400"/>
            </a:lvl1pPr>
          </a:lstStyle>
          <a:p>
            <a:r>
              <a:rPr lang="en-US" dirty="0"/>
              <a:t>Click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a:normAutofit/>
          </a:bodyPr>
          <a:lstStyle>
            <a:lvl1pPr marL="0" indent="0" algn="ctr">
              <a:buNone/>
              <a:defRPr sz="1400"/>
            </a:lvl1pPr>
          </a:lstStyle>
          <a:p>
            <a:r>
              <a:rPr lang="en-US" dirty="0"/>
              <a:t>Click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a:normAutofit/>
          </a:bodyPr>
          <a:lstStyle>
            <a:lvl1pPr marL="0" indent="0" algn="ctr">
              <a:buNone/>
              <a:defRPr sz="1400"/>
            </a:lvl1pPr>
          </a:lstStyle>
          <a:p>
            <a:r>
              <a:rPr lang="en-US" dirty="0"/>
              <a:t>Click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Text Placeholder 6">
            <a:extLst>
              <a:ext uri="{FF2B5EF4-FFF2-40B4-BE49-F238E27FC236}">
                <a16:creationId xmlns:a16="http://schemas.microsoft.com/office/drawing/2014/main" id="{BD281DF4-BD72-3F1E-8B04-6205D7C5C8DF}"/>
              </a:ext>
            </a:extLst>
          </p:cNvPr>
          <p:cNvSpPr>
            <a:spLocks noGrp="1"/>
          </p:cNvSpPr>
          <p:nvPr>
            <p:ph type="body" sz="quarter" idx="20" hasCustomPrompt="1"/>
          </p:nvPr>
        </p:nvSpPr>
        <p:spPr>
          <a:xfrm>
            <a:off x="7792278" y="2422525"/>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4FA84CC6-BD0B-002A-5FFA-708B69C4C200}"/>
              </a:ext>
            </a:extLst>
          </p:cNvPr>
          <p:cNvSpPr>
            <a:spLocks noGrp="1"/>
          </p:cNvSpPr>
          <p:nvPr>
            <p:ph type="body" sz="quarter" idx="21" hasCustomPrompt="1"/>
          </p:nvPr>
        </p:nvSpPr>
        <p:spPr>
          <a:xfrm>
            <a:off x="7792278" y="3161514"/>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4" name="Text Placeholder 6">
            <a:extLst>
              <a:ext uri="{FF2B5EF4-FFF2-40B4-BE49-F238E27FC236}">
                <a16:creationId xmlns:a16="http://schemas.microsoft.com/office/drawing/2014/main" id="{CDF5AB02-45DE-2A85-A817-6FA37AD98169}"/>
              </a:ext>
            </a:extLst>
          </p:cNvPr>
          <p:cNvSpPr>
            <a:spLocks noGrp="1"/>
          </p:cNvSpPr>
          <p:nvPr>
            <p:ph type="body" sz="quarter" idx="22" hasCustomPrompt="1"/>
          </p:nvPr>
        </p:nvSpPr>
        <p:spPr>
          <a:xfrm>
            <a:off x="9997315" y="2429338"/>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5" name="Text Placeholder 6">
            <a:extLst>
              <a:ext uri="{FF2B5EF4-FFF2-40B4-BE49-F238E27FC236}">
                <a16:creationId xmlns:a16="http://schemas.microsoft.com/office/drawing/2014/main" id="{94138391-4411-4BD0-D8AD-D001BF46DCA3}"/>
              </a:ext>
            </a:extLst>
          </p:cNvPr>
          <p:cNvSpPr>
            <a:spLocks noGrp="1"/>
          </p:cNvSpPr>
          <p:nvPr>
            <p:ph type="body" sz="quarter" idx="23" hasCustomPrompt="1"/>
          </p:nvPr>
        </p:nvSpPr>
        <p:spPr>
          <a:xfrm>
            <a:off x="9997315" y="3158271"/>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Text Placeholder 6">
            <a:extLst>
              <a:ext uri="{FF2B5EF4-FFF2-40B4-BE49-F238E27FC236}">
                <a16:creationId xmlns:a16="http://schemas.microsoft.com/office/drawing/2014/main" id="{AE1BE558-411F-87F3-71EE-1782FC824F40}"/>
              </a:ext>
            </a:extLst>
          </p:cNvPr>
          <p:cNvSpPr>
            <a:spLocks noGrp="1"/>
          </p:cNvSpPr>
          <p:nvPr>
            <p:ph type="body" sz="quarter" idx="24" hasCustomPrompt="1"/>
          </p:nvPr>
        </p:nvSpPr>
        <p:spPr>
          <a:xfrm>
            <a:off x="7792278" y="3625282"/>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7" name="Text Placeholder 6">
            <a:extLst>
              <a:ext uri="{FF2B5EF4-FFF2-40B4-BE49-F238E27FC236}">
                <a16:creationId xmlns:a16="http://schemas.microsoft.com/office/drawing/2014/main" id="{408EED18-0FEB-480C-03BC-CC12E4603C92}"/>
              </a:ext>
            </a:extLst>
          </p:cNvPr>
          <p:cNvSpPr>
            <a:spLocks noGrp="1"/>
          </p:cNvSpPr>
          <p:nvPr>
            <p:ph type="body" sz="quarter" idx="25" hasCustomPrompt="1"/>
          </p:nvPr>
        </p:nvSpPr>
        <p:spPr>
          <a:xfrm>
            <a:off x="7792278" y="4354222"/>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8" name="Text Placeholder 6">
            <a:extLst>
              <a:ext uri="{FF2B5EF4-FFF2-40B4-BE49-F238E27FC236}">
                <a16:creationId xmlns:a16="http://schemas.microsoft.com/office/drawing/2014/main" id="{B95CBCFF-0E55-BCFC-8CBE-723A9BD00029}"/>
              </a:ext>
            </a:extLst>
          </p:cNvPr>
          <p:cNvSpPr>
            <a:spLocks noGrp="1"/>
          </p:cNvSpPr>
          <p:nvPr>
            <p:ph type="body" sz="quarter" idx="26" hasCustomPrompt="1"/>
          </p:nvPr>
        </p:nvSpPr>
        <p:spPr>
          <a:xfrm>
            <a:off x="9997314" y="3604563"/>
            <a:ext cx="181368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9" name="Text Placeholder 6">
            <a:extLst>
              <a:ext uri="{FF2B5EF4-FFF2-40B4-BE49-F238E27FC236}">
                <a16:creationId xmlns:a16="http://schemas.microsoft.com/office/drawing/2014/main" id="{B9088F0C-EE6F-2847-CFAA-9D94686187E9}"/>
              </a:ext>
            </a:extLst>
          </p:cNvPr>
          <p:cNvSpPr>
            <a:spLocks noGrp="1"/>
          </p:cNvSpPr>
          <p:nvPr>
            <p:ph type="body" sz="quarter" idx="27" hasCustomPrompt="1"/>
          </p:nvPr>
        </p:nvSpPr>
        <p:spPr>
          <a:xfrm>
            <a:off x="9997314" y="4333500"/>
            <a:ext cx="181368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0" name="Text Placeholder 6">
            <a:extLst>
              <a:ext uri="{FF2B5EF4-FFF2-40B4-BE49-F238E27FC236}">
                <a16:creationId xmlns:a16="http://schemas.microsoft.com/office/drawing/2014/main" id="{28120BC8-9E46-E919-6015-FABAA6588840}"/>
              </a:ext>
            </a:extLst>
          </p:cNvPr>
          <p:cNvSpPr>
            <a:spLocks noGrp="1"/>
          </p:cNvSpPr>
          <p:nvPr>
            <p:ph type="body" sz="quarter" idx="28" hasCustomPrompt="1"/>
          </p:nvPr>
        </p:nvSpPr>
        <p:spPr>
          <a:xfrm>
            <a:off x="7793957" y="4891306"/>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1" name="Text Placeholder 6">
            <a:extLst>
              <a:ext uri="{FF2B5EF4-FFF2-40B4-BE49-F238E27FC236}">
                <a16:creationId xmlns:a16="http://schemas.microsoft.com/office/drawing/2014/main" id="{DA6AFA01-4607-12C7-E4CA-8AAB4BADECA2}"/>
              </a:ext>
            </a:extLst>
          </p:cNvPr>
          <p:cNvSpPr>
            <a:spLocks noGrp="1"/>
          </p:cNvSpPr>
          <p:nvPr>
            <p:ph type="body" sz="quarter" idx="29" hasCustomPrompt="1"/>
          </p:nvPr>
        </p:nvSpPr>
        <p:spPr>
          <a:xfrm>
            <a:off x="7793957" y="5620243"/>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2" name="Text Placeholder 6">
            <a:extLst>
              <a:ext uri="{FF2B5EF4-FFF2-40B4-BE49-F238E27FC236}">
                <a16:creationId xmlns:a16="http://schemas.microsoft.com/office/drawing/2014/main" id="{89AE8D05-699D-7672-D652-F638E376296A}"/>
              </a:ext>
            </a:extLst>
          </p:cNvPr>
          <p:cNvSpPr>
            <a:spLocks noGrp="1"/>
          </p:cNvSpPr>
          <p:nvPr>
            <p:ph type="body" sz="quarter" idx="30" hasCustomPrompt="1"/>
          </p:nvPr>
        </p:nvSpPr>
        <p:spPr>
          <a:xfrm>
            <a:off x="9998994" y="4888062"/>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3" name="Text Placeholder 6">
            <a:extLst>
              <a:ext uri="{FF2B5EF4-FFF2-40B4-BE49-F238E27FC236}">
                <a16:creationId xmlns:a16="http://schemas.microsoft.com/office/drawing/2014/main" id="{8C054886-505C-671E-F2BA-D9842DA5836E}"/>
              </a:ext>
            </a:extLst>
          </p:cNvPr>
          <p:cNvSpPr>
            <a:spLocks noGrp="1"/>
          </p:cNvSpPr>
          <p:nvPr>
            <p:ph type="body" sz="quarter" idx="31" hasCustomPrompt="1"/>
          </p:nvPr>
        </p:nvSpPr>
        <p:spPr>
          <a:xfrm>
            <a:off x="9998994" y="5616999"/>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092122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77" r:id="rId5"/>
    <p:sldLayoutId id="2147483685" r:id="rId6"/>
    <p:sldLayoutId id="2147483686" r:id="rId7"/>
    <p:sldLayoutId id="2147483666" r:id="rId8"/>
    <p:sldLayoutId id="2147483681" r:id="rId9"/>
    <p:sldLayoutId id="2147483683" r:id="rId10"/>
    <p:sldLayoutId id="2147483682" r:id="rId11"/>
    <p:sldLayoutId id="2147483684" r:id="rId12"/>
    <p:sldLayoutId id="2147483680" r:id="rId13"/>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3.xml" /><Relationship Id="rId6" Type="http://schemas.microsoft.com/office/2007/relationships/hdphoto" Target="../media/hdphoto2.wdp" /><Relationship Id="rId5" Type="http://schemas.openxmlformats.org/officeDocument/2006/relationships/image" Target="../media/image3.png" /><Relationship Id="rId4" Type="http://schemas.microsoft.com/office/2007/relationships/hdphoto" Target="../media/hdphoto1.wdp"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5.xml" /><Relationship Id="rId5" Type="http://schemas.openxmlformats.org/officeDocument/2006/relationships/image" Target="../media/image5.jpeg" /><Relationship Id="rId4" Type="http://schemas.microsoft.com/office/2007/relationships/hdphoto" Target="../media/hdphoto3.wdp"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1.jpeg" /><Relationship Id="rId1" Type="http://schemas.openxmlformats.org/officeDocument/2006/relationships/slideLayout" Target="../slideLayouts/slideLayout5.xml" /><Relationship Id="rId4" Type="http://schemas.microsoft.com/office/2007/relationships/hdphoto" Target="../media/hdphoto1.wdp"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60315"/>
            <a:ext cx="11490325" cy="2218959"/>
          </a:xfrm>
        </p:spPr>
        <p:txBody>
          <a:bodyPr/>
          <a:lstStyle/>
          <a:p>
            <a:r>
              <a:rPr lang="en-US" dirty="0">
                <a:latin typeface="Agency FB" pitchFamily="34" charset="0"/>
              </a:rPr>
              <a:t>AI based diabetes </a:t>
            </a:r>
            <a:br>
              <a:rPr lang="en-US" dirty="0">
                <a:latin typeface="Agency FB" pitchFamily="34" charset="0"/>
              </a:rPr>
            </a:br>
            <a:r>
              <a:rPr lang="en-US" dirty="0">
                <a:latin typeface="Agency FB" pitchFamily="34" charset="0"/>
              </a:rPr>
              <a:t>prediction system</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sz="quarter" idx="13"/>
          </p:nvPr>
        </p:nvSpPr>
        <p:spPr>
          <a:xfrm>
            <a:off x="3512344" y="3700222"/>
            <a:ext cx="5167313" cy="603250"/>
          </a:xfrm>
        </p:spPr>
        <p:txBody>
          <a:bodyPr/>
          <a:lstStyle/>
          <a:p>
            <a:r>
              <a:rPr lang="en-US" dirty="0"/>
              <a:t>Problem definition and design thinking</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3" y="5922140"/>
            <a:ext cx="5167313" cy="848311"/>
          </a:xfrm>
        </p:spPr>
        <p:txBody>
          <a:bodyPr/>
          <a:lstStyle/>
          <a:p>
            <a:r>
              <a:rPr lang="en-US" dirty="0"/>
              <a:t>9.24.XX</a:t>
            </a: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7" descr="abstract image">
            <a:extLst>
              <a:ext uri="{FF2B5EF4-FFF2-40B4-BE49-F238E27FC236}">
                <a16:creationId xmlns:a16="http://schemas.microsoft.com/office/drawing/2014/main" id="{38406FE4-F21A-1D13-2B66-C2BE4CE697C7}"/>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198783" y="-24572"/>
            <a:ext cx="12192000" cy="6858000"/>
          </a:xfrm>
          <a:prstGeom prst="rect">
            <a:avLst/>
          </a:prstGeom>
        </p:spPr>
      </p:pic>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755131" y="-295275"/>
            <a:ext cx="45719" cy="66675"/>
          </a:xfrm>
        </p:spPr>
        <p:txBody>
          <a:bodyPr/>
          <a:lstStyle/>
          <a:p>
            <a:r>
              <a:rPr lang="en-US" dirty="0"/>
              <a:t>.</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5" cstate="email">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rcRect l="23661" r="23661"/>
          <a:stretch/>
        </p:blipFill>
        <p:spPr>
          <a:xfrm>
            <a:off x="0" y="0"/>
            <a:ext cx="5416550" cy="6858000"/>
          </a:xfrm>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804996" y="1077214"/>
            <a:ext cx="4023360" cy="464871"/>
          </a:xfrm>
        </p:spPr>
        <p:txBody>
          <a:bodyPr/>
          <a:lstStyle/>
          <a:p>
            <a:r>
              <a:rPr lang="en-US" dirty="0"/>
              <a:t>Introduction </a:t>
            </a:r>
          </a:p>
        </p:txBody>
      </p:sp>
      <p:sp>
        <p:nvSpPr>
          <p:cNvPr id="37" name="Text Placeholder 36">
            <a:extLst>
              <a:ext uri="{FF2B5EF4-FFF2-40B4-BE49-F238E27FC236}">
                <a16:creationId xmlns:a16="http://schemas.microsoft.com/office/drawing/2014/main" id="{345A4B70-A0EA-A96A-4119-0857596AA211}"/>
              </a:ext>
            </a:extLst>
          </p:cNvPr>
          <p:cNvSpPr>
            <a:spLocks noGrp="1"/>
          </p:cNvSpPr>
          <p:nvPr>
            <p:ph type="body" sz="quarter" idx="17"/>
          </p:nvPr>
        </p:nvSpPr>
        <p:spPr>
          <a:xfrm>
            <a:off x="6096000" y="2782674"/>
            <a:ext cx="4122755" cy="2693678"/>
          </a:xfrm>
        </p:spPr>
        <p:txBody>
          <a:bodyPr/>
          <a:lstStyle/>
          <a:p>
            <a:r>
              <a:rPr lang="en-US" dirty="0"/>
              <a:t> </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a:xfrm>
            <a:off x="11549269" y="6468303"/>
            <a:ext cx="443948" cy="365125"/>
          </a:xfrm>
        </p:spPr>
        <p:txBody>
          <a:bodyPr/>
          <a:lstStyle/>
          <a:p>
            <a:fld id="{8C2E478F-E849-4A8C-AF1F-CBCC78A7CBFA}" type="slidenum">
              <a:rPr lang="en-US" smtClean="0"/>
              <a:pPr/>
              <a:t>2</a:t>
            </a:fld>
            <a:endParaRPr lang="en-US" dirty="0"/>
          </a:p>
        </p:txBody>
      </p:sp>
      <p:sp>
        <p:nvSpPr>
          <p:cNvPr id="3" name="Text Placeholder 5">
            <a:extLst>
              <a:ext uri="{FF2B5EF4-FFF2-40B4-BE49-F238E27FC236}">
                <a16:creationId xmlns:a16="http://schemas.microsoft.com/office/drawing/2014/main" id="{FBDCC5FF-9DEF-7D28-BC24-7A4738760419}"/>
              </a:ext>
            </a:extLst>
          </p:cNvPr>
          <p:cNvSpPr txBox="1">
            <a:spLocks/>
          </p:cNvSpPr>
          <p:nvPr/>
        </p:nvSpPr>
        <p:spPr>
          <a:xfrm>
            <a:off x="6879258" y="2126266"/>
            <a:ext cx="4114800" cy="3798888"/>
          </a:xfrm>
          <a:prstGeom prst="rect">
            <a:avLst/>
          </a:prstGeom>
        </p:spPr>
        <p:style>
          <a:lnRef idx="2">
            <a:schemeClr val="dk1"/>
          </a:lnRef>
          <a:fillRef idx="1">
            <a:schemeClr val="lt1"/>
          </a:fillRef>
          <a:effectRef idx="0">
            <a:schemeClr val="dk1"/>
          </a:effectRef>
          <a:fontRef idx="minor">
            <a:schemeClr val="dk1"/>
          </a:fontRef>
        </p:style>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dk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dk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endParaRPr lang="en-US" b="1" dirty="0"/>
          </a:p>
          <a:p>
            <a:r>
              <a:rPr lang="en-US" dirty="0"/>
              <a:t>The Exploring innovative techniques in AI-based diabetes prediction systems, including ensemble methods and deep learning architectures, is a promising approach to improve accuracy and robustness. Here’s why these techniques are valuable: </a:t>
            </a:r>
          </a:p>
          <a:p>
            <a:endParaRPr lang="en-US" dirty="0"/>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contrast="-52000"/>
                    </a14:imgEffect>
                  </a14:imgLayer>
                </a14:imgProps>
              </a:ext>
              <a:ext uri="{28A0092B-C50C-407E-A947-70E740481C1C}">
                <a14:useLocalDpi xmlns:a14="http://schemas.microsoft.com/office/drawing/2010/main" val="0"/>
              </a:ext>
            </a:extLst>
          </a:blip>
          <a:stretch>
            <a:fillRect/>
          </a:stretch>
        </p:blipFill>
        <p:spPr>
          <a:xfrm rot="5400000">
            <a:off x="2516256" y="-2906624"/>
            <a:ext cx="7159488" cy="12671248"/>
          </a:xfrm>
          <a:prstGeom prst="rect">
            <a:avLst/>
          </a:prstGeom>
        </p:spPr>
      </p:pic>
      <p:sp>
        <p:nvSpPr>
          <p:cNvPr id="10" name="Title 9"/>
          <p:cNvSpPr>
            <a:spLocks noGrp="1"/>
          </p:cNvSpPr>
          <p:nvPr>
            <p:ph type="title"/>
          </p:nvPr>
        </p:nvSpPr>
        <p:spPr>
          <a:xfrm>
            <a:off x="195352" y="1147225"/>
            <a:ext cx="11477979" cy="2123231"/>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lstStyle/>
          <a:p>
            <a:pPr algn="l"/>
            <a:r>
              <a:rPr lang="en-US" sz="2000" b="1" dirty="0">
                <a:solidFill>
                  <a:schemeClr val="bg1"/>
                </a:solidFill>
                <a:latin typeface="Arabic Typesetting" pitchFamily="66" charset="-78"/>
                <a:cs typeface="Arabic Typesetting" pitchFamily="66" charset="-78"/>
              </a:rPr>
              <a:t>Ensemble methods combine the predictions of multiple machine learning models to achieve better overall performance. Techniques like Random Forests, Gradient Boosting, or </a:t>
            </a:r>
            <a:r>
              <a:rPr lang="en-US" sz="2000" b="1" dirty="0" err="1">
                <a:solidFill>
                  <a:schemeClr val="bg1"/>
                </a:solidFill>
                <a:latin typeface="Arabic Typesetting" pitchFamily="66" charset="-78"/>
                <a:cs typeface="Arabic Typesetting" pitchFamily="66" charset="-78"/>
              </a:rPr>
              <a:t>AdaBoost</a:t>
            </a:r>
            <a:r>
              <a:rPr lang="en-US" sz="2000" b="1" dirty="0">
                <a:solidFill>
                  <a:schemeClr val="bg1"/>
                </a:solidFill>
                <a:latin typeface="Arabic Typesetting" pitchFamily="66" charset="-78"/>
                <a:cs typeface="Arabic Typesetting" pitchFamily="66" charset="-78"/>
              </a:rPr>
              <a:t> can enhance the diabetes prediction system’s accuracy by leveraging the strengths of different algorithms and reducing overfitting.</a:t>
            </a:r>
            <a:r>
              <a:rPr lang="en-US" sz="2000" b="1" dirty="0">
                <a:latin typeface="Arabic Typesetting" pitchFamily="66" charset="-78"/>
                <a:cs typeface="Arabic Typesetting" pitchFamily="66" charset="-78"/>
              </a:rPr>
              <a:t>.</a:t>
            </a:r>
            <a:br>
              <a:rPr lang="en-US" sz="2000" b="1" dirty="0">
                <a:latin typeface="Arabic Typesetting" pitchFamily="66" charset="-78"/>
                <a:cs typeface="Arabic Typesetting" pitchFamily="66" charset="-78"/>
              </a:rPr>
            </a:br>
            <a:endParaRPr lang="en-US" sz="2000" b="1" dirty="0">
              <a:latin typeface="Arabic Typesetting" pitchFamily="66" charset="-78"/>
              <a:cs typeface="Arabic Typesetting" pitchFamily="66" charset="-78"/>
            </a:endParaRPr>
          </a:p>
        </p:txBody>
      </p:sp>
      <p:sp>
        <p:nvSpPr>
          <p:cNvPr id="3" name="Slide Number Placeholder 2">
            <a:extLst>
              <a:ext uri="{FF2B5EF4-FFF2-40B4-BE49-F238E27FC236}">
                <a16:creationId xmlns:a16="http://schemas.microsoft.com/office/drawing/2014/main" id="{9E3ABF23-A302-B9F8-B428-94A4A90BDF36}"/>
              </a:ext>
            </a:extLst>
          </p:cNvPr>
          <p:cNvSpPr>
            <a:spLocks noGrp="1"/>
          </p:cNvSpPr>
          <p:nvPr>
            <p:ph type="sldNum" sz="quarter" idx="11"/>
          </p:nvPr>
        </p:nvSpPr>
        <p:spPr/>
        <p:txBody>
          <a:bodyPr/>
          <a:lstStyle/>
          <a:p>
            <a:fld id="{8C2E478F-E849-4A8C-AF1F-CBCC78A7CBFA}" type="slidenum">
              <a:rPr lang="en-US" smtClean="0"/>
              <a:pPr/>
              <a:t>3</a:t>
            </a:fld>
            <a:endParaRPr lang="en-US" dirty="0"/>
          </a:p>
        </p:txBody>
      </p:sp>
      <p:sp>
        <p:nvSpPr>
          <p:cNvPr id="12" name="Text Placeholder 9">
            <a:extLst>
              <a:ext uri="{FF2B5EF4-FFF2-40B4-BE49-F238E27FC236}">
                <a16:creationId xmlns:a16="http://schemas.microsoft.com/office/drawing/2014/main" id="{255FA470-23EB-4512-8FFB-28DDAB08B002}"/>
              </a:ext>
            </a:extLst>
          </p:cNvPr>
          <p:cNvSpPr txBox="1">
            <a:spLocks/>
          </p:cNvSpPr>
          <p:nvPr/>
        </p:nvSpPr>
        <p:spPr>
          <a:xfrm>
            <a:off x="310412" y="373829"/>
            <a:ext cx="3147896" cy="46487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cap="all" spc="300" dirty="0">
                <a:solidFill>
                  <a:schemeClr val="lt1"/>
                </a:solidFill>
              </a:rPr>
              <a:t>1. Ensemble Methods: </a:t>
            </a:r>
          </a:p>
        </p:txBody>
      </p:sp>
      <p:pic>
        <p:nvPicPr>
          <p:cNvPr id="5" name="Picture 5">
            <a:extLst>
              <a:ext uri="{FF2B5EF4-FFF2-40B4-BE49-F238E27FC236}">
                <a16:creationId xmlns:a16="http://schemas.microsoft.com/office/drawing/2014/main" id="{8DD22F20-194B-BF08-3BB8-71CA0CA611C5}"/>
              </a:ext>
              <a:ext uri="{C183D7F6-B498-43B3-948B-1728B52AA6E4}">
                <adec:decorative xmlns:adec="http://schemas.microsoft.com/office/drawing/2017/decorative" val="1"/>
              </a:ext>
            </a:extLst>
          </p:cNvPr>
          <p:cNvPicPr>
            <a:picLocks noChangeAspect="1"/>
          </p:cNvPicPr>
          <p:nvPr/>
        </p:nvPicPr>
        <p:blipFill rotWithShape="1">
          <a:blip r:embed="rId5"/>
          <a:srcRect t="13256" b="9025"/>
          <a:stretch/>
        </p:blipFill>
        <p:spPr>
          <a:xfrm>
            <a:off x="2441198" y="4011171"/>
            <a:ext cx="6764409" cy="2658745"/>
          </a:xfrm>
          <a:prstGeom prst="rect">
            <a:avLst/>
          </a:prstGeom>
          <a:effectLst/>
        </p:spPr>
      </p:pic>
    </p:spTree>
    <p:extLst>
      <p:ext uri="{BB962C8B-B14F-4D97-AF65-F5344CB8AC3E}">
        <p14:creationId xmlns:p14="http://schemas.microsoft.com/office/powerpoint/2010/main" val="173679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C462112B-F184-EBEA-342C-6497FDD7F55F}"/>
              </a:ext>
            </a:extLst>
          </p:cNvPr>
          <p:cNvPicPr>
            <a:picLocks noChangeAspect="1"/>
          </p:cNvPicPr>
          <p:nvPr/>
        </p:nvPicPr>
        <p:blipFill rotWithShape="1">
          <a:blip r:embed="rId2"/>
          <a:srcRect t="7229" b="3303"/>
          <a:stretch/>
        </p:blipFill>
        <p:spPr>
          <a:xfrm>
            <a:off x="-118082" y="-509447"/>
            <a:ext cx="12428163" cy="7594466"/>
          </a:xfrm>
          <a:prstGeom prst="rect">
            <a:avLst/>
          </a:prstGeom>
        </p:spPr>
      </p:pic>
      <p:sp>
        <p:nvSpPr>
          <p:cNvPr id="3" name="Slide Number Placeholder 2"/>
          <p:cNvSpPr>
            <a:spLocks noGrp="1"/>
          </p:cNvSpPr>
          <p:nvPr>
            <p:ph type="sldNum" sz="quarter" idx="11"/>
          </p:nvPr>
        </p:nvSpPr>
        <p:spPr/>
        <p:txBody>
          <a:bodyPr/>
          <a:lstStyle/>
          <a:p>
            <a:fld id="{8C2E478F-E849-4A8C-AF1F-CBCC78A7CBFA}" type="slidenum">
              <a:rPr lang="en-US" smtClean="0"/>
              <a:pPr/>
              <a:t>4</a:t>
            </a:fld>
            <a:endParaRPr lang="en-US" dirty="0"/>
          </a:p>
        </p:txBody>
      </p:sp>
      <p:sp>
        <p:nvSpPr>
          <p:cNvPr id="5" name="Text Placeholder 9">
            <a:extLst>
              <a:ext uri="{FF2B5EF4-FFF2-40B4-BE49-F238E27FC236}">
                <a16:creationId xmlns:a16="http://schemas.microsoft.com/office/drawing/2014/main" id="{255FA470-23EB-4512-8FFB-28DDAB08B002}"/>
              </a:ext>
            </a:extLst>
          </p:cNvPr>
          <p:cNvSpPr txBox="1">
            <a:spLocks/>
          </p:cNvSpPr>
          <p:nvPr/>
        </p:nvSpPr>
        <p:spPr>
          <a:xfrm>
            <a:off x="1033569" y="1314676"/>
            <a:ext cx="4446411" cy="54436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a:solidFill>
                  <a:schemeClr val="lt1"/>
                </a:solidFill>
              </a:rPr>
              <a:t>2. Deep Learning Architectures:</a:t>
            </a:r>
          </a:p>
        </p:txBody>
      </p:sp>
      <p:sp>
        <p:nvSpPr>
          <p:cNvPr id="10" name="Title 9">
            <a:extLst>
              <a:ext uri="{FF2B5EF4-FFF2-40B4-BE49-F238E27FC236}">
                <a16:creationId xmlns:a16="http://schemas.microsoft.com/office/drawing/2014/main" id="{E7435CB6-E866-1FC8-86D0-AEEE31B9C91E}"/>
              </a:ext>
            </a:extLst>
          </p:cNvPr>
          <p:cNvSpPr txBox="1">
            <a:spLocks/>
          </p:cNvSpPr>
          <p:nvPr/>
        </p:nvSpPr>
        <p:spPr>
          <a:xfrm>
            <a:off x="1033569" y="2405069"/>
            <a:ext cx="9783316" cy="214118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b" anchorCtr="0">
            <a:noAutofit/>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algn="l"/>
            <a:r>
              <a:rPr lang="en-US" sz="2000" b="1" dirty="0">
                <a:solidFill>
                  <a:schemeClr val="bg1"/>
                </a:solidFill>
                <a:latin typeface="Arabic Typesetting" pitchFamily="66" charset="-78"/>
                <a:cs typeface="Arabic Typesetting" pitchFamily="66" charset="-78"/>
              </a:rPr>
              <a:t>Deep learning models, such as neural networks, offer the ability to capture complex patterns in data, making them suitable for healthcare applications like diabetes prediction. Architectures like convolutional neural networks (CNNs) for image data or recurrent neural networks (RNNs) for time-series data can be adapted to improve predictive accuracy. </a:t>
            </a:r>
            <a:endParaRPr lang="en-US" sz="2000" b="1" dirty="0">
              <a:latin typeface="Arabic Typesetting" pitchFamily="66" charset="-78"/>
              <a:cs typeface="Arabic Typesetting" pitchFamily="66"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B08C850E-8661-CF75-BC3B-82C00FC4C10D}"/>
              </a:ext>
            </a:extLst>
          </p:cNvPr>
          <p:cNvPicPr>
            <a:picLocks noChangeAspect="1"/>
          </p:cNvPicPr>
          <p:nvPr/>
        </p:nvPicPr>
        <p:blipFill>
          <a:blip r:embed="rId2"/>
          <a:stretch>
            <a:fillRect/>
          </a:stretch>
        </p:blipFill>
        <p:spPr>
          <a:xfrm>
            <a:off x="-177296" y="-414450"/>
            <a:ext cx="12546591" cy="7686900"/>
          </a:xfrm>
          <a:prstGeom prst="rect">
            <a:avLst/>
          </a:prstGeom>
        </p:spPr>
      </p:pic>
      <p:sp>
        <p:nvSpPr>
          <p:cNvPr id="3" name="Slide Number Placeholder 2"/>
          <p:cNvSpPr>
            <a:spLocks noGrp="1"/>
          </p:cNvSpPr>
          <p:nvPr>
            <p:ph type="sldNum" sz="quarter" idx="11"/>
          </p:nvPr>
        </p:nvSpPr>
        <p:spPr/>
        <p:txBody>
          <a:bodyPr/>
          <a:lstStyle/>
          <a:p>
            <a:fld id="{8C2E478F-E849-4A8C-AF1F-CBCC78A7CBFA}" type="slidenum">
              <a:rPr lang="en-US" smtClean="0"/>
              <a:pPr/>
              <a:t>5</a:t>
            </a:fld>
            <a:endParaRPr lang="en-US" dirty="0"/>
          </a:p>
        </p:txBody>
      </p:sp>
      <p:sp>
        <p:nvSpPr>
          <p:cNvPr id="4" name="Text Placeholder 9">
            <a:extLst>
              <a:ext uri="{FF2B5EF4-FFF2-40B4-BE49-F238E27FC236}">
                <a16:creationId xmlns:a16="http://schemas.microsoft.com/office/drawing/2014/main" id="{255FA470-23EB-4512-8FFB-28DDAB08B002}"/>
              </a:ext>
            </a:extLst>
          </p:cNvPr>
          <p:cNvSpPr txBox="1">
            <a:spLocks/>
          </p:cNvSpPr>
          <p:nvPr/>
        </p:nvSpPr>
        <p:spPr>
          <a:xfrm>
            <a:off x="897265" y="425423"/>
            <a:ext cx="3344582" cy="44005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a:solidFill>
                  <a:schemeClr val="lt1"/>
                </a:solidFill>
              </a:rPr>
              <a:t>3. Feature Engineering :</a:t>
            </a:r>
          </a:p>
        </p:txBody>
      </p:sp>
      <p:sp>
        <p:nvSpPr>
          <p:cNvPr id="12" name="Title 9">
            <a:extLst>
              <a:ext uri="{FF2B5EF4-FFF2-40B4-BE49-F238E27FC236}">
                <a16:creationId xmlns:a16="http://schemas.microsoft.com/office/drawing/2014/main" id="{DCD08E4C-0905-89CD-F54F-C4C27394943C}"/>
              </a:ext>
            </a:extLst>
          </p:cNvPr>
          <p:cNvSpPr txBox="1">
            <a:spLocks/>
          </p:cNvSpPr>
          <p:nvPr/>
        </p:nvSpPr>
        <p:spPr>
          <a:xfrm>
            <a:off x="897265" y="1208457"/>
            <a:ext cx="9539059" cy="153458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b" anchorCtr="0">
            <a:noAutofit/>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algn="l"/>
            <a:r>
              <a:rPr lang="en-US" sz="2000" b="1" dirty="0">
                <a:solidFill>
                  <a:schemeClr val="bg1"/>
                </a:solidFill>
                <a:latin typeface="Arabic Typesetting" pitchFamily="66" charset="-78"/>
                <a:cs typeface="Arabic Typesetting" pitchFamily="66" charset="-78"/>
              </a:rPr>
              <a:t> Deep learning architectures can also automatically learn relevant features from the data, reducing the need for manual feature engineering. This can be advantageous when dealing with complex medical datasets. </a:t>
            </a:r>
            <a:endParaRPr lang="en-US" sz="2000" b="1" dirty="0">
              <a:latin typeface="Arabic Typesetting" pitchFamily="66" charset="-78"/>
              <a:cs typeface="Arabic Typesetting" pitchFamily="66" charset="-78"/>
            </a:endParaRPr>
          </a:p>
        </p:txBody>
      </p:sp>
      <p:pic>
        <p:nvPicPr>
          <p:cNvPr id="13" name="Picture 13">
            <a:extLst>
              <a:ext uri="{FF2B5EF4-FFF2-40B4-BE49-F238E27FC236}">
                <a16:creationId xmlns:a16="http://schemas.microsoft.com/office/drawing/2014/main" id="{AE6EF511-3D47-E1D3-88C4-1EAF82241F78}"/>
              </a:ext>
            </a:extLst>
          </p:cNvPr>
          <p:cNvPicPr>
            <a:picLocks noChangeAspect="1"/>
          </p:cNvPicPr>
          <p:nvPr/>
        </p:nvPicPr>
        <p:blipFill>
          <a:blip r:embed="rId3"/>
          <a:stretch>
            <a:fillRect/>
          </a:stretch>
        </p:blipFill>
        <p:spPr>
          <a:xfrm>
            <a:off x="2380601" y="3305534"/>
            <a:ext cx="6939991" cy="34044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6">
            <a:extLst>
              <a:ext uri="{FF2B5EF4-FFF2-40B4-BE49-F238E27FC236}">
                <a16:creationId xmlns:a16="http://schemas.microsoft.com/office/drawing/2014/main" id="{C112B938-25C1-5A08-C698-ED0130F5B896}"/>
              </a:ext>
            </a:extLst>
          </p:cNvPr>
          <p:cNvPicPr>
            <a:picLocks noChangeAspect="1"/>
          </p:cNvPicPr>
          <p:nvPr/>
        </p:nvPicPr>
        <p:blipFill>
          <a:blip r:embed="rId2"/>
          <a:stretch>
            <a:fillRect/>
          </a:stretch>
        </p:blipFill>
        <p:spPr>
          <a:xfrm>
            <a:off x="-329752" y="-104550"/>
            <a:ext cx="12851504" cy="7067100"/>
          </a:xfrm>
          <a:prstGeom prst="rect">
            <a:avLst/>
          </a:prstGeom>
        </p:spPr>
      </p:pic>
      <p:sp>
        <p:nvSpPr>
          <p:cNvPr id="3" name="Slide Number Placeholder 2"/>
          <p:cNvSpPr>
            <a:spLocks noGrp="1"/>
          </p:cNvSpPr>
          <p:nvPr>
            <p:ph type="sldNum" sz="quarter" idx="11"/>
          </p:nvPr>
        </p:nvSpPr>
        <p:spPr/>
        <p:txBody>
          <a:bodyPr/>
          <a:lstStyle/>
          <a:p>
            <a:fld id="{8C2E478F-E849-4A8C-AF1F-CBCC78A7CBFA}" type="slidenum">
              <a:rPr lang="en-US" smtClean="0"/>
              <a:pPr/>
              <a:t>6</a:t>
            </a:fld>
            <a:endParaRPr lang="en-US" dirty="0"/>
          </a:p>
        </p:txBody>
      </p:sp>
      <p:sp>
        <p:nvSpPr>
          <p:cNvPr id="4" name="Text Placeholder 9">
            <a:extLst>
              <a:ext uri="{FF2B5EF4-FFF2-40B4-BE49-F238E27FC236}">
                <a16:creationId xmlns:a16="http://schemas.microsoft.com/office/drawing/2014/main" id="{255FA470-23EB-4512-8FFB-28DDAB08B002}"/>
              </a:ext>
            </a:extLst>
          </p:cNvPr>
          <p:cNvSpPr txBox="1">
            <a:spLocks/>
          </p:cNvSpPr>
          <p:nvPr/>
        </p:nvSpPr>
        <p:spPr>
          <a:xfrm>
            <a:off x="306288" y="503111"/>
            <a:ext cx="4936288" cy="48437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a:solidFill>
                  <a:schemeClr val="lt1"/>
                </a:solidFill>
              </a:rPr>
              <a:t>4. Robustness and Generalization :</a:t>
            </a:r>
          </a:p>
        </p:txBody>
      </p:sp>
      <p:sp>
        <p:nvSpPr>
          <p:cNvPr id="14" name="Title 9">
            <a:extLst>
              <a:ext uri="{FF2B5EF4-FFF2-40B4-BE49-F238E27FC236}">
                <a16:creationId xmlns:a16="http://schemas.microsoft.com/office/drawing/2014/main" id="{662F626D-86BB-19E4-07F8-50847350631F}"/>
              </a:ext>
            </a:extLst>
          </p:cNvPr>
          <p:cNvSpPr txBox="1">
            <a:spLocks/>
          </p:cNvSpPr>
          <p:nvPr/>
        </p:nvSpPr>
        <p:spPr>
          <a:xfrm>
            <a:off x="306288" y="1651000"/>
            <a:ext cx="9539059" cy="153458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chorCtr="0">
            <a:noAutofit/>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algn="l"/>
            <a:r>
              <a:rPr lang="en-US" sz="2000" b="1" dirty="0">
                <a:solidFill>
                  <a:schemeClr val="bg1"/>
                </a:solidFill>
                <a:latin typeface="Arabic Typesetting" pitchFamily="66" charset="-78"/>
                <a:cs typeface="Arabic Typesetting" pitchFamily="66" charset="-78"/>
              </a:rPr>
              <a:t> Ensemble methods and deep learning can help improve the model’s robustness by reducing the impact of outliers and noise in the data. This enhances the model’s ability to generalize to diverse patient populations. </a:t>
            </a:r>
            <a:endParaRPr lang="en-US" sz="2000" b="1" dirty="0">
              <a:latin typeface="Arabic Typesetting" pitchFamily="66" charset="-78"/>
              <a:cs typeface="Arabic Typesetting" pitchFamily="66" charset="-7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A32071E8-CF7B-EF76-12D7-ECE1AF3AB50F}"/>
              </a:ext>
            </a:extLst>
          </p:cNvPr>
          <p:cNvPicPr>
            <a:picLocks noChangeAspect="1"/>
          </p:cNvPicPr>
          <p:nvPr/>
        </p:nvPicPr>
        <p:blipFill>
          <a:blip r:embed="rId2"/>
          <a:stretch>
            <a:fillRect/>
          </a:stretch>
        </p:blipFill>
        <p:spPr>
          <a:xfrm>
            <a:off x="-659485" y="-455963"/>
            <a:ext cx="13510969" cy="7769926"/>
          </a:xfrm>
          <a:prstGeom prst="rect">
            <a:avLst/>
          </a:prstGeom>
        </p:spPr>
      </p:pic>
      <p:sp>
        <p:nvSpPr>
          <p:cNvPr id="3" name="Slide Number Placeholder 2"/>
          <p:cNvSpPr>
            <a:spLocks noGrp="1"/>
          </p:cNvSpPr>
          <p:nvPr>
            <p:ph type="sldNum" sz="quarter" idx="11"/>
          </p:nvPr>
        </p:nvSpPr>
        <p:spPr/>
        <p:txBody>
          <a:bodyPr/>
          <a:lstStyle/>
          <a:p>
            <a:fld id="{8C2E478F-E849-4A8C-AF1F-CBCC78A7CBFA}" type="slidenum">
              <a:rPr lang="en-US" smtClean="0"/>
              <a:pPr/>
              <a:t>7</a:t>
            </a:fld>
            <a:endParaRPr lang="en-US" dirty="0"/>
          </a:p>
        </p:txBody>
      </p:sp>
      <p:sp>
        <p:nvSpPr>
          <p:cNvPr id="4" name="Text Placeholder 9">
            <a:extLst>
              <a:ext uri="{FF2B5EF4-FFF2-40B4-BE49-F238E27FC236}">
                <a16:creationId xmlns:a16="http://schemas.microsoft.com/office/drawing/2014/main" id="{255FA470-23EB-4512-8FFB-28DDAB08B002}"/>
              </a:ext>
            </a:extLst>
          </p:cNvPr>
          <p:cNvSpPr txBox="1">
            <a:spLocks/>
          </p:cNvSpPr>
          <p:nvPr/>
        </p:nvSpPr>
        <p:spPr>
          <a:xfrm>
            <a:off x="306288" y="503111"/>
            <a:ext cx="4936288" cy="48437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txBody>
          <a:bodyPr vert="horz" lIns="91440" tIns="45720" rIns="91440" bIns="45720" rtlCol="0" anchor="ctr">
            <a:noAutofit/>
          </a:bodyPr>
          <a:lstStyle/>
          <a:p>
            <a:pPr marR="0" lvl="0" fontAlgn="auto">
              <a:spcAft>
                <a:spcPts val="0"/>
              </a:spcAft>
              <a:buClrTx/>
              <a:buSzTx/>
              <a:tabLst/>
              <a:defRPr/>
            </a:pPr>
            <a:r>
              <a:rPr lang="en-US" sz="1400" b="1" cap="all" spc="300" dirty="0">
                <a:solidFill>
                  <a:schemeClr val="lt1"/>
                </a:solidFill>
              </a:rPr>
              <a:t>5. Continuous Improvement :</a:t>
            </a:r>
          </a:p>
        </p:txBody>
      </p:sp>
      <p:sp>
        <p:nvSpPr>
          <p:cNvPr id="14" name="Title 9">
            <a:extLst>
              <a:ext uri="{FF2B5EF4-FFF2-40B4-BE49-F238E27FC236}">
                <a16:creationId xmlns:a16="http://schemas.microsoft.com/office/drawing/2014/main" id="{662F626D-86BB-19E4-07F8-50847350631F}"/>
              </a:ext>
            </a:extLst>
          </p:cNvPr>
          <p:cNvSpPr txBox="1">
            <a:spLocks/>
          </p:cNvSpPr>
          <p:nvPr/>
        </p:nvSpPr>
        <p:spPr>
          <a:xfrm>
            <a:off x="306288" y="2120726"/>
            <a:ext cx="9539059" cy="1064864"/>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chorCtr="0">
            <a:noAutofit/>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algn="l"/>
            <a:r>
              <a:rPr lang="en-US" sz="2000" b="1" dirty="0">
                <a:solidFill>
                  <a:schemeClr val="bg1"/>
                </a:solidFill>
                <a:latin typeface="Arabic Typesetting" pitchFamily="66" charset="-78"/>
                <a:cs typeface="Arabic Typesetting" pitchFamily="66" charset="-78"/>
              </a:rPr>
              <a:t>These techniques allow for ongoing model refinement. As more data becomes available, models can be retrained to stay up-to-date and maintain high accuracy.</a:t>
            </a:r>
            <a:endParaRPr lang="en-US" sz="2000" b="1" dirty="0">
              <a:latin typeface="Arabic Typesetting" pitchFamily="66" charset="-78"/>
              <a:cs typeface="Arabic Typesetting" pitchFamily="66" charset="-78"/>
            </a:endParaRPr>
          </a:p>
        </p:txBody>
      </p:sp>
    </p:spTree>
    <p:extLst>
      <p:ext uri="{BB962C8B-B14F-4D97-AF65-F5344CB8AC3E}">
        <p14:creationId xmlns:p14="http://schemas.microsoft.com/office/powerpoint/2010/main" val="404792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672C6777-FA63-D266-DABA-06B0D0598DAC}"/>
              </a:ext>
            </a:extLst>
          </p:cNvPr>
          <p:cNvPicPr>
            <a:picLocks noChangeAspect="1"/>
          </p:cNvPicPr>
          <p:nvPr/>
        </p:nvPicPr>
        <p:blipFill>
          <a:blip r:embed="rId2"/>
          <a:stretch>
            <a:fillRect/>
          </a:stretch>
        </p:blipFill>
        <p:spPr>
          <a:xfrm>
            <a:off x="-209400" y="-321266"/>
            <a:ext cx="12974502" cy="7412290"/>
          </a:xfrm>
          <a:prstGeom prst="rect">
            <a:avLst/>
          </a:prstGeom>
        </p:spPr>
      </p:pic>
      <p:pic>
        <p:nvPicPr>
          <p:cNvPr id="10" name="Picture Placeholder 7" descr="abstract image">
            <a:extLst>
              <a:ext uri="{FF2B5EF4-FFF2-40B4-BE49-F238E27FC236}">
                <a16:creationId xmlns:a16="http://schemas.microsoft.com/office/drawing/2014/main" id="{1B3AB06C-B832-70D8-F33A-B7C1A7039478}"/>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399454" y="-440159"/>
            <a:ext cx="13757008" cy="7738317"/>
          </a:xfrm>
          <a:prstGeom prst="rect">
            <a:avLst/>
          </a:prstGeom>
        </p:spPr>
      </p:pic>
      <p:sp>
        <p:nvSpPr>
          <p:cNvPr id="3" name="Slide Number Placeholder 2"/>
          <p:cNvSpPr>
            <a:spLocks noGrp="1"/>
          </p:cNvSpPr>
          <p:nvPr>
            <p:ph type="sldNum" sz="quarter" idx="11"/>
          </p:nvPr>
        </p:nvSpPr>
        <p:spPr/>
        <p:txBody>
          <a:bodyPr/>
          <a:lstStyle/>
          <a:p>
            <a:fld id="{8C2E478F-E849-4A8C-AF1F-CBCC78A7CBFA}" type="slidenum">
              <a:rPr lang="en-US" smtClean="0"/>
              <a:pPr/>
              <a:t>8</a:t>
            </a:fld>
            <a:endParaRPr lang="en-US" dirty="0"/>
          </a:p>
        </p:txBody>
      </p:sp>
      <p:sp>
        <p:nvSpPr>
          <p:cNvPr id="14" name="Title 9">
            <a:extLst>
              <a:ext uri="{FF2B5EF4-FFF2-40B4-BE49-F238E27FC236}">
                <a16:creationId xmlns:a16="http://schemas.microsoft.com/office/drawing/2014/main" id="{662F626D-86BB-19E4-07F8-50847350631F}"/>
              </a:ext>
            </a:extLst>
          </p:cNvPr>
          <p:cNvSpPr txBox="1">
            <a:spLocks/>
          </p:cNvSpPr>
          <p:nvPr/>
        </p:nvSpPr>
        <p:spPr>
          <a:xfrm>
            <a:off x="1717637" y="1820649"/>
            <a:ext cx="9831632" cy="250573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b" anchorCtr="0">
            <a:noAutofit/>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algn="l"/>
            <a:r>
              <a:rPr lang="en-US" sz="2000" b="1" dirty="0">
                <a:solidFill>
                  <a:schemeClr val="bg1"/>
                </a:solidFill>
                <a:latin typeface="Arabic Typesetting" pitchFamily="66" charset="-78"/>
                <a:cs typeface="Arabic Typesetting" pitchFamily="66" charset="-78"/>
              </a:rPr>
              <a:t> However, it’s important to consider factors like data privacy, model interpretability, and ethical considerations when implementing advanced AI techniques in healthcare. Additionally, thorough validation and testing on diverse and representative datasets are essential to ensure the reliability and safety of the AI-based diabetes prediction system before it can be deployed in clinical practice.. </a:t>
            </a:r>
            <a:endParaRPr lang="en-US" sz="2000" b="1" dirty="0">
              <a:latin typeface="Arabic Typesetting" pitchFamily="66" charset="-78"/>
              <a:cs typeface="Arabic Typesetting" pitchFamily="66" charset="-78"/>
            </a:endParaRPr>
          </a:p>
        </p:txBody>
      </p:sp>
    </p:spTree>
    <p:extLst>
      <p:ext uri="{BB962C8B-B14F-4D97-AF65-F5344CB8AC3E}">
        <p14:creationId xmlns:p14="http://schemas.microsoft.com/office/powerpoint/2010/main" val="94884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3439886" y="2554449"/>
            <a:ext cx="5007428" cy="885437"/>
          </a:xfrm>
        </p:spPr>
        <p:txBody>
          <a:bodyPr/>
          <a:lstStyle/>
          <a:p>
            <a:r>
              <a:rPr lang="en-US" sz="5400" cap="none" spc="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Custom">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5" id="{74D298B5-FAE9-4D91-8AD3-354AA238A8E7}" vid="{0D6DFA8C-0A0F-4951-8DB6-6C087E189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6116A8-BE46-4D3A-804C-09C6ADBA2EDF}">
  <ds:schemaRefs>
    <ds:schemaRef ds:uri="http://schemas.microsoft.com/sharepoint/v3/contenttype/forms"/>
  </ds:schemaRefs>
</ds:datastoreItem>
</file>

<file path=customXml/itemProps2.xml><?xml version="1.0" encoding="utf-8"?>
<ds:datastoreItem xmlns:ds="http://schemas.openxmlformats.org/officeDocument/2006/customXml" ds:itemID="{0CDF8656-0242-4B63-8FCA-04D06A7F29A1}">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D074DCF7-C5F7-4553-B05A-90B884BF244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150</TotalTime>
  <Words>232</Words>
  <Application>Microsoft Office PowerPoint</Application>
  <PresentationFormat>Widescreen</PresentationFormat>
  <Paragraphs>33</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vt:lpstr>
      <vt:lpstr>AI based diabetes  prediction system</vt:lpstr>
      <vt:lpstr>.</vt:lpstr>
      <vt:lpstr>Ensemble methods combine the predictions of multiple machine learning models to achieve better overall performance. Techniques like Random Forests, Gradient Boosting, or AdaBoost can enhance the diabetes prediction system’s accuracy by leveraging the strengths of different algorithms and reducing overfitting..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Common</dc:creator>
  <cp:lastModifiedBy>suriya . K</cp:lastModifiedBy>
  <cp:revision>19</cp:revision>
  <dcterms:created xsi:type="dcterms:W3CDTF">2023-09-14T19:54:33Z</dcterms:created>
  <dcterms:modified xsi:type="dcterms:W3CDTF">2023-10-10T11:17:51Z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