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5" Type="http://schemas.microsoft.com/office/2020/02/relationships/classificationlabels" Target="docMetadata/LabelInfo.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7"/>
  </p:notesMasterIdLst>
  <p:handoutMasterIdLst>
    <p:handoutMasterId r:id="rId18"/>
  </p:handoutMasterIdLst>
  <p:sldIdLst>
    <p:sldId id="2448" r:id="rId5"/>
    <p:sldId id="259" r:id="rId6"/>
    <p:sldId id="2468" r:id="rId7"/>
    <p:sldId id="2471" r:id="rId8"/>
    <p:sldId id="2475" r:id="rId9"/>
    <p:sldId id="2474" r:id="rId10"/>
    <p:sldId id="2476" r:id="rId11"/>
    <p:sldId id="2477" r:id="rId12"/>
    <p:sldId id="2478" r:id="rId13"/>
    <p:sldId id="2479" r:id="rId14"/>
    <p:sldId id="2480" r:id="rId15"/>
    <p:sldId id="2436"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92" userDrawn="1">
          <p15:clr>
            <a:srgbClr val="A4A3A4"/>
          </p15:clr>
        </p15:guide>
        <p15:guide id="2" pos="3840" userDrawn="1">
          <p15:clr>
            <a:srgbClr val="A4A3A4"/>
          </p15:clr>
        </p15:guide>
        <p15:guide id="3" orient="horz" pos="1416"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uriya . K" initials="s.K" lastIdx="1" clrIdx="0">
    <p:extLst>
      <p:ext uri="{19B8F6BF-5375-455C-9EA6-DF929625EA0E}">
        <p15:presenceInfo xmlns:p15="http://schemas.microsoft.com/office/powerpoint/2012/main" userId="4203deb14d3f5bb2"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023B"/>
    <a:srgbClr val="898989"/>
    <a:srgbClr val="2F3342"/>
    <a:srgbClr val="A53F52"/>
    <a:srgbClr val="2C2153"/>
    <a:srgbClr val="E9975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793D81CF-94F2-401A-BA57-92F5A7B2D0C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778" autoAdjust="0"/>
    <p:restoredTop sz="95033" autoAdjust="0"/>
  </p:normalViewPr>
  <p:slideViewPr>
    <p:cSldViewPr snapToGrid="0">
      <p:cViewPr>
        <p:scale>
          <a:sx n="66" d="100"/>
          <a:sy n="66" d="100"/>
        </p:scale>
        <p:origin x="864" y="162"/>
      </p:cViewPr>
      <p:guideLst>
        <p:guide orient="horz" pos="1992"/>
        <p:guide pos="3840"/>
        <p:guide orient="horz" pos="1416"/>
      </p:guideLst>
    </p:cSldViewPr>
  </p:slideViewPr>
  <p:outlineViewPr>
    <p:cViewPr>
      <p:scale>
        <a:sx n="33" d="100"/>
        <a:sy n="33" d="100"/>
      </p:scale>
      <p:origin x="0" y="0"/>
    </p:cViewPr>
  </p:outlineViewPr>
  <p:notesTextViewPr>
    <p:cViewPr>
      <p:scale>
        <a:sx n="1" d="1"/>
        <a:sy n="1" d="1"/>
      </p:scale>
      <p:origin x="0" y="0"/>
    </p:cViewPr>
  </p:notesTextViewPr>
  <p:sorterViewPr>
    <p:cViewPr>
      <p:scale>
        <a:sx n="130" d="100"/>
        <a:sy n="130" d="100"/>
      </p:scale>
      <p:origin x="0" y="0"/>
    </p:cViewPr>
  </p:sorterViewPr>
  <p:notesViewPr>
    <p:cSldViewPr snapToGrid="0">
      <p:cViewPr varScale="1">
        <p:scale>
          <a:sx n="67" d="100"/>
          <a:sy n="67" d="100"/>
        </p:scale>
        <p:origin x="3120"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handoutMaster" Target="handoutMasters/handoutMaster1.xml" /><Relationship Id="rId3" Type="http://schemas.openxmlformats.org/officeDocument/2006/relationships/customXml" Target="../customXml/item3.xml" /><Relationship Id="rId21" Type="http://schemas.openxmlformats.org/officeDocument/2006/relationships/viewProps" Target="viewProps.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notesMaster" Target="notesMasters/notesMaster1.xml" /><Relationship Id="rId2" Type="http://schemas.openxmlformats.org/officeDocument/2006/relationships/customXml" Target="../customXml/item2.xml" /><Relationship Id="rId16" Type="http://schemas.openxmlformats.org/officeDocument/2006/relationships/slide" Target="slides/slide12.xml" /><Relationship Id="rId20" Type="http://schemas.openxmlformats.org/officeDocument/2006/relationships/presProps" Target="presProps.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5" Type="http://schemas.openxmlformats.org/officeDocument/2006/relationships/slide" Target="slides/slide1.xml" /><Relationship Id="rId15" Type="http://schemas.openxmlformats.org/officeDocument/2006/relationships/slide" Target="slides/slide11.xml" /><Relationship Id="rId23" Type="http://schemas.openxmlformats.org/officeDocument/2006/relationships/tableStyles" Target="tableStyles.xml" /><Relationship Id="rId10" Type="http://schemas.openxmlformats.org/officeDocument/2006/relationships/slide" Target="slides/slide6.xml" /><Relationship Id="rId19" Type="http://schemas.openxmlformats.org/officeDocument/2006/relationships/commentAuthors" Target="commentAuthors.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 Id="rId22" Type="http://schemas.openxmlformats.org/officeDocument/2006/relationships/theme" Target="theme/theme1.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 /></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F97DFCF-F890-A143-9133-C8B65C9B01E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EFE2C281-2434-D94F-B4BD-BA3CD4DB8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66D5B4E-BF3E-3B45-A4BA-D6C3B92870D7}" type="datetimeFigureOut">
              <a:rPr lang="en-US" smtClean="0"/>
              <a:pPr/>
              <a:t>10/18/2023</a:t>
            </a:fld>
            <a:endParaRPr lang="en-US" dirty="0"/>
          </a:p>
        </p:txBody>
      </p:sp>
      <p:sp>
        <p:nvSpPr>
          <p:cNvPr id="4" name="Footer Placeholder 3">
            <a:extLst>
              <a:ext uri="{FF2B5EF4-FFF2-40B4-BE49-F238E27FC236}">
                <a16:creationId xmlns:a16="http://schemas.microsoft.com/office/drawing/2014/main" id="{5C17CBFA-633D-5540-AFAA-BE1F495EC62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26B5631-D714-AD41-853B-A883ADC344D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65AE8BC-2AB3-9E4C-9797-2A6F8A74C74E}" type="slidenum">
              <a:rPr lang="en-US" smtClean="0"/>
              <a:pPr/>
              <a:t>‹#›</a:t>
            </a:fld>
            <a:endParaRPr lang="en-US" dirty="0"/>
          </a:p>
        </p:txBody>
      </p:sp>
    </p:spTree>
    <p:extLst>
      <p:ext uri="{BB962C8B-B14F-4D97-AF65-F5344CB8AC3E}">
        <p14:creationId xmlns:p14="http://schemas.microsoft.com/office/powerpoint/2010/main" val="42739870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5A8621B-8C8E-49BA-8772-41D0FE75A082}" type="datetimeFigureOut">
              <a:rPr lang="en-US" smtClean="0"/>
              <a:pPr/>
              <a:t>10/18/2023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8B34ED-4CDD-41C9-90F7-D768D5559A6F}" type="slidenum">
              <a:rPr lang="en-US" smtClean="0"/>
              <a:pPr/>
              <a:t>‹#›</a:t>
            </a:fld>
            <a:endParaRPr lang="en-US" dirty="0"/>
          </a:p>
        </p:txBody>
      </p:sp>
    </p:spTree>
    <p:extLst>
      <p:ext uri="{BB962C8B-B14F-4D97-AF65-F5344CB8AC3E}">
        <p14:creationId xmlns:p14="http://schemas.microsoft.com/office/powerpoint/2010/main" val="42259706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pPr/>
              <a:t>2</a:t>
            </a:fld>
            <a:endParaRPr lang="en-US" dirty="0"/>
          </a:p>
        </p:txBody>
      </p:sp>
    </p:spTree>
    <p:extLst>
      <p:ext uri="{BB962C8B-B14F-4D97-AF65-F5344CB8AC3E}">
        <p14:creationId xmlns:p14="http://schemas.microsoft.com/office/powerpoint/2010/main" val="16329491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pPr/>
              <a:t>3</a:t>
            </a:fld>
            <a:endParaRPr lang="en-US" dirty="0"/>
          </a:p>
        </p:txBody>
      </p:sp>
    </p:spTree>
    <p:extLst>
      <p:ext uri="{BB962C8B-B14F-4D97-AF65-F5344CB8AC3E}">
        <p14:creationId xmlns:p14="http://schemas.microsoft.com/office/powerpoint/2010/main" val="26928389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pPr/>
              <a:t>12</a:t>
            </a:fld>
            <a:endParaRPr lang="en-US" dirty="0"/>
          </a:p>
        </p:txBody>
      </p:sp>
    </p:spTree>
    <p:extLst>
      <p:ext uri="{BB962C8B-B14F-4D97-AF65-F5344CB8AC3E}">
        <p14:creationId xmlns:p14="http://schemas.microsoft.com/office/powerpoint/2010/main" val="2500210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E635FD8-712D-4EE2-A5B6-3DD8DE9C25E9}"/>
              </a:ext>
            </a:extLst>
          </p:cNvPr>
          <p:cNvSpPr>
            <a:spLocks noGrp="1"/>
          </p:cNvSpPr>
          <p:nvPr>
            <p:ph type="pic" sz="quarter" idx="10" hasCustomPrompt="1"/>
          </p:nvPr>
        </p:nvSpPr>
        <p:spPr>
          <a:xfrm>
            <a:off x="0" y="0"/>
            <a:ext cx="12192000" cy="6858000"/>
          </a:xfrm>
        </p:spPr>
        <p:txBody>
          <a:bodyPr/>
          <a:lstStyle>
            <a:lvl1pPr marL="0" indent="0" algn="ctr">
              <a:buNone/>
              <a:defRPr/>
            </a:lvl1pPr>
          </a:lstStyle>
          <a:p>
            <a:r>
              <a:rPr lang="en-US" dirty="0"/>
              <a:t>Click to add picture</a:t>
            </a:r>
          </a:p>
        </p:txBody>
      </p:sp>
      <p:sp>
        <p:nvSpPr>
          <p:cNvPr id="2" name="Title 1">
            <a:extLst>
              <a:ext uri="{FF2B5EF4-FFF2-40B4-BE49-F238E27FC236}">
                <a16:creationId xmlns:a16="http://schemas.microsoft.com/office/drawing/2014/main" id="{298B2C6E-DB6F-4476-8E95-9F6EC79392FD}"/>
              </a:ext>
            </a:extLst>
          </p:cNvPr>
          <p:cNvSpPr>
            <a:spLocks noGrp="1"/>
          </p:cNvSpPr>
          <p:nvPr>
            <p:ph type="title" hasCustomPrompt="1"/>
          </p:nvPr>
        </p:nvSpPr>
        <p:spPr>
          <a:xfrm>
            <a:off x="350836" y="1060315"/>
            <a:ext cx="11490325" cy="2218959"/>
          </a:xfrm>
        </p:spPr>
        <p:txBody>
          <a:bodyPr anchor="b" anchorCtr="0">
            <a:noAutofit/>
          </a:bodyPr>
          <a:lstStyle>
            <a:lvl1pPr>
              <a:lnSpc>
                <a:spcPct val="150000"/>
              </a:lnSpc>
              <a:spcBef>
                <a:spcPts val="1000"/>
              </a:spcBef>
              <a:defRPr sz="4000" cap="all" spc="300" baseline="0"/>
            </a:lvl1pPr>
          </a:lstStyle>
          <a:p>
            <a:r>
              <a:rPr lang="en-US" dirty="0"/>
              <a:t>Click to add title</a:t>
            </a:r>
          </a:p>
        </p:txBody>
      </p:sp>
      <p:sp>
        <p:nvSpPr>
          <p:cNvPr id="5" name="Text Placeholder 4">
            <a:extLst>
              <a:ext uri="{FF2B5EF4-FFF2-40B4-BE49-F238E27FC236}">
                <a16:creationId xmlns:a16="http://schemas.microsoft.com/office/drawing/2014/main" id="{8CE4A8DD-9B42-2F05-285B-2BC137F74943}"/>
              </a:ext>
            </a:extLst>
          </p:cNvPr>
          <p:cNvSpPr>
            <a:spLocks noGrp="1"/>
          </p:cNvSpPr>
          <p:nvPr>
            <p:ph type="body" sz="quarter" idx="13" hasCustomPrompt="1"/>
          </p:nvPr>
        </p:nvSpPr>
        <p:spPr>
          <a:xfrm>
            <a:off x="3512344" y="3700222"/>
            <a:ext cx="5167313" cy="603250"/>
          </a:xfrm>
          <a:gradFill>
            <a:gsLst>
              <a:gs pos="0">
                <a:schemeClr val="accent5"/>
              </a:gs>
              <a:gs pos="45000">
                <a:schemeClr val="accent1"/>
              </a:gs>
              <a:gs pos="100000">
                <a:schemeClr val="accent2"/>
              </a:gs>
            </a:gsLst>
            <a:lin ang="10800000" scaled="0"/>
          </a:gradFill>
        </p:spPr>
        <p:txBody>
          <a:bodyPr anchor="ctr" anchorCtr="0"/>
          <a:lstStyle>
            <a:lvl1pPr marL="0" indent="0" algn="ctr">
              <a:lnSpc>
                <a:spcPct val="100000"/>
              </a:lnSpc>
              <a:spcBef>
                <a:spcPts val="0"/>
              </a:spcBef>
              <a:buNone/>
              <a:defRPr sz="1800" cap="all" spc="300" baseline="0"/>
            </a:lvl1pPr>
          </a:lstStyle>
          <a:p>
            <a:pPr lvl="0"/>
            <a:r>
              <a:rPr lang="en-US" dirty="0"/>
              <a:t>Click to add subtitle</a:t>
            </a:r>
          </a:p>
        </p:txBody>
      </p:sp>
      <p:sp>
        <p:nvSpPr>
          <p:cNvPr id="14" name="Text Placeholder 13">
            <a:extLst>
              <a:ext uri="{FF2B5EF4-FFF2-40B4-BE49-F238E27FC236}">
                <a16:creationId xmlns:a16="http://schemas.microsoft.com/office/drawing/2014/main" id="{F80209DF-C4D9-43B8-AA05-F53619153042}"/>
              </a:ext>
            </a:extLst>
          </p:cNvPr>
          <p:cNvSpPr>
            <a:spLocks noGrp="1"/>
          </p:cNvSpPr>
          <p:nvPr>
            <p:ph type="body" sz="quarter" idx="12" hasCustomPrompt="1"/>
          </p:nvPr>
        </p:nvSpPr>
        <p:spPr>
          <a:xfrm>
            <a:off x="3512343" y="5922140"/>
            <a:ext cx="5167313" cy="848311"/>
          </a:xfrm>
        </p:spPr>
        <p:txBody>
          <a:bodyPr>
            <a:normAutofit/>
          </a:bodyPr>
          <a:lstStyle>
            <a:lvl1pPr marL="0" indent="0" algn="ctr">
              <a:buNone/>
              <a:defRPr sz="1800" spc="300">
                <a:solidFill>
                  <a:schemeClr val="tx1"/>
                </a:solidFill>
              </a:defRPr>
            </a:lvl1pPr>
            <a:lvl2pPr marL="457200" indent="0">
              <a:buNone/>
              <a:defRPr/>
            </a:lvl2pPr>
          </a:lstStyle>
          <a:p>
            <a:pPr lvl="0"/>
            <a:r>
              <a:rPr lang="en-US" dirty="0"/>
              <a:t>Click to add text</a:t>
            </a:r>
          </a:p>
        </p:txBody>
      </p:sp>
    </p:spTree>
    <p:extLst>
      <p:ext uri="{BB962C8B-B14F-4D97-AF65-F5344CB8AC3E}">
        <p14:creationId xmlns:p14="http://schemas.microsoft.com/office/powerpoint/2010/main" val="3182303122"/>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2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70156E-BE02-9BBA-0763-EE0EC2287746}"/>
              </a:ext>
            </a:extLst>
          </p:cNvPr>
          <p:cNvSpPr>
            <a:spLocks noGrp="1"/>
          </p:cNvSpPr>
          <p:nvPr>
            <p:ph type="title" hasCustomPrompt="1"/>
          </p:nvPr>
        </p:nvSpPr>
        <p:spPr>
          <a:xfrm>
            <a:off x="469107" y="50241"/>
            <a:ext cx="11265694" cy="1304544"/>
          </a:xfrm>
        </p:spPr>
        <p:txBody>
          <a:bodyPr anchor="b" anchorCtr="0"/>
          <a:lstStyle>
            <a:lvl1pPr>
              <a:defRPr sz="4800"/>
            </a:lvl1pPr>
          </a:lstStyle>
          <a:p>
            <a:r>
              <a:rPr lang="en-US" dirty="0"/>
              <a:t>Click to add title</a:t>
            </a:r>
          </a:p>
        </p:txBody>
      </p:sp>
      <p:sp>
        <p:nvSpPr>
          <p:cNvPr id="18" name="Picture Placeholder 17">
            <a:extLst>
              <a:ext uri="{FF2B5EF4-FFF2-40B4-BE49-F238E27FC236}">
                <a16:creationId xmlns:a16="http://schemas.microsoft.com/office/drawing/2014/main" id="{ED7E0E1A-1E64-4A9A-9C8B-69486BD1123B}"/>
              </a:ext>
            </a:extLst>
          </p:cNvPr>
          <p:cNvSpPr>
            <a:spLocks noGrp="1"/>
          </p:cNvSpPr>
          <p:nvPr>
            <p:ph type="pic" sz="quarter" idx="10" hasCustomPrompt="1"/>
          </p:nvPr>
        </p:nvSpPr>
        <p:spPr>
          <a:xfrm>
            <a:off x="469900" y="1638300"/>
            <a:ext cx="5156200" cy="1892300"/>
          </a:xfrm>
        </p:spPr>
        <p:txBody>
          <a:bodyPr>
            <a:normAutofit/>
          </a:bodyPr>
          <a:lstStyle>
            <a:lvl1pPr marL="0" indent="0" algn="ctr">
              <a:buNone/>
              <a:defRPr/>
            </a:lvl1pPr>
          </a:lstStyle>
          <a:p>
            <a:r>
              <a:rPr lang="en-US" dirty="0"/>
              <a:t>Click to add picture</a:t>
            </a:r>
          </a:p>
        </p:txBody>
      </p:sp>
      <p:sp>
        <p:nvSpPr>
          <p:cNvPr id="10" name="Text Placeholder 3">
            <a:extLst>
              <a:ext uri="{FF2B5EF4-FFF2-40B4-BE49-F238E27FC236}">
                <a16:creationId xmlns:a16="http://schemas.microsoft.com/office/drawing/2014/main" id="{1E462965-19D7-4A65-B394-9AE76A5B4805}"/>
              </a:ext>
            </a:extLst>
          </p:cNvPr>
          <p:cNvSpPr>
            <a:spLocks noGrp="1"/>
          </p:cNvSpPr>
          <p:nvPr>
            <p:ph type="body" idx="1" hasCustomPrompt="1"/>
          </p:nvPr>
        </p:nvSpPr>
        <p:spPr>
          <a:xfrm>
            <a:off x="469107" y="3864355"/>
            <a:ext cx="5157787" cy="494506"/>
          </a:xfrm>
        </p:spPr>
        <p:txBody>
          <a:bodyPr>
            <a:normAutofit/>
          </a:bodyPr>
          <a:lstStyle>
            <a:lvl1pPr marL="0" indent="0">
              <a:buNone/>
              <a:defRPr sz="2400" cap="all" spc="300" baseline="0"/>
            </a:lvl1pPr>
          </a:lstStyle>
          <a:p>
            <a:pPr lvl="0"/>
            <a:r>
              <a:rPr lang="en-US" spc="300" dirty="0">
                <a:solidFill>
                  <a:schemeClr val="tx1"/>
                </a:solidFill>
              </a:rPr>
              <a:t>Click to add text</a:t>
            </a:r>
          </a:p>
        </p:txBody>
      </p:sp>
      <p:sp>
        <p:nvSpPr>
          <p:cNvPr id="4" name="Content Placeholder 3">
            <a:extLst>
              <a:ext uri="{FF2B5EF4-FFF2-40B4-BE49-F238E27FC236}">
                <a16:creationId xmlns:a16="http://schemas.microsoft.com/office/drawing/2014/main" id="{53343E54-D2B8-A019-ACD6-6F79A320E77C}"/>
              </a:ext>
            </a:extLst>
          </p:cNvPr>
          <p:cNvSpPr>
            <a:spLocks noGrp="1"/>
          </p:cNvSpPr>
          <p:nvPr>
            <p:ph sz="quarter" idx="13" hasCustomPrompt="1"/>
          </p:nvPr>
        </p:nvSpPr>
        <p:spPr>
          <a:xfrm>
            <a:off x="469900" y="4471988"/>
            <a:ext cx="5156200" cy="1997075"/>
          </a:xfrm>
        </p:spPr>
        <p:txBody>
          <a:bodyPr/>
          <a:lstStyle>
            <a:lvl1pPr marL="228600" indent="-228600">
              <a:lnSpc>
                <a:spcPct val="100000"/>
              </a:lnSpc>
              <a:spcBef>
                <a:spcPts val="1000"/>
              </a:spcBef>
              <a:buFont typeface="Wingdings" panose="05000000000000000000" pitchFamily="2" charset="2"/>
              <a:buChar char="§"/>
              <a:defRPr sz="1400"/>
            </a:lvl1pPr>
            <a:lvl2pPr marL="228600" indent="-228600">
              <a:lnSpc>
                <a:spcPct val="100000"/>
              </a:lnSpc>
              <a:spcBef>
                <a:spcPts val="1000"/>
              </a:spcBef>
              <a:buFont typeface="Wingdings" panose="05000000000000000000" pitchFamily="2" charset="2"/>
              <a:buChar char="§"/>
              <a:defRPr sz="1400"/>
            </a:lvl2pPr>
            <a:lvl3pPr marL="228600" indent="-228600">
              <a:lnSpc>
                <a:spcPct val="100000"/>
              </a:lnSpc>
              <a:spcBef>
                <a:spcPts val="1000"/>
              </a:spcBef>
              <a:buFont typeface="Wingdings" panose="05000000000000000000" pitchFamily="2" charset="2"/>
              <a:buChar char="§"/>
              <a:defRPr sz="1400"/>
            </a:lvl3pPr>
            <a:lvl4pPr marL="228600" indent="-228600">
              <a:lnSpc>
                <a:spcPct val="100000"/>
              </a:lnSpc>
              <a:spcBef>
                <a:spcPts val="1000"/>
              </a:spcBef>
              <a:buFont typeface="Wingdings" panose="05000000000000000000" pitchFamily="2" charset="2"/>
              <a:buChar char="§"/>
              <a:defRPr sz="1400"/>
            </a:lvl4pPr>
            <a:lvl5pPr marL="228600" indent="-228600">
              <a:lnSpc>
                <a:spcPct val="100000"/>
              </a:lnSpc>
              <a:spcBef>
                <a:spcPts val="1000"/>
              </a:spcBef>
              <a:buFont typeface="Wingdings" panose="05000000000000000000" pitchFamily="2" charset="2"/>
              <a:buChar char="§"/>
              <a:defRPr sz="14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Picture Placeholder 17">
            <a:extLst>
              <a:ext uri="{FF2B5EF4-FFF2-40B4-BE49-F238E27FC236}">
                <a16:creationId xmlns:a16="http://schemas.microsoft.com/office/drawing/2014/main" id="{D1A63A52-1E65-414B-BBC3-D31F515791AC}"/>
              </a:ext>
            </a:extLst>
          </p:cNvPr>
          <p:cNvSpPr>
            <a:spLocks noGrp="1"/>
          </p:cNvSpPr>
          <p:nvPr>
            <p:ph type="pic" sz="quarter" idx="11" hasCustomPrompt="1"/>
          </p:nvPr>
        </p:nvSpPr>
        <p:spPr>
          <a:xfrm>
            <a:off x="6559826" y="1638300"/>
            <a:ext cx="5174975" cy="1892300"/>
          </a:xfrm>
        </p:spPr>
        <p:txBody>
          <a:bodyPr>
            <a:normAutofit/>
          </a:bodyPr>
          <a:lstStyle>
            <a:lvl1pPr marL="0" indent="0" algn="ctr">
              <a:buNone/>
              <a:defRPr/>
            </a:lvl1pPr>
          </a:lstStyle>
          <a:p>
            <a:r>
              <a:rPr lang="en-US" dirty="0"/>
              <a:t>Click to add picture</a:t>
            </a:r>
          </a:p>
        </p:txBody>
      </p:sp>
      <p:sp>
        <p:nvSpPr>
          <p:cNvPr id="12" name="Text Placeholder 5">
            <a:extLst>
              <a:ext uri="{FF2B5EF4-FFF2-40B4-BE49-F238E27FC236}">
                <a16:creationId xmlns:a16="http://schemas.microsoft.com/office/drawing/2014/main" id="{1507BB47-1AB4-42F2-99FF-453A0622B815}"/>
              </a:ext>
            </a:extLst>
          </p:cNvPr>
          <p:cNvSpPr>
            <a:spLocks noGrp="1"/>
          </p:cNvSpPr>
          <p:nvPr>
            <p:ph type="body" sz="quarter" idx="3" hasCustomPrompt="1"/>
          </p:nvPr>
        </p:nvSpPr>
        <p:spPr>
          <a:xfrm>
            <a:off x="6559826" y="3864355"/>
            <a:ext cx="5174975" cy="494506"/>
          </a:xfrm>
        </p:spPr>
        <p:txBody>
          <a:bodyPr>
            <a:normAutofit/>
          </a:bodyPr>
          <a:lstStyle>
            <a:lvl1pPr marL="0" indent="0">
              <a:buNone/>
              <a:defRPr sz="2400" cap="all" spc="300" baseline="0"/>
            </a:lvl1pPr>
          </a:lstStyle>
          <a:p>
            <a:pPr lvl="0"/>
            <a:r>
              <a:rPr lang="en-US" spc="300" dirty="0">
                <a:solidFill>
                  <a:schemeClr val="tx1"/>
                </a:solidFill>
              </a:rPr>
              <a:t>Click to add text</a:t>
            </a:r>
          </a:p>
        </p:txBody>
      </p:sp>
      <p:sp>
        <p:nvSpPr>
          <p:cNvPr id="5" name="Content Placeholder 3">
            <a:extLst>
              <a:ext uri="{FF2B5EF4-FFF2-40B4-BE49-F238E27FC236}">
                <a16:creationId xmlns:a16="http://schemas.microsoft.com/office/drawing/2014/main" id="{155348AE-D0F6-8964-FB7A-612A611AD671}"/>
              </a:ext>
            </a:extLst>
          </p:cNvPr>
          <p:cNvSpPr>
            <a:spLocks noGrp="1"/>
          </p:cNvSpPr>
          <p:nvPr>
            <p:ph sz="quarter" idx="14" hasCustomPrompt="1"/>
          </p:nvPr>
        </p:nvSpPr>
        <p:spPr>
          <a:xfrm>
            <a:off x="6559827" y="4471988"/>
            <a:ext cx="5174974" cy="1997075"/>
          </a:xfrm>
        </p:spPr>
        <p:txBody>
          <a:bodyPr/>
          <a:lstStyle>
            <a:lvl1pPr marL="228600" indent="-228600">
              <a:lnSpc>
                <a:spcPct val="100000"/>
              </a:lnSpc>
              <a:spcBef>
                <a:spcPts val="1000"/>
              </a:spcBef>
              <a:buFont typeface="Wingdings" panose="05000000000000000000" pitchFamily="2" charset="2"/>
              <a:buChar char="§"/>
              <a:defRPr sz="1400"/>
            </a:lvl1pPr>
            <a:lvl2pPr marL="228600" indent="-228600">
              <a:lnSpc>
                <a:spcPct val="100000"/>
              </a:lnSpc>
              <a:spcBef>
                <a:spcPts val="1000"/>
              </a:spcBef>
              <a:buFont typeface="Wingdings" panose="05000000000000000000" pitchFamily="2" charset="2"/>
              <a:buChar char="§"/>
              <a:defRPr sz="1400"/>
            </a:lvl2pPr>
            <a:lvl3pPr marL="228600" indent="-228600">
              <a:lnSpc>
                <a:spcPct val="100000"/>
              </a:lnSpc>
              <a:spcBef>
                <a:spcPts val="1000"/>
              </a:spcBef>
              <a:buFont typeface="Wingdings" panose="05000000000000000000" pitchFamily="2" charset="2"/>
              <a:buChar char="§"/>
              <a:defRPr sz="1400"/>
            </a:lvl3pPr>
            <a:lvl4pPr marL="228600" indent="-228600">
              <a:lnSpc>
                <a:spcPct val="100000"/>
              </a:lnSpc>
              <a:spcBef>
                <a:spcPts val="1000"/>
              </a:spcBef>
              <a:buFont typeface="Wingdings" panose="05000000000000000000" pitchFamily="2" charset="2"/>
              <a:buChar char="§"/>
              <a:defRPr sz="1400"/>
            </a:lvl4pPr>
            <a:lvl5pPr marL="228600" indent="-228600">
              <a:lnSpc>
                <a:spcPct val="100000"/>
              </a:lnSpc>
              <a:spcBef>
                <a:spcPts val="1000"/>
              </a:spcBef>
              <a:buFont typeface="Wingdings" panose="05000000000000000000" pitchFamily="2" charset="2"/>
              <a:buChar char="§"/>
              <a:defRPr sz="14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Slide Number Placeholder 5">
            <a:extLst>
              <a:ext uri="{FF2B5EF4-FFF2-40B4-BE49-F238E27FC236}">
                <a16:creationId xmlns:a16="http://schemas.microsoft.com/office/drawing/2014/main" id="{A4909F59-7529-454A-A1EF-3CC1EADEFC1F}"/>
              </a:ext>
            </a:extLst>
          </p:cNvPr>
          <p:cNvSpPr>
            <a:spLocks noGrp="1"/>
          </p:cNvSpPr>
          <p:nvPr>
            <p:ph type="sldNum" sz="quarter" idx="12"/>
          </p:nvPr>
        </p:nvSpPr>
        <p:spPr>
          <a:xfrm>
            <a:off x="11549269" y="6468303"/>
            <a:ext cx="443948" cy="365125"/>
          </a:xfrm>
        </p:spPr>
        <p:txBody>
          <a:bodyPr>
            <a:noAutofit/>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33784195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07B0BF-E38F-E2A3-143D-4B77377FE7E4}"/>
              </a:ext>
            </a:extLst>
          </p:cNvPr>
          <p:cNvSpPr>
            <a:spLocks noGrp="1"/>
          </p:cNvSpPr>
          <p:nvPr>
            <p:ph type="title" hasCustomPrompt="1"/>
          </p:nvPr>
        </p:nvSpPr>
        <p:spPr>
          <a:xfrm>
            <a:off x="950073" y="40193"/>
            <a:ext cx="10281172" cy="1316334"/>
          </a:xfrm>
        </p:spPr>
        <p:txBody>
          <a:bodyPr anchor="b" anchorCtr="0"/>
          <a:lstStyle>
            <a:lvl1pPr>
              <a:defRPr sz="4800"/>
            </a:lvl1pPr>
          </a:lstStyle>
          <a:p>
            <a:r>
              <a:rPr lang="en-US" dirty="0"/>
              <a:t>Click to add title</a:t>
            </a:r>
          </a:p>
        </p:txBody>
      </p:sp>
      <p:sp>
        <p:nvSpPr>
          <p:cNvPr id="24" name="Picture Placeholder 23">
            <a:extLst>
              <a:ext uri="{FF2B5EF4-FFF2-40B4-BE49-F238E27FC236}">
                <a16:creationId xmlns:a16="http://schemas.microsoft.com/office/drawing/2014/main" id="{2F2918FE-A84E-4303-AEF3-4FD66CDD733E}"/>
              </a:ext>
            </a:extLst>
          </p:cNvPr>
          <p:cNvSpPr>
            <a:spLocks noGrp="1"/>
          </p:cNvSpPr>
          <p:nvPr>
            <p:ph type="pic" sz="quarter" idx="10" hasCustomPrompt="1"/>
          </p:nvPr>
        </p:nvSpPr>
        <p:spPr>
          <a:xfrm>
            <a:off x="960438" y="1624013"/>
            <a:ext cx="3108325" cy="1892300"/>
          </a:xfrm>
        </p:spPr>
        <p:txBody>
          <a:bodyPr>
            <a:normAutofit/>
          </a:bodyPr>
          <a:lstStyle>
            <a:lvl1pPr marL="0" indent="0" algn="ctr">
              <a:buNone/>
              <a:defRPr sz="1400"/>
            </a:lvl1pPr>
          </a:lstStyle>
          <a:p>
            <a:r>
              <a:rPr lang="en-US" dirty="0"/>
              <a:t>Click to add picture</a:t>
            </a:r>
          </a:p>
        </p:txBody>
      </p:sp>
      <p:sp>
        <p:nvSpPr>
          <p:cNvPr id="28" name="Text Placeholder 27">
            <a:extLst>
              <a:ext uri="{FF2B5EF4-FFF2-40B4-BE49-F238E27FC236}">
                <a16:creationId xmlns:a16="http://schemas.microsoft.com/office/drawing/2014/main" id="{D635DFA1-45D2-4EFE-8BB2-BE966346691E}"/>
              </a:ext>
            </a:extLst>
          </p:cNvPr>
          <p:cNvSpPr>
            <a:spLocks noGrp="1"/>
          </p:cNvSpPr>
          <p:nvPr>
            <p:ph type="body" sz="quarter" idx="13" hasCustomPrompt="1"/>
          </p:nvPr>
        </p:nvSpPr>
        <p:spPr>
          <a:xfrm>
            <a:off x="960121" y="3676287"/>
            <a:ext cx="3108326" cy="865563"/>
          </a:xfrm>
        </p:spPr>
        <p:txBody>
          <a:bodyPr anchor="t" anchorCtr="0">
            <a:normAutofit/>
          </a:bodyPr>
          <a:lstStyle>
            <a:lvl1pPr marL="0" indent="0">
              <a:lnSpc>
                <a:spcPct val="100000"/>
              </a:lnSpc>
              <a:spcBef>
                <a:spcPts val="0"/>
              </a:spcBef>
              <a:buFont typeface="Wingdings" panose="05000000000000000000" pitchFamily="2" charset="2"/>
              <a:buNone/>
              <a:defRPr sz="2400" cap="all" spc="300" baseline="0"/>
            </a:lvl1pPr>
            <a:lvl2pPr marL="685800" indent="-228600">
              <a:buFont typeface="Wingdings" panose="05000000000000000000" pitchFamily="2" charset="2"/>
              <a:buChar char="§"/>
              <a:defRPr/>
            </a:lvl2pPr>
            <a:lvl3pPr marL="1143000" indent="-228600">
              <a:buFont typeface="Wingdings" panose="05000000000000000000" pitchFamily="2" charset="2"/>
              <a:buChar char="§"/>
              <a:defRPr/>
            </a:lvl3pPr>
            <a:lvl4pPr marL="1600200" indent="-228600">
              <a:buFont typeface="Wingdings" panose="05000000000000000000" pitchFamily="2" charset="2"/>
              <a:buChar char="§"/>
              <a:defRPr/>
            </a:lvl4pPr>
            <a:lvl5pPr marL="2057400" indent="-228600">
              <a:buFont typeface="Wingdings" panose="05000000000000000000" pitchFamily="2" charset="2"/>
              <a:buChar char="§"/>
              <a:defRPr/>
            </a:lvl5pPr>
          </a:lstStyle>
          <a:p>
            <a:pPr lvl="0"/>
            <a:r>
              <a:rPr lang="en-US" dirty="0"/>
              <a:t>ADD TEXT</a:t>
            </a:r>
          </a:p>
        </p:txBody>
      </p:sp>
      <p:sp>
        <p:nvSpPr>
          <p:cNvPr id="3" name="Text Placeholder 27">
            <a:extLst>
              <a:ext uri="{FF2B5EF4-FFF2-40B4-BE49-F238E27FC236}">
                <a16:creationId xmlns:a16="http://schemas.microsoft.com/office/drawing/2014/main" id="{45BAD2EF-B428-1883-5F6B-BA8B3A18D3C8}"/>
              </a:ext>
            </a:extLst>
          </p:cNvPr>
          <p:cNvSpPr>
            <a:spLocks noGrp="1"/>
          </p:cNvSpPr>
          <p:nvPr>
            <p:ph type="body" sz="quarter" idx="17" hasCustomPrompt="1"/>
          </p:nvPr>
        </p:nvSpPr>
        <p:spPr>
          <a:xfrm>
            <a:off x="950073" y="4578835"/>
            <a:ext cx="3108326" cy="1892300"/>
          </a:xfrm>
        </p:spPr>
        <p:txBody>
          <a:bodyPr anchor="t" anchorCtr="0">
            <a:noAutofit/>
          </a:bodyPr>
          <a:lstStyle>
            <a:lvl1pPr marL="182880" indent="-182880">
              <a:lnSpc>
                <a:spcPct val="100000"/>
              </a:lnSpc>
              <a:spcBef>
                <a:spcPts val="1000"/>
              </a:spcBef>
              <a:buFont typeface="Wingdings" panose="05000000000000000000" pitchFamily="2" charset="2"/>
              <a:buChar char="§"/>
              <a:defRPr sz="1400" cap="none" spc="0" baseline="0"/>
            </a:lvl1pPr>
            <a:lvl2pPr marL="685800" indent="-228600">
              <a:buFont typeface="Wingdings" panose="05000000000000000000" pitchFamily="2" charset="2"/>
              <a:buChar char="§"/>
              <a:defRPr/>
            </a:lvl2pPr>
            <a:lvl3pPr marL="1143000" indent="-228600">
              <a:buFont typeface="Wingdings" panose="05000000000000000000" pitchFamily="2" charset="2"/>
              <a:buChar char="§"/>
              <a:defRPr/>
            </a:lvl3pPr>
            <a:lvl4pPr marL="1600200" indent="-228600">
              <a:buFont typeface="Wingdings" panose="05000000000000000000" pitchFamily="2" charset="2"/>
              <a:buChar char="§"/>
              <a:defRPr/>
            </a:lvl4pPr>
            <a:lvl5pPr marL="2057400" indent="-228600">
              <a:buFont typeface="Wingdings" panose="05000000000000000000" pitchFamily="2" charset="2"/>
              <a:buChar char="§"/>
              <a:defRPr/>
            </a:lvl5pPr>
          </a:lstStyle>
          <a:p>
            <a:pPr lvl="0"/>
            <a:r>
              <a:rPr lang="en-US" dirty="0"/>
              <a:t>Click to add text</a:t>
            </a:r>
          </a:p>
          <a:p>
            <a:pPr lvl="0"/>
            <a:r>
              <a:rPr lang="en-US" dirty="0"/>
              <a:t>Second</a:t>
            </a:r>
          </a:p>
          <a:p>
            <a:pPr lvl="0"/>
            <a:r>
              <a:rPr lang="en-US" dirty="0"/>
              <a:t>Third</a:t>
            </a:r>
          </a:p>
          <a:p>
            <a:pPr lvl="0"/>
            <a:r>
              <a:rPr lang="en-US" dirty="0"/>
              <a:t>Fourth</a:t>
            </a:r>
          </a:p>
        </p:txBody>
      </p:sp>
      <p:sp>
        <p:nvSpPr>
          <p:cNvPr id="25" name="Picture Placeholder 23">
            <a:extLst>
              <a:ext uri="{FF2B5EF4-FFF2-40B4-BE49-F238E27FC236}">
                <a16:creationId xmlns:a16="http://schemas.microsoft.com/office/drawing/2014/main" id="{E2401025-9BC9-4BDD-97DA-CA763CF846BB}"/>
              </a:ext>
            </a:extLst>
          </p:cNvPr>
          <p:cNvSpPr>
            <a:spLocks noGrp="1"/>
          </p:cNvSpPr>
          <p:nvPr>
            <p:ph type="pic" sz="quarter" idx="11" hasCustomPrompt="1"/>
          </p:nvPr>
        </p:nvSpPr>
        <p:spPr>
          <a:xfrm>
            <a:off x="4542155" y="1623219"/>
            <a:ext cx="3108325" cy="1892300"/>
          </a:xfrm>
        </p:spPr>
        <p:txBody>
          <a:bodyPr>
            <a:normAutofit/>
          </a:bodyPr>
          <a:lstStyle>
            <a:lvl1pPr marL="0" indent="0" algn="ctr">
              <a:buNone/>
              <a:defRPr sz="1400"/>
            </a:lvl1pPr>
          </a:lstStyle>
          <a:p>
            <a:r>
              <a:rPr lang="en-US" dirty="0"/>
              <a:t>Click to add picture</a:t>
            </a:r>
          </a:p>
        </p:txBody>
      </p:sp>
      <p:sp>
        <p:nvSpPr>
          <p:cNvPr id="4" name="Text Placeholder 27">
            <a:extLst>
              <a:ext uri="{FF2B5EF4-FFF2-40B4-BE49-F238E27FC236}">
                <a16:creationId xmlns:a16="http://schemas.microsoft.com/office/drawing/2014/main" id="{BD42366C-60A0-D39C-8592-69A1576D0757}"/>
              </a:ext>
            </a:extLst>
          </p:cNvPr>
          <p:cNvSpPr>
            <a:spLocks noGrp="1"/>
          </p:cNvSpPr>
          <p:nvPr>
            <p:ph type="body" sz="quarter" idx="18" hasCustomPrompt="1"/>
          </p:nvPr>
        </p:nvSpPr>
        <p:spPr>
          <a:xfrm>
            <a:off x="4541837" y="3676287"/>
            <a:ext cx="3108326" cy="865563"/>
          </a:xfrm>
        </p:spPr>
        <p:txBody>
          <a:bodyPr anchor="t" anchorCtr="0">
            <a:normAutofit/>
          </a:bodyPr>
          <a:lstStyle>
            <a:lvl1pPr marL="0" indent="0">
              <a:lnSpc>
                <a:spcPct val="100000"/>
              </a:lnSpc>
              <a:spcBef>
                <a:spcPts val="0"/>
              </a:spcBef>
              <a:buFont typeface="Wingdings" panose="05000000000000000000" pitchFamily="2" charset="2"/>
              <a:buNone/>
              <a:defRPr sz="2400" cap="all" spc="300" baseline="0"/>
            </a:lvl1pPr>
            <a:lvl2pPr marL="685800" indent="-228600">
              <a:buFont typeface="Wingdings" panose="05000000000000000000" pitchFamily="2" charset="2"/>
              <a:buChar char="§"/>
              <a:defRPr/>
            </a:lvl2pPr>
            <a:lvl3pPr marL="1143000" indent="-228600">
              <a:buFont typeface="Wingdings" panose="05000000000000000000" pitchFamily="2" charset="2"/>
              <a:buChar char="§"/>
              <a:defRPr/>
            </a:lvl3pPr>
            <a:lvl4pPr marL="1600200" indent="-228600">
              <a:buFont typeface="Wingdings" panose="05000000000000000000" pitchFamily="2" charset="2"/>
              <a:buChar char="§"/>
              <a:defRPr/>
            </a:lvl4pPr>
            <a:lvl5pPr marL="2057400" indent="-228600">
              <a:buFont typeface="Wingdings" panose="05000000000000000000" pitchFamily="2" charset="2"/>
              <a:buChar char="§"/>
              <a:defRPr/>
            </a:lvl5pPr>
          </a:lstStyle>
          <a:p>
            <a:pPr lvl="0"/>
            <a:r>
              <a:rPr lang="en-US" dirty="0"/>
              <a:t>ADD TEXT</a:t>
            </a:r>
          </a:p>
        </p:txBody>
      </p:sp>
      <p:sp>
        <p:nvSpPr>
          <p:cNvPr id="5" name="Text Placeholder 27">
            <a:extLst>
              <a:ext uri="{FF2B5EF4-FFF2-40B4-BE49-F238E27FC236}">
                <a16:creationId xmlns:a16="http://schemas.microsoft.com/office/drawing/2014/main" id="{A25B6479-6C48-F3A7-D96C-55AD3C97080D}"/>
              </a:ext>
            </a:extLst>
          </p:cNvPr>
          <p:cNvSpPr>
            <a:spLocks noGrp="1"/>
          </p:cNvSpPr>
          <p:nvPr>
            <p:ph type="body" sz="quarter" idx="19" hasCustomPrompt="1"/>
          </p:nvPr>
        </p:nvSpPr>
        <p:spPr>
          <a:xfrm>
            <a:off x="4531789" y="4578835"/>
            <a:ext cx="3108326" cy="1892300"/>
          </a:xfrm>
        </p:spPr>
        <p:txBody>
          <a:bodyPr anchor="t" anchorCtr="0">
            <a:noAutofit/>
          </a:bodyPr>
          <a:lstStyle>
            <a:lvl1pPr marL="182880" indent="-182880">
              <a:lnSpc>
                <a:spcPct val="100000"/>
              </a:lnSpc>
              <a:spcBef>
                <a:spcPts val="1000"/>
              </a:spcBef>
              <a:buFont typeface="Wingdings" panose="05000000000000000000" pitchFamily="2" charset="2"/>
              <a:buChar char="§"/>
              <a:defRPr sz="1400" cap="none" spc="0" baseline="0"/>
            </a:lvl1pPr>
            <a:lvl2pPr marL="685800" indent="-228600">
              <a:buFont typeface="Wingdings" panose="05000000000000000000" pitchFamily="2" charset="2"/>
              <a:buChar char="§"/>
              <a:defRPr/>
            </a:lvl2pPr>
            <a:lvl3pPr marL="1143000" indent="-228600">
              <a:buFont typeface="Wingdings" panose="05000000000000000000" pitchFamily="2" charset="2"/>
              <a:buChar char="§"/>
              <a:defRPr/>
            </a:lvl3pPr>
            <a:lvl4pPr marL="1600200" indent="-228600">
              <a:buFont typeface="Wingdings" panose="05000000000000000000" pitchFamily="2" charset="2"/>
              <a:buChar char="§"/>
              <a:defRPr/>
            </a:lvl4pPr>
            <a:lvl5pPr marL="2057400" indent="-228600">
              <a:buFont typeface="Wingdings" panose="05000000000000000000" pitchFamily="2" charset="2"/>
              <a:buChar char="§"/>
              <a:defRPr/>
            </a:lvl5pPr>
          </a:lstStyle>
          <a:p>
            <a:pPr lvl="0"/>
            <a:r>
              <a:rPr lang="en-US" dirty="0"/>
              <a:t>Click to add text</a:t>
            </a:r>
          </a:p>
          <a:p>
            <a:pPr lvl="0"/>
            <a:r>
              <a:rPr lang="en-US" dirty="0"/>
              <a:t>Second</a:t>
            </a:r>
          </a:p>
          <a:p>
            <a:pPr lvl="0"/>
            <a:r>
              <a:rPr lang="en-US" dirty="0"/>
              <a:t>Third</a:t>
            </a:r>
          </a:p>
          <a:p>
            <a:pPr lvl="0"/>
            <a:r>
              <a:rPr lang="en-US" dirty="0"/>
              <a:t>Fourth</a:t>
            </a:r>
          </a:p>
        </p:txBody>
      </p:sp>
      <p:sp>
        <p:nvSpPr>
          <p:cNvPr id="26" name="Picture Placeholder 23">
            <a:extLst>
              <a:ext uri="{FF2B5EF4-FFF2-40B4-BE49-F238E27FC236}">
                <a16:creationId xmlns:a16="http://schemas.microsoft.com/office/drawing/2014/main" id="{B7C4AAB6-897A-4ABD-AD50-2D86B197E914}"/>
              </a:ext>
            </a:extLst>
          </p:cNvPr>
          <p:cNvSpPr>
            <a:spLocks noGrp="1"/>
          </p:cNvSpPr>
          <p:nvPr>
            <p:ph type="pic" sz="quarter" idx="12" hasCustomPrompt="1"/>
          </p:nvPr>
        </p:nvSpPr>
        <p:spPr>
          <a:xfrm>
            <a:off x="8122920" y="1623219"/>
            <a:ext cx="3108325" cy="1892300"/>
          </a:xfrm>
        </p:spPr>
        <p:txBody>
          <a:bodyPr>
            <a:normAutofit/>
          </a:bodyPr>
          <a:lstStyle>
            <a:lvl1pPr marL="0" indent="0" algn="ctr">
              <a:buNone/>
              <a:defRPr sz="1400"/>
            </a:lvl1pPr>
          </a:lstStyle>
          <a:p>
            <a:r>
              <a:rPr lang="en-US" dirty="0"/>
              <a:t>Click to add picture</a:t>
            </a:r>
          </a:p>
        </p:txBody>
      </p:sp>
      <p:sp>
        <p:nvSpPr>
          <p:cNvPr id="6" name="Text Placeholder 27">
            <a:extLst>
              <a:ext uri="{FF2B5EF4-FFF2-40B4-BE49-F238E27FC236}">
                <a16:creationId xmlns:a16="http://schemas.microsoft.com/office/drawing/2014/main" id="{3C134F8D-319C-699E-00ED-2C497397EEF7}"/>
              </a:ext>
            </a:extLst>
          </p:cNvPr>
          <p:cNvSpPr>
            <a:spLocks noGrp="1"/>
          </p:cNvSpPr>
          <p:nvPr>
            <p:ph type="body" sz="quarter" idx="20" hasCustomPrompt="1"/>
          </p:nvPr>
        </p:nvSpPr>
        <p:spPr>
          <a:xfrm>
            <a:off x="8122919" y="3676287"/>
            <a:ext cx="3108326" cy="865563"/>
          </a:xfrm>
        </p:spPr>
        <p:txBody>
          <a:bodyPr anchor="t" anchorCtr="0">
            <a:normAutofit/>
          </a:bodyPr>
          <a:lstStyle>
            <a:lvl1pPr marL="0" indent="0">
              <a:lnSpc>
                <a:spcPct val="100000"/>
              </a:lnSpc>
              <a:spcBef>
                <a:spcPts val="0"/>
              </a:spcBef>
              <a:buFont typeface="Wingdings" panose="05000000000000000000" pitchFamily="2" charset="2"/>
              <a:buNone/>
              <a:defRPr sz="2400" cap="all" spc="300" baseline="0"/>
            </a:lvl1pPr>
            <a:lvl2pPr marL="685800" indent="-228600">
              <a:buFont typeface="Wingdings" panose="05000000000000000000" pitchFamily="2" charset="2"/>
              <a:buChar char="§"/>
              <a:defRPr/>
            </a:lvl2pPr>
            <a:lvl3pPr marL="1143000" indent="-228600">
              <a:buFont typeface="Wingdings" panose="05000000000000000000" pitchFamily="2" charset="2"/>
              <a:buChar char="§"/>
              <a:defRPr/>
            </a:lvl3pPr>
            <a:lvl4pPr marL="1600200" indent="-228600">
              <a:buFont typeface="Wingdings" panose="05000000000000000000" pitchFamily="2" charset="2"/>
              <a:buChar char="§"/>
              <a:defRPr/>
            </a:lvl4pPr>
            <a:lvl5pPr marL="2057400" indent="-228600">
              <a:buFont typeface="Wingdings" panose="05000000000000000000" pitchFamily="2" charset="2"/>
              <a:buChar char="§"/>
              <a:defRPr/>
            </a:lvl5pPr>
          </a:lstStyle>
          <a:p>
            <a:pPr lvl="0"/>
            <a:r>
              <a:rPr lang="en-US" dirty="0"/>
              <a:t>ADD TEXT</a:t>
            </a:r>
          </a:p>
        </p:txBody>
      </p:sp>
      <p:sp>
        <p:nvSpPr>
          <p:cNvPr id="7" name="Text Placeholder 27">
            <a:extLst>
              <a:ext uri="{FF2B5EF4-FFF2-40B4-BE49-F238E27FC236}">
                <a16:creationId xmlns:a16="http://schemas.microsoft.com/office/drawing/2014/main" id="{52A27F04-C302-800F-5FE5-9B7FA2DBED45}"/>
              </a:ext>
            </a:extLst>
          </p:cNvPr>
          <p:cNvSpPr>
            <a:spLocks noGrp="1"/>
          </p:cNvSpPr>
          <p:nvPr>
            <p:ph type="body" sz="quarter" idx="21" hasCustomPrompt="1"/>
          </p:nvPr>
        </p:nvSpPr>
        <p:spPr>
          <a:xfrm>
            <a:off x="8112871" y="4578835"/>
            <a:ext cx="3108326" cy="1892300"/>
          </a:xfrm>
        </p:spPr>
        <p:txBody>
          <a:bodyPr anchor="t" anchorCtr="0">
            <a:noAutofit/>
          </a:bodyPr>
          <a:lstStyle>
            <a:lvl1pPr marL="182880" indent="-182880">
              <a:lnSpc>
                <a:spcPct val="100000"/>
              </a:lnSpc>
              <a:spcBef>
                <a:spcPts val="1000"/>
              </a:spcBef>
              <a:buFont typeface="Wingdings" panose="05000000000000000000" pitchFamily="2" charset="2"/>
              <a:buChar char="§"/>
              <a:defRPr sz="1400" cap="none" spc="0" baseline="0"/>
            </a:lvl1pPr>
            <a:lvl2pPr marL="685800" indent="-228600">
              <a:buFont typeface="Wingdings" panose="05000000000000000000" pitchFamily="2" charset="2"/>
              <a:buChar char="§"/>
              <a:defRPr/>
            </a:lvl2pPr>
            <a:lvl3pPr marL="1143000" indent="-228600">
              <a:buFont typeface="Wingdings" panose="05000000000000000000" pitchFamily="2" charset="2"/>
              <a:buChar char="§"/>
              <a:defRPr/>
            </a:lvl3pPr>
            <a:lvl4pPr marL="1600200" indent="-228600">
              <a:buFont typeface="Wingdings" panose="05000000000000000000" pitchFamily="2" charset="2"/>
              <a:buChar char="§"/>
              <a:defRPr/>
            </a:lvl4pPr>
            <a:lvl5pPr marL="2057400" indent="-228600">
              <a:buFont typeface="Wingdings" panose="05000000000000000000" pitchFamily="2" charset="2"/>
              <a:buChar char="§"/>
              <a:defRPr/>
            </a:lvl5pPr>
          </a:lstStyle>
          <a:p>
            <a:pPr lvl="0"/>
            <a:r>
              <a:rPr lang="en-US" dirty="0"/>
              <a:t>Click to add text</a:t>
            </a:r>
          </a:p>
          <a:p>
            <a:pPr lvl="0"/>
            <a:r>
              <a:rPr lang="en-US" dirty="0"/>
              <a:t>Second</a:t>
            </a:r>
          </a:p>
          <a:p>
            <a:pPr lvl="0"/>
            <a:r>
              <a:rPr lang="en-US" dirty="0"/>
              <a:t>Third</a:t>
            </a:r>
          </a:p>
          <a:p>
            <a:pPr lvl="0"/>
            <a:r>
              <a:rPr lang="en-US" dirty="0"/>
              <a:t>Fourth</a:t>
            </a:r>
          </a:p>
        </p:txBody>
      </p:sp>
      <p:sp>
        <p:nvSpPr>
          <p:cNvPr id="31" name="Slide Number Placeholder 5">
            <a:extLst>
              <a:ext uri="{FF2B5EF4-FFF2-40B4-BE49-F238E27FC236}">
                <a16:creationId xmlns:a16="http://schemas.microsoft.com/office/drawing/2014/main" id="{F09E06A6-BFDD-42BD-BA69-2CD3BEF0F73D}"/>
              </a:ext>
            </a:extLst>
          </p:cNvPr>
          <p:cNvSpPr>
            <a:spLocks noGrp="1"/>
          </p:cNvSpPr>
          <p:nvPr>
            <p:ph type="sldNum" sz="quarter" idx="16"/>
          </p:nvPr>
        </p:nvSpPr>
        <p:spPr>
          <a:xfrm>
            <a:off x="11549269" y="6468303"/>
            <a:ext cx="443948" cy="365125"/>
          </a:xfrm>
        </p:spPr>
        <p:txBody>
          <a:bodyPr>
            <a:noAutofit/>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228725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76CDEBF2-B5C9-4887-B717-81C3D1A73CA9}"/>
              </a:ext>
            </a:extLst>
          </p:cNvPr>
          <p:cNvSpPr>
            <a:spLocks noGrp="1"/>
          </p:cNvSpPr>
          <p:nvPr>
            <p:ph type="title" hasCustomPrompt="1"/>
          </p:nvPr>
        </p:nvSpPr>
        <p:spPr>
          <a:xfrm>
            <a:off x="6095999" y="170822"/>
            <a:ext cx="5897218" cy="1325453"/>
          </a:xfrm>
        </p:spPr>
        <p:txBody>
          <a:bodyPr lIns="91440" rIns="91440" anchor="b" anchorCtr="0">
            <a:noAutofit/>
          </a:bodyPr>
          <a:lstStyle>
            <a:lvl1pPr algn="l">
              <a:lnSpc>
                <a:spcPct val="100000"/>
              </a:lnSpc>
              <a:spcBef>
                <a:spcPts val="0"/>
              </a:spcBef>
              <a:defRPr sz="3200">
                <a:solidFill>
                  <a:schemeClr val="tx1"/>
                </a:solidFill>
              </a:defRPr>
            </a:lvl1pPr>
          </a:lstStyle>
          <a:p>
            <a:r>
              <a:rPr lang="en-US" dirty="0"/>
              <a:t>Click to add title</a:t>
            </a:r>
          </a:p>
        </p:txBody>
      </p:sp>
      <p:sp>
        <p:nvSpPr>
          <p:cNvPr id="9" name="Picture Placeholder 8">
            <a:extLst>
              <a:ext uri="{FF2B5EF4-FFF2-40B4-BE49-F238E27FC236}">
                <a16:creationId xmlns:a16="http://schemas.microsoft.com/office/drawing/2014/main" id="{186FE9B2-6286-484B-8943-95EE0B6B0267}"/>
              </a:ext>
            </a:extLst>
          </p:cNvPr>
          <p:cNvSpPr>
            <a:spLocks noGrp="1"/>
          </p:cNvSpPr>
          <p:nvPr>
            <p:ph type="pic" sz="quarter" idx="14" hasCustomPrompt="1"/>
          </p:nvPr>
        </p:nvSpPr>
        <p:spPr>
          <a:xfrm>
            <a:off x="0" y="0"/>
            <a:ext cx="5416550" cy="6858000"/>
          </a:xfrm>
          <a:effectLst/>
        </p:spPr>
        <p:txBody>
          <a:bodyPr anchor="t"/>
          <a:lstStyle>
            <a:lvl1pPr marL="0" indent="0" algn="ctr">
              <a:buNone/>
              <a:defRPr/>
            </a:lvl1pPr>
          </a:lstStyle>
          <a:p>
            <a:r>
              <a:rPr lang="en-US" dirty="0"/>
              <a:t>Click to add picture</a:t>
            </a:r>
          </a:p>
        </p:txBody>
      </p:sp>
      <p:sp>
        <p:nvSpPr>
          <p:cNvPr id="2" name="Rectangle 1">
            <a:extLst>
              <a:ext uri="{FF2B5EF4-FFF2-40B4-BE49-F238E27FC236}">
                <a16:creationId xmlns:a16="http://schemas.microsoft.com/office/drawing/2014/main" id="{016A7FA3-8C13-4E5A-88C4-4357C8ACD73E}"/>
              </a:ext>
              <a:ext uri="{C183D7F6-B498-43B3-948B-1728B52AA6E4}">
                <adec:decorative xmlns:adec="http://schemas.microsoft.com/office/drawing/2017/decorative" val="1"/>
              </a:ext>
            </a:extLst>
          </p:cNvPr>
          <p:cNvSpPr/>
          <p:nvPr userDrawn="1"/>
        </p:nvSpPr>
        <p:spPr>
          <a:xfrm>
            <a:off x="6107044" y="6303963"/>
            <a:ext cx="3014980"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 Placeholder 6">
            <a:extLst>
              <a:ext uri="{FF2B5EF4-FFF2-40B4-BE49-F238E27FC236}">
                <a16:creationId xmlns:a16="http://schemas.microsoft.com/office/drawing/2014/main" id="{656A3C7F-97D5-51E2-9BDF-90E2BD080126}"/>
              </a:ext>
            </a:extLst>
          </p:cNvPr>
          <p:cNvSpPr>
            <a:spLocks noGrp="1"/>
          </p:cNvSpPr>
          <p:nvPr>
            <p:ph type="body" sz="quarter" idx="20" hasCustomPrompt="1"/>
          </p:nvPr>
        </p:nvSpPr>
        <p:spPr>
          <a:xfrm>
            <a:off x="6095998" y="1635323"/>
            <a:ext cx="5897217" cy="365125"/>
          </a:xfrm>
        </p:spPr>
        <p:txBody>
          <a:bodyPr lIns="91440">
            <a:noAutofit/>
          </a:bodyPr>
          <a:lstStyle>
            <a:lvl1pPr marL="0" indent="0">
              <a:lnSpc>
                <a:spcPct val="100000"/>
              </a:lnSpc>
              <a:spcBef>
                <a:spcPts val="0"/>
              </a:spcBef>
              <a:buNone/>
              <a:defRPr sz="1900" cap="all" spc="300" baseline="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a:t>
            </a:r>
          </a:p>
        </p:txBody>
      </p:sp>
      <p:sp>
        <p:nvSpPr>
          <p:cNvPr id="4" name="Text Placeholder 6">
            <a:extLst>
              <a:ext uri="{FF2B5EF4-FFF2-40B4-BE49-F238E27FC236}">
                <a16:creationId xmlns:a16="http://schemas.microsoft.com/office/drawing/2014/main" id="{7B1FEB2D-A892-CF1D-2EAD-3139AB45F791}"/>
              </a:ext>
            </a:extLst>
          </p:cNvPr>
          <p:cNvSpPr>
            <a:spLocks noGrp="1"/>
          </p:cNvSpPr>
          <p:nvPr>
            <p:ph type="body" sz="quarter" idx="21" hasCustomPrompt="1"/>
          </p:nvPr>
        </p:nvSpPr>
        <p:spPr>
          <a:xfrm>
            <a:off x="6095998" y="2101808"/>
            <a:ext cx="5897217" cy="554037"/>
          </a:xfrm>
        </p:spPr>
        <p:txBody>
          <a:bodyPr lIns="91440" tIns="0">
            <a:normAutofit/>
          </a:bodyPr>
          <a:lstStyle>
            <a:lvl1pPr marL="0" indent="0">
              <a:lnSpc>
                <a:spcPct val="100000"/>
              </a:lnSpc>
              <a:spcBef>
                <a:spcPts val="0"/>
              </a:spcBef>
              <a:buNone/>
              <a:defRPr sz="1500" cap="none" baseline="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a:t>
            </a:r>
          </a:p>
        </p:txBody>
      </p:sp>
      <p:sp>
        <p:nvSpPr>
          <p:cNvPr id="5" name="Text Placeholder 6">
            <a:extLst>
              <a:ext uri="{FF2B5EF4-FFF2-40B4-BE49-F238E27FC236}">
                <a16:creationId xmlns:a16="http://schemas.microsoft.com/office/drawing/2014/main" id="{CB2D88A4-3801-6C61-D989-4358C9A25C8B}"/>
              </a:ext>
            </a:extLst>
          </p:cNvPr>
          <p:cNvSpPr>
            <a:spLocks noGrp="1"/>
          </p:cNvSpPr>
          <p:nvPr>
            <p:ph type="body" sz="quarter" idx="22" hasCustomPrompt="1"/>
          </p:nvPr>
        </p:nvSpPr>
        <p:spPr>
          <a:xfrm>
            <a:off x="6095998" y="2824477"/>
            <a:ext cx="5897217" cy="365125"/>
          </a:xfrm>
        </p:spPr>
        <p:txBody>
          <a:bodyPr lIns="91440">
            <a:noAutofit/>
          </a:bodyPr>
          <a:lstStyle>
            <a:lvl1pPr marL="0" indent="0">
              <a:lnSpc>
                <a:spcPct val="100000"/>
              </a:lnSpc>
              <a:spcBef>
                <a:spcPts val="0"/>
              </a:spcBef>
              <a:buNone/>
              <a:defRPr sz="1900" cap="all" spc="300" baseline="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a:t>
            </a:r>
          </a:p>
        </p:txBody>
      </p:sp>
      <p:sp>
        <p:nvSpPr>
          <p:cNvPr id="6" name="Text Placeholder 6">
            <a:extLst>
              <a:ext uri="{FF2B5EF4-FFF2-40B4-BE49-F238E27FC236}">
                <a16:creationId xmlns:a16="http://schemas.microsoft.com/office/drawing/2014/main" id="{C43D83DE-2A76-BAD3-6A75-BD1BE8A1ABA8}"/>
              </a:ext>
            </a:extLst>
          </p:cNvPr>
          <p:cNvSpPr>
            <a:spLocks noGrp="1"/>
          </p:cNvSpPr>
          <p:nvPr>
            <p:ph type="body" sz="quarter" idx="23" hasCustomPrompt="1"/>
          </p:nvPr>
        </p:nvSpPr>
        <p:spPr>
          <a:xfrm>
            <a:off x="6095998" y="3290962"/>
            <a:ext cx="5897217" cy="554037"/>
          </a:xfrm>
        </p:spPr>
        <p:txBody>
          <a:bodyPr lIns="91440" tIns="0">
            <a:normAutofit/>
          </a:bodyPr>
          <a:lstStyle>
            <a:lvl1pPr marL="0" indent="0">
              <a:lnSpc>
                <a:spcPct val="100000"/>
              </a:lnSpc>
              <a:spcBef>
                <a:spcPts val="0"/>
              </a:spcBef>
              <a:buNone/>
              <a:defRPr sz="1500" cap="none" baseline="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a:t>
            </a:r>
          </a:p>
        </p:txBody>
      </p:sp>
      <p:sp>
        <p:nvSpPr>
          <p:cNvPr id="8" name="Text Placeholder 6">
            <a:extLst>
              <a:ext uri="{FF2B5EF4-FFF2-40B4-BE49-F238E27FC236}">
                <a16:creationId xmlns:a16="http://schemas.microsoft.com/office/drawing/2014/main" id="{B6C9F708-458D-0C90-AA62-4F4E1BE98CE6}"/>
              </a:ext>
            </a:extLst>
          </p:cNvPr>
          <p:cNvSpPr>
            <a:spLocks noGrp="1"/>
          </p:cNvSpPr>
          <p:nvPr>
            <p:ph type="body" sz="quarter" idx="24" hasCustomPrompt="1"/>
          </p:nvPr>
        </p:nvSpPr>
        <p:spPr>
          <a:xfrm>
            <a:off x="6095998" y="4005037"/>
            <a:ext cx="5897217" cy="365125"/>
          </a:xfrm>
        </p:spPr>
        <p:txBody>
          <a:bodyPr lIns="91440">
            <a:noAutofit/>
          </a:bodyPr>
          <a:lstStyle>
            <a:lvl1pPr marL="0" indent="0">
              <a:lnSpc>
                <a:spcPct val="100000"/>
              </a:lnSpc>
              <a:spcBef>
                <a:spcPts val="0"/>
              </a:spcBef>
              <a:buNone/>
              <a:defRPr sz="1900" cap="all" spc="300" baseline="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a:t>
            </a:r>
          </a:p>
        </p:txBody>
      </p:sp>
      <p:sp>
        <p:nvSpPr>
          <p:cNvPr id="10" name="Text Placeholder 6">
            <a:extLst>
              <a:ext uri="{FF2B5EF4-FFF2-40B4-BE49-F238E27FC236}">
                <a16:creationId xmlns:a16="http://schemas.microsoft.com/office/drawing/2014/main" id="{58A4FEA4-71DB-CBBC-4183-C55650B07AB0}"/>
              </a:ext>
            </a:extLst>
          </p:cNvPr>
          <p:cNvSpPr>
            <a:spLocks noGrp="1"/>
          </p:cNvSpPr>
          <p:nvPr>
            <p:ph type="body" sz="quarter" idx="25" hasCustomPrompt="1"/>
          </p:nvPr>
        </p:nvSpPr>
        <p:spPr>
          <a:xfrm>
            <a:off x="6095998" y="4471522"/>
            <a:ext cx="5897217" cy="554037"/>
          </a:xfrm>
        </p:spPr>
        <p:txBody>
          <a:bodyPr lIns="91440" tIns="0">
            <a:normAutofit/>
          </a:bodyPr>
          <a:lstStyle>
            <a:lvl1pPr marL="0" indent="0">
              <a:lnSpc>
                <a:spcPct val="100000"/>
              </a:lnSpc>
              <a:spcBef>
                <a:spcPts val="0"/>
              </a:spcBef>
              <a:buNone/>
              <a:defRPr sz="1500" cap="none" baseline="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a:t>
            </a:r>
          </a:p>
        </p:txBody>
      </p:sp>
      <p:sp>
        <p:nvSpPr>
          <p:cNvPr id="12" name="Text Placeholder 6">
            <a:extLst>
              <a:ext uri="{FF2B5EF4-FFF2-40B4-BE49-F238E27FC236}">
                <a16:creationId xmlns:a16="http://schemas.microsoft.com/office/drawing/2014/main" id="{41BAC13E-D6C4-66D0-6DF5-9FDB08CD8FAE}"/>
              </a:ext>
            </a:extLst>
          </p:cNvPr>
          <p:cNvSpPr>
            <a:spLocks noGrp="1"/>
          </p:cNvSpPr>
          <p:nvPr>
            <p:ph type="body" sz="quarter" idx="26" hasCustomPrompt="1"/>
          </p:nvPr>
        </p:nvSpPr>
        <p:spPr>
          <a:xfrm>
            <a:off x="6095998" y="5194191"/>
            <a:ext cx="5897217" cy="365125"/>
          </a:xfrm>
        </p:spPr>
        <p:txBody>
          <a:bodyPr lIns="91440">
            <a:noAutofit/>
          </a:bodyPr>
          <a:lstStyle>
            <a:lvl1pPr marL="0" indent="0">
              <a:lnSpc>
                <a:spcPct val="100000"/>
              </a:lnSpc>
              <a:spcBef>
                <a:spcPts val="0"/>
              </a:spcBef>
              <a:buNone/>
              <a:defRPr sz="1900" cap="all" spc="300" baseline="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a:t>
            </a:r>
          </a:p>
        </p:txBody>
      </p:sp>
      <p:sp>
        <p:nvSpPr>
          <p:cNvPr id="13" name="Text Placeholder 6">
            <a:extLst>
              <a:ext uri="{FF2B5EF4-FFF2-40B4-BE49-F238E27FC236}">
                <a16:creationId xmlns:a16="http://schemas.microsoft.com/office/drawing/2014/main" id="{C54AFEF2-F55D-17EA-E93E-AC4F233B9370}"/>
              </a:ext>
            </a:extLst>
          </p:cNvPr>
          <p:cNvSpPr>
            <a:spLocks noGrp="1"/>
          </p:cNvSpPr>
          <p:nvPr>
            <p:ph type="body" sz="quarter" idx="27" hasCustomPrompt="1"/>
          </p:nvPr>
        </p:nvSpPr>
        <p:spPr>
          <a:xfrm>
            <a:off x="6095998" y="5660676"/>
            <a:ext cx="5897217" cy="554037"/>
          </a:xfrm>
        </p:spPr>
        <p:txBody>
          <a:bodyPr lIns="91440" tIns="0">
            <a:normAutofit/>
          </a:bodyPr>
          <a:lstStyle>
            <a:lvl1pPr marL="0" indent="0">
              <a:lnSpc>
                <a:spcPct val="100000"/>
              </a:lnSpc>
              <a:spcBef>
                <a:spcPts val="0"/>
              </a:spcBef>
              <a:buNone/>
              <a:defRPr sz="1500" cap="none" baseline="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a:t>
            </a:r>
          </a:p>
        </p:txBody>
      </p:sp>
      <p:sp>
        <p:nvSpPr>
          <p:cNvPr id="11" name="Slide Number Placeholder 5">
            <a:extLst>
              <a:ext uri="{FF2B5EF4-FFF2-40B4-BE49-F238E27FC236}">
                <a16:creationId xmlns:a16="http://schemas.microsoft.com/office/drawing/2014/main" id="{7D4E8708-8565-4A5B-9D9E-1D4F40EAF909}"/>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3306584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bg>
      <p:bgRef idx="1001">
        <a:schemeClr val="bg1"/>
      </p:bgRef>
    </p:bg>
    <p:spTree>
      <p:nvGrpSpPr>
        <p:cNvPr id="1" name=""/>
        <p:cNvGrpSpPr/>
        <p:nvPr/>
      </p:nvGrpSpPr>
      <p:grpSpPr>
        <a:xfrm>
          <a:off x="0" y="0"/>
          <a:ext cx="0" cy="0"/>
          <a:chOff x="0" y="0"/>
          <a:chExt cx="0" cy="0"/>
        </a:xfrm>
      </p:grpSpPr>
      <p:pic>
        <p:nvPicPr>
          <p:cNvPr id="8" name="Picture 7" descr="A close up of dots&#10;&#10;Description automatically generated">
            <a:extLst>
              <a:ext uri="{FF2B5EF4-FFF2-40B4-BE49-F238E27FC236}">
                <a16:creationId xmlns:a16="http://schemas.microsoft.com/office/drawing/2014/main" id="{A7778945-CDEB-9A7F-80F5-5A2906972A9A}"/>
              </a:ext>
            </a:extLst>
          </p:cNvPr>
          <p:cNvPicPr>
            <a:picLocks noChangeAspect="1"/>
          </p:cNvPicPr>
          <p:nvPr userDrawn="1"/>
        </p:nvPicPr>
        <p:blipFill>
          <a:blip r:embed="rId2"/>
          <a:stretch>
            <a:fillRect/>
          </a:stretch>
        </p:blipFill>
        <p:spPr>
          <a:xfrm>
            <a:off x="0" y="0"/>
            <a:ext cx="12191999" cy="6858000"/>
          </a:xfrm>
          <a:prstGeom prst="rect">
            <a:avLst/>
          </a:prstGeom>
        </p:spPr>
      </p:pic>
      <p:sp>
        <p:nvSpPr>
          <p:cNvPr id="9" name="Title 8">
            <a:extLst>
              <a:ext uri="{FF2B5EF4-FFF2-40B4-BE49-F238E27FC236}">
                <a16:creationId xmlns:a16="http://schemas.microsoft.com/office/drawing/2014/main" id="{F8E9930A-72A3-290D-B835-F73AD5366EB8}"/>
              </a:ext>
            </a:extLst>
          </p:cNvPr>
          <p:cNvSpPr>
            <a:spLocks noGrp="1"/>
          </p:cNvSpPr>
          <p:nvPr>
            <p:ph type="title" hasCustomPrompt="1"/>
          </p:nvPr>
        </p:nvSpPr>
        <p:spPr>
          <a:xfrm>
            <a:off x="588195" y="1069675"/>
            <a:ext cx="11015612" cy="1499321"/>
          </a:xfrm>
        </p:spPr>
        <p:txBody>
          <a:bodyPr anchor="b"/>
          <a:lstStyle>
            <a:lvl1pPr>
              <a:defRPr sz="4000"/>
            </a:lvl1pPr>
          </a:lstStyle>
          <a:p>
            <a:r>
              <a:rPr lang="en-US" dirty="0"/>
              <a:t>Click to add title</a:t>
            </a:r>
          </a:p>
        </p:txBody>
      </p:sp>
      <p:sp>
        <p:nvSpPr>
          <p:cNvPr id="4" name="Picture Placeholder 3">
            <a:extLst>
              <a:ext uri="{FF2B5EF4-FFF2-40B4-BE49-F238E27FC236}">
                <a16:creationId xmlns:a16="http://schemas.microsoft.com/office/drawing/2014/main" id="{A7C9DAF4-07EB-3C9A-A08C-3EBC3F87B2AC}"/>
              </a:ext>
            </a:extLst>
          </p:cNvPr>
          <p:cNvSpPr>
            <a:spLocks noGrp="1"/>
          </p:cNvSpPr>
          <p:nvPr>
            <p:ph type="pic" sz="quarter" idx="22"/>
          </p:nvPr>
        </p:nvSpPr>
        <p:spPr>
          <a:xfrm>
            <a:off x="1754768" y="3105917"/>
            <a:ext cx="731520" cy="731520"/>
          </a:xfrm>
        </p:spPr>
        <p:txBody>
          <a:bodyPr/>
          <a:lstStyle>
            <a:lvl1pPr marL="0" indent="0" algn="ctr">
              <a:buNone/>
              <a:defRPr sz="1000"/>
            </a:lvl1pPr>
          </a:lstStyle>
          <a:p>
            <a:r>
              <a:rPr lang="en-US"/>
              <a:t>Click icon to add picture</a:t>
            </a:r>
            <a:endParaRPr lang="en-US" dirty="0"/>
          </a:p>
        </p:txBody>
      </p:sp>
      <p:sp>
        <p:nvSpPr>
          <p:cNvPr id="31" name="Text Placeholder 13">
            <a:extLst>
              <a:ext uri="{FF2B5EF4-FFF2-40B4-BE49-F238E27FC236}">
                <a16:creationId xmlns:a16="http://schemas.microsoft.com/office/drawing/2014/main" id="{1D89734B-03E0-4ADE-8F62-C819F3E976D5}"/>
              </a:ext>
            </a:extLst>
          </p:cNvPr>
          <p:cNvSpPr>
            <a:spLocks noGrp="1"/>
          </p:cNvSpPr>
          <p:nvPr>
            <p:ph type="body" sz="quarter" idx="16" hasCustomPrompt="1"/>
          </p:nvPr>
        </p:nvSpPr>
        <p:spPr>
          <a:xfrm>
            <a:off x="238812" y="3893330"/>
            <a:ext cx="3736664" cy="518795"/>
          </a:xfrm>
        </p:spPr>
        <p:txBody>
          <a:bodyPr>
            <a:normAutofit/>
          </a:bodyPr>
          <a:lstStyle>
            <a:lvl1pPr marL="0" indent="0" algn="ctr">
              <a:buNone/>
              <a:defRPr sz="1800" cap="all" spc="300" baseline="0">
                <a:solidFill>
                  <a:schemeClr val="tx1"/>
                </a:solidFill>
              </a:defRPr>
            </a:lvl1pPr>
            <a:lvl2pPr marL="457200" indent="0">
              <a:buNone/>
              <a:defRPr/>
            </a:lvl2pPr>
          </a:lstStyle>
          <a:p>
            <a:pPr lvl="0"/>
            <a:r>
              <a:rPr lang="en-US" dirty="0"/>
              <a:t>CLICK TO add text</a:t>
            </a:r>
          </a:p>
        </p:txBody>
      </p:sp>
      <p:sp>
        <p:nvSpPr>
          <p:cNvPr id="5" name="Picture Placeholder 3">
            <a:extLst>
              <a:ext uri="{FF2B5EF4-FFF2-40B4-BE49-F238E27FC236}">
                <a16:creationId xmlns:a16="http://schemas.microsoft.com/office/drawing/2014/main" id="{89154656-6832-6744-5242-633FFE1D17B7}"/>
              </a:ext>
            </a:extLst>
          </p:cNvPr>
          <p:cNvSpPr>
            <a:spLocks noGrp="1"/>
          </p:cNvSpPr>
          <p:nvPr>
            <p:ph type="pic" sz="quarter" idx="23"/>
          </p:nvPr>
        </p:nvSpPr>
        <p:spPr>
          <a:xfrm>
            <a:off x="5730238" y="3105917"/>
            <a:ext cx="731520" cy="731520"/>
          </a:xfrm>
        </p:spPr>
        <p:txBody>
          <a:bodyPr/>
          <a:lstStyle>
            <a:lvl1pPr marL="0" indent="0" algn="ctr">
              <a:buNone/>
              <a:defRPr sz="1000"/>
            </a:lvl1pPr>
          </a:lstStyle>
          <a:p>
            <a:r>
              <a:rPr lang="en-US"/>
              <a:t>Click icon to add picture</a:t>
            </a:r>
            <a:endParaRPr lang="en-US" dirty="0"/>
          </a:p>
        </p:txBody>
      </p:sp>
      <p:sp>
        <p:nvSpPr>
          <p:cNvPr id="32" name="Text Placeholder 13">
            <a:extLst>
              <a:ext uri="{FF2B5EF4-FFF2-40B4-BE49-F238E27FC236}">
                <a16:creationId xmlns:a16="http://schemas.microsoft.com/office/drawing/2014/main" id="{85971F4D-8B59-4B3E-9169-64E0EF1BA85F}"/>
              </a:ext>
            </a:extLst>
          </p:cNvPr>
          <p:cNvSpPr>
            <a:spLocks noGrp="1"/>
          </p:cNvSpPr>
          <p:nvPr>
            <p:ph type="body" sz="quarter" idx="17" hasCustomPrompt="1"/>
          </p:nvPr>
        </p:nvSpPr>
        <p:spPr>
          <a:xfrm>
            <a:off x="4241056" y="3893330"/>
            <a:ext cx="3736658" cy="518795"/>
          </a:xfrm>
        </p:spPr>
        <p:txBody>
          <a:bodyPr>
            <a:normAutofit/>
          </a:bodyPr>
          <a:lstStyle>
            <a:lvl1pPr marL="0" indent="0" algn="ctr">
              <a:buNone/>
              <a:defRPr sz="1800" spc="300">
                <a:solidFill>
                  <a:schemeClr val="tx1"/>
                </a:solidFill>
              </a:defRPr>
            </a:lvl1pPr>
            <a:lvl2pPr marL="457200" indent="0">
              <a:buNone/>
              <a:defRPr/>
            </a:lvl2pPr>
          </a:lstStyle>
          <a:p>
            <a:pPr lvl="0"/>
            <a:r>
              <a:rPr lang="en-US" dirty="0"/>
              <a:t>Click to add text</a:t>
            </a:r>
          </a:p>
        </p:txBody>
      </p:sp>
      <p:sp>
        <p:nvSpPr>
          <p:cNvPr id="7" name="Picture Placeholder 3">
            <a:extLst>
              <a:ext uri="{FF2B5EF4-FFF2-40B4-BE49-F238E27FC236}">
                <a16:creationId xmlns:a16="http://schemas.microsoft.com/office/drawing/2014/main" id="{40271905-3743-286E-3C76-62B0063D5967}"/>
              </a:ext>
            </a:extLst>
          </p:cNvPr>
          <p:cNvSpPr>
            <a:spLocks noGrp="1"/>
          </p:cNvSpPr>
          <p:nvPr>
            <p:ph type="pic" sz="quarter" idx="24"/>
          </p:nvPr>
        </p:nvSpPr>
        <p:spPr>
          <a:xfrm>
            <a:off x="9705712" y="3105917"/>
            <a:ext cx="731520" cy="731520"/>
          </a:xfrm>
        </p:spPr>
        <p:txBody>
          <a:bodyPr/>
          <a:lstStyle>
            <a:lvl1pPr marL="0" indent="0" algn="ctr">
              <a:buNone/>
              <a:defRPr sz="1000"/>
            </a:lvl1pPr>
          </a:lstStyle>
          <a:p>
            <a:r>
              <a:rPr lang="en-US"/>
              <a:t>Click icon to add picture</a:t>
            </a:r>
            <a:endParaRPr lang="en-US" dirty="0"/>
          </a:p>
        </p:txBody>
      </p:sp>
      <p:sp>
        <p:nvSpPr>
          <p:cNvPr id="33" name="Text Placeholder 13">
            <a:extLst>
              <a:ext uri="{FF2B5EF4-FFF2-40B4-BE49-F238E27FC236}">
                <a16:creationId xmlns:a16="http://schemas.microsoft.com/office/drawing/2014/main" id="{90B19777-E2ED-419C-B486-857117FD081B}"/>
              </a:ext>
            </a:extLst>
          </p:cNvPr>
          <p:cNvSpPr>
            <a:spLocks noGrp="1"/>
          </p:cNvSpPr>
          <p:nvPr>
            <p:ph type="body" sz="quarter" idx="18" hasCustomPrompt="1"/>
          </p:nvPr>
        </p:nvSpPr>
        <p:spPr>
          <a:xfrm>
            <a:off x="8216525" y="3893330"/>
            <a:ext cx="3736663" cy="518795"/>
          </a:xfrm>
        </p:spPr>
        <p:txBody>
          <a:bodyPr>
            <a:normAutofit/>
          </a:bodyPr>
          <a:lstStyle>
            <a:lvl1pPr marL="0" indent="0" algn="ctr">
              <a:buNone/>
              <a:defRPr sz="1800" spc="300">
                <a:solidFill>
                  <a:schemeClr val="tx1"/>
                </a:solidFill>
              </a:defRPr>
            </a:lvl1pPr>
            <a:lvl2pPr marL="457200" indent="0">
              <a:buNone/>
              <a:defRPr/>
            </a:lvl2pPr>
          </a:lstStyle>
          <a:p>
            <a:pPr lvl="0"/>
            <a:r>
              <a:rPr lang="en-US" dirty="0"/>
              <a:t>Click to add text</a:t>
            </a:r>
          </a:p>
        </p:txBody>
      </p:sp>
      <p:sp>
        <p:nvSpPr>
          <p:cNvPr id="14" name="Text Placeholder 13">
            <a:extLst>
              <a:ext uri="{FF2B5EF4-FFF2-40B4-BE49-F238E27FC236}">
                <a16:creationId xmlns:a16="http://schemas.microsoft.com/office/drawing/2014/main" id="{F80209DF-C4D9-43B8-AA05-F53619153042}"/>
              </a:ext>
            </a:extLst>
          </p:cNvPr>
          <p:cNvSpPr>
            <a:spLocks noGrp="1"/>
          </p:cNvSpPr>
          <p:nvPr>
            <p:ph type="body" sz="quarter" idx="12" hasCustomPrompt="1"/>
          </p:nvPr>
        </p:nvSpPr>
        <p:spPr>
          <a:xfrm>
            <a:off x="3512343" y="5137992"/>
            <a:ext cx="5167313" cy="518795"/>
          </a:xfrm>
          <a:gradFill flip="none" rotWithShape="1">
            <a:gsLst>
              <a:gs pos="0">
                <a:schemeClr val="accent5"/>
              </a:gs>
              <a:gs pos="100000">
                <a:schemeClr val="accent2">
                  <a:lumMod val="97000"/>
                  <a:lumOff val="3000"/>
                </a:schemeClr>
              </a:gs>
              <a:gs pos="50000">
                <a:schemeClr val="accent1"/>
              </a:gs>
            </a:gsLst>
            <a:lin ang="10800000" scaled="1"/>
            <a:tileRect/>
          </a:gradFill>
        </p:spPr>
        <p:txBody>
          <a:bodyPr anchor="ctr" anchorCtr="0">
            <a:noAutofit/>
          </a:bodyPr>
          <a:lstStyle>
            <a:lvl1pPr marL="0" indent="0" algn="ctr">
              <a:lnSpc>
                <a:spcPct val="100000"/>
              </a:lnSpc>
              <a:spcBef>
                <a:spcPts val="0"/>
              </a:spcBef>
              <a:buNone/>
              <a:defRPr sz="1800" cap="all" spc="300" baseline="0">
                <a:solidFill>
                  <a:schemeClr val="tx1"/>
                </a:solidFill>
              </a:defRPr>
            </a:lvl1pPr>
            <a:lvl2pPr marL="457200" indent="0">
              <a:buNone/>
              <a:defRPr/>
            </a:lvl2pPr>
          </a:lstStyle>
          <a:p>
            <a:pPr lvl="0"/>
            <a:r>
              <a:rPr lang="en-US" dirty="0"/>
              <a:t>Click to add subtitle</a:t>
            </a:r>
          </a:p>
        </p:txBody>
      </p:sp>
    </p:spTree>
    <p:extLst>
      <p:ext uri="{BB962C8B-B14F-4D97-AF65-F5344CB8AC3E}">
        <p14:creationId xmlns:p14="http://schemas.microsoft.com/office/powerpoint/2010/main" val="3173740392"/>
      </p:ext>
    </p:extLst>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83D428-B974-43F4-9246-0A2EECA11A5B}"/>
              </a:ext>
            </a:extLst>
          </p:cNvPr>
          <p:cNvSpPr>
            <a:spLocks noGrp="1"/>
          </p:cNvSpPr>
          <p:nvPr>
            <p:ph type="title" hasCustomPrompt="1"/>
          </p:nvPr>
        </p:nvSpPr>
        <p:spPr>
          <a:xfrm>
            <a:off x="7068820" y="136525"/>
            <a:ext cx="4846320" cy="1692311"/>
          </a:xfrm>
        </p:spPr>
        <p:txBody>
          <a:bodyPr anchor="b" anchorCtr="0">
            <a:noAutofit/>
          </a:bodyPr>
          <a:lstStyle>
            <a:lvl1pPr algn="l">
              <a:lnSpc>
                <a:spcPct val="100000"/>
              </a:lnSpc>
              <a:spcBef>
                <a:spcPts val="1000"/>
              </a:spcBef>
              <a:defRPr sz="3200" baseline="0"/>
            </a:lvl1pPr>
          </a:lstStyle>
          <a:p>
            <a:r>
              <a:rPr lang="en-US" dirty="0"/>
              <a:t>Add title</a:t>
            </a:r>
          </a:p>
        </p:txBody>
      </p:sp>
      <p:sp>
        <p:nvSpPr>
          <p:cNvPr id="11" name="Picture Placeholder 10">
            <a:extLst>
              <a:ext uri="{FF2B5EF4-FFF2-40B4-BE49-F238E27FC236}">
                <a16:creationId xmlns:a16="http://schemas.microsoft.com/office/drawing/2014/main" id="{912AA41C-A030-4521-8130-6A8E4543F277}"/>
              </a:ext>
            </a:extLst>
          </p:cNvPr>
          <p:cNvSpPr>
            <a:spLocks noGrp="1"/>
          </p:cNvSpPr>
          <p:nvPr>
            <p:ph type="pic" sz="quarter" idx="13" hasCustomPrompt="1"/>
          </p:nvPr>
        </p:nvSpPr>
        <p:spPr>
          <a:xfrm>
            <a:off x="0" y="0"/>
            <a:ext cx="6096000" cy="6858000"/>
          </a:xfrm>
          <a:prstGeom prst="parallelogram">
            <a:avLst/>
          </a:prstGeom>
          <a:effectLst/>
        </p:spPr>
        <p:txBody>
          <a:bodyPr anchor="t"/>
          <a:lstStyle>
            <a:lvl1pPr marL="0" indent="0" algn="ctr">
              <a:buNone/>
              <a:defRPr/>
            </a:lvl1pPr>
          </a:lstStyle>
          <a:p>
            <a:r>
              <a:rPr lang="en-US" dirty="0"/>
              <a:t>Click to add picture</a:t>
            </a:r>
          </a:p>
        </p:txBody>
      </p:sp>
      <p:sp>
        <p:nvSpPr>
          <p:cNvPr id="13" name="Text Placeholder 12">
            <a:extLst>
              <a:ext uri="{FF2B5EF4-FFF2-40B4-BE49-F238E27FC236}">
                <a16:creationId xmlns:a16="http://schemas.microsoft.com/office/drawing/2014/main" id="{9D00A38D-CFE8-4333-B9D2-D3E7EACA4F0E}"/>
              </a:ext>
            </a:extLst>
          </p:cNvPr>
          <p:cNvSpPr>
            <a:spLocks noGrp="1"/>
          </p:cNvSpPr>
          <p:nvPr>
            <p:ph type="body" sz="quarter" idx="15" hasCustomPrompt="1"/>
          </p:nvPr>
        </p:nvSpPr>
        <p:spPr>
          <a:xfrm>
            <a:off x="7068820" y="2078875"/>
            <a:ext cx="4114800" cy="3798888"/>
          </a:xfrm>
        </p:spPr>
        <p:txBody>
          <a:bodyPr>
            <a:normAutofit/>
          </a:bodyPr>
          <a:lstStyle>
            <a:lvl1pPr marL="0" indent="0">
              <a:buNone/>
              <a:defRPr sz="1800" cap="all" spc="300" baseline="0"/>
            </a:lvl1pPr>
          </a:lstStyle>
          <a:p>
            <a:pPr lvl="0"/>
            <a:r>
              <a:rPr lang="en-US" dirty="0"/>
              <a:t>Click to add text</a:t>
            </a:r>
          </a:p>
        </p:txBody>
      </p:sp>
      <p:sp>
        <p:nvSpPr>
          <p:cNvPr id="5" name="Footer Placeholder 4">
            <a:extLst>
              <a:ext uri="{FF2B5EF4-FFF2-40B4-BE49-F238E27FC236}">
                <a16:creationId xmlns:a16="http://schemas.microsoft.com/office/drawing/2014/main" id="{BC79732E-D749-40DD-8365-05028518765D}"/>
              </a:ext>
            </a:extLst>
          </p:cNvPr>
          <p:cNvSpPr>
            <a:spLocks noGrp="1"/>
          </p:cNvSpPr>
          <p:nvPr>
            <p:ph type="ftr" sz="quarter" idx="11"/>
          </p:nvPr>
        </p:nvSpPr>
        <p:spPr/>
        <p:txBody>
          <a:bodyPr/>
          <a:lstStyle/>
          <a:p>
            <a:r>
              <a:rPr lang="en-US" dirty="0"/>
              <a:t>Add a footer</a:t>
            </a:r>
          </a:p>
        </p:txBody>
      </p:sp>
      <p:sp>
        <p:nvSpPr>
          <p:cNvPr id="6" name="Slide Number Placeholder 5">
            <a:extLst>
              <a:ext uri="{FF2B5EF4-FFF2-40B4-BE49-F238E27FC236}">
                <a16:creationId xmlns:a16="http://schemas.microsoft.com/office/drawing/2014/main" id="{88F55E23-C4CC-4E9B-80F4-C4BEA6E2DD84}"/>
              </a:ext>
            </a:extLst>
          </p:cNvPr>
          <p:cNvSpPr>
            <a:spLocks noGrp="1"/>
          </p:cNvSpPr>
          <p:nvPr>
            <p:ph type="sldNum" sz="quarter" idx="12"/>
          </p:nvPr>
        </p:nvSpPr>
        <p:spPr/>
        <p:txBody>
          <a:bodyPr/>
          <a:lstStyle/>
          <a:p>
            <a:fld id="{8C2E478F-E849-4A8C-AF1F-CBCC78A7CBFA}" type="slidenum">
              <a:rPr lang="en-US" smtClean="0"/>
              <a:pPr/>
              <a:t>‹#›</a:t>
            </a:fld>
            <a:endParaRPr lang="en-US" dirty="0"/>
          </a:p>
        </p:txBody>
      </p:sp>
      <p:sp>
        <p:nvSpPr>
          <p:cNvPr id="3" name="Rectangle 2">
            <a:extLst>
              <a:ext uri="{FF2B5EF4-FFF2-40B4-BE49-F238E27FC236}">
                <a16:creationId xmlns:a16="http://schemas.microsoft.com/office/drawing/2014/main" id="{1AA8588E-221D-4931-A290-C5C4184435AD}"/>
              </a:ext>
              <a:ext uri="{C183D7F6-B498-43B3-948B-1728B52AA6E4}">
                <adec:decorative xmlns:adec="http://schemas.microsoft.com/office/drawing/2017/decorative" val="1"/>
              </a:ext>
            </a:extLst>
          </p:cNvPr>
          <p:cNvSpPr/>
          <p:nvPr userDrawn="1"/>
        </p:nvSpPr>
        <p:spPr>
          <a:xfrm>
            <a:off x="7068820" y="6303963"/>
            <a:ext cx="3014980" cy="554037"/>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6291152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0E4A3-5566-43FE-A59F-2C4F4FE7F32A}"/>
              </a:ext>
            </a:extLst>
          </p:cNvPr>
          <p:cNvSpPr>
            <a:spLocks noGrp="1"/>
          </p:cNvSpPr>
          <p:nvPr>
            <p:ph type="title" hasCustomPrompt="1"/>
          </p:nvPr>
        </p:nvSpPr>
        <p:spPr>
          <a:xfrm>
            <a:off x="6095999" y="24572"/>
            <a:ext cx="5897217" cy="1471703"/>
          </a:xfrm>
        </p:spPr>
        <p:txBody>
          <a:bodyPr lIns="91440" rIns="91440" anchor="b" anchorCtr="0">
            <a:noAutofit/>
          </a:bodyPr>
          <a:lstStyle>
            <a:lvl1pPr algn="l">
              <a:lnSpc>
                <a:spcPct val="100000"/>
              </a:lnSpc>
              <a:spcBef>
                <a:spcPts val="0"/>
              </a:spcBef>
              <a:defRPr sz="3200">
                <a:solidFill>
                  <a:schemeClr val="tx1"/>
                </a:solidFill>
              </a:defRPr>
            </a:lvl1pPr>
          </a:lstStyle>
          <a:p>
            <a:r>
              <a:rPr lang="en-US" dirty="0"/>
              <a:t>Click to add title</a:t>
            </a:r>
          </a:p>
        </p:txBody>
      </p:sp>
      <p:sp>
        <p:nvSpPr>
          <p:cNvPr id="9" name="Picture Placeholder 8">
            <a:extLst>
              <a:ext uri="{FF2B5EF4-FFF2-40B4-BE49-F238E27FC236}">
                <a16:creationId xmlns:a16="http://schemas.microsoft.com/office/drawing/2014/main" id="{186FE9B2-6286-484B-8943-95EE0B6B0267}"/>
              </a:ext>
            </a:extLst>
          </p:cNvPr>
          <p:cNvSpPr>
            <a:spLocks noGrp="1"/>
          </p:cNvSpPr>
          <p:nvPr>
            <p:ph type="pic" sz="quarter" idx="14" hasCustomPrompt="1"/>
          </p:nvPr>
        </p:nvSpPr>
        <p:spPr>
          <a:xfrm>
            <a:off x="0" y="0"/>
            <a:ext cx="5416550" cy="6858000"/>
          </a:xfrm>
          <a:effectLst/>
        </p:spPr>
        <p:txBody>
          <a:bodyPr anchor="t"/>
          <a:lstStyle>
            <a:lvl1pPr marL="0" indent="0" algn="ctr">
              <a:buNone/>
              <a:defRPr/>
            </a:lvl1pPr>
          </a:lstStyle>
          <a:p>
            <a:r>
              <a:rPr lang="en-US" dirty="0"/>
              <a:t>Click to add picture</a:t>
            </a:r>
          </a:p>
        </p:txBody>
      </p:sp>
      <p:sp>
        <p:nvSpPr>
          <p:cNvPr id="20" name="Text Placeholder 19">
            <a:extLst>
              <a:ext uri="{FF2B5EF4-FFF2-40B4-BE49-F238E27FC236}">
                <a16:creationId xmlns:a16="http://schemas.microsoft.com/office/drawing/2014/main" id="{E5539E44-E270-49B4-8B0A-07870325AA91}"/>
              </a:ext>
            </a:extLst>
          </p:cNvPr>
          <p:cNvSpPr>
            <a:spLocks noGrp="1"/>
          </p:cNvSpPr>
          <p:nvPr>
            <p:ph type="body" sz="quarter" idx="16" hasCustomPrompt="1"/>
          </p:nvPr>
        </p:nvSpPr>
        <p:spPr>
          <a:xfrm>
            <a:off x="6195395" y="1546138"/>
            <a:ext cx="4023360" cy="464871"/>
          </a:xfr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lvl1pPr marL="0" indent="0" algn="l">
              <a:lnSpc>
                <a:spcPct val="100000"/>
              </a:lnSpc>
              <a:spcBef>
                <a:spcPts val="0"/>
              </a:spcBef>
              <a:buNone/>
              <a:defRPr lang="en-US" sz="1400" cap="all" spc="300" baseline="0" dirty="0">
                <a:solidFill>
                  <a:schemeClr val="lt1"/>
                </a:solidFill>
              </a:defRPr>
            </a:lvl1pPr>
          </a:lstStyle>
          <a:p>
            <a:pPr lvl="0"/>
            <a:r>
              <a:rPr lang="en-US" dirty="0"/>
              <a:t>Click to add subtitle</a:t>
            </a:r>
          </a:p>
        </p:txBody>
      </p:sp>
      <p:sp>
        <p:nvSpPr>
          <p:cNvPr id="4" name="Text Placeholder 3">
            <a:extLst>
              <a:ext uri="{FF2B5EF4-FFF2-40B4-BE49-F238E27FC236}">
                <a16:creationId xmlns:a16="http://schemas.microsoft.com/office/drawing/2014/main" id="{214E20AE-BE16-CA42-4851-31C48D64A60F}"/>
              </a:ext>
            </a:extLst>
          </p:cNvPr>
          <p:cNvSpPr>
            <a:spLocks noGrp="1"/>
          </p:cNvSpPr>
          <p:nvPr>
            <p:ph type="body" sz="quarter" idx="17" hasCustomPrompt="1"/>
          </p:nvPr>
        </p:nvSpPr>
        <p:spPr>
          <a:xfrm>
            <a:off x="6096000" y="2782674"/>
            <a:ext cx="4122755" cy="2693678"/>
          </a:xfrm>
        </p:spPr>
        <p:txBody>
          <a:bodyPr/>
          <a:lstStyle>
            <a:lvl1pPr marL="0" indent="0">
              <a:lnSpc>
                <a:spcPct val="100000"/>
              </a:lnSpc>
              <a:buNone/>
              <a:defRPr/>
            </a:lvl1pPr>
          </a:lstStyle>
          <a:p>
            <a:pPr lvl="0"/>
            <a:r>
              <a:rPr lang="en-US" dirty="0"/>
              <a:t>Click to add text</a:t>
            </a:r>
          </a:p>
        </p:txBody>
      </p:sp>
      <p:sp>
        <p:nvSpPr>
          <p:cNvPr id="11" name="Slide Number Placeholder 5">
            <a:extLst>
              <a:ext uri="{FF2B5EF4-FFF2-40B4-BE49-F238E27FC236}">
                <a16:creationId xmlns:a16="http://schemas.microsoft.com/office/drawing/2014/main" id="{7D4E8708-8565-4A5B-9D9E-1D4F40EAF909}"/>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12478327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AABA725B-4BCB-1D48-9C5D-46706B18719E}"/>
              </a:ext>
            </a:extLst>
          </p:cNvPr>
          <p:cNvSpPr>
            <a:spLocks noGrp="1"/>
          </p:cNvSpPr>
          <p:nvPr>
            <p:ph type="title" hasCustomPrompt="1"/>
          </p:nvPr>
        </p:nvSpPr>
        <p:spPr>
          <a:xfrm>
            <a:off x="6096000" y="1135465"/>
            <a:ext cx="5012987" cy="2788704"/>
          </a:xfrm>
        </p:spPr>
        <p:txBody>
          <a:bodyPr anchor="b"/>
          <a:lstStyle>
            <a:lvl1pPr algn="l">
              <a:defRPr sz="6000" spc="300"/>
            </a:lvl1pPr>
          </a:lstStyle>
          <a:p>
            <a:r>
              <a:rPr lang="en-US" dirty="0"/>
              <a:t>Click to add title</a:t>
            </a:r>
          </a:p>
        </p:txBody>
      </p:sp>
      <p:sp>
        <p:nvSpPr>
          <p:cNvPr id="11" name="Picture Placeholder 10">
            <a:extLst>
              <a:ext uri="{FF2B5EF4-FFF2-40B4-BE49-F238E27FC236}">
                <a16:creationId xmlns:a16="http://schemas.microsoft.com/office/drawing/2014/main" id="{912AA41C-A030-4521-8130-6A8E4543F277}"/>
              </a:ext>
            </a:extLst>
          </p:cNvPr>
          <p:cNvSpPr>
            <a:spLocks noGrp="1"/>
          </p:cNvSpPr>
          <p:nvPr>
            <p:ph type="pic" sz="quarter" idx="13" hasCustomPrompt="1"/>
          </p:nvPr>
        </p:nvSpPr>
        <p:spPr>
          <a:xfrm>
            <a:off x="0" y="0"/>
            <a:ext cx="6096000" cy="6867922"/>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4242487 w 6096000"/>
              <a:gd name="connsiteY2" fmla="*/ 6833286 h 6858000"/>
              <a:gd name="connsiteX3" fmla="*/ 0 w 6096000"/>
              <a:gd name="connsiteY3" fmla="*/ 6858000 h 6858000"/>
              <a:gd name="connsiteX4" fmla="*/ 0 w 6096000"/>
              <a:gd name="connsiteY4" fmla="*/ 0 h 6858000"/>
              <a:gd name="connsiteX0" fmla="*/ 0 w 6096000"/>
              <a:gd name="connsiteY0" fmla="*/ 0 h 6867922"/>
              <a:gd name="connsiteX1" fmla="*/ 6096000 w 6096000"/>
              <a:gd name="connsiteY1" fmla="*/ 0 h 6867922"/>
              <a:gd name="connsiteX2" fmla="*/ 4228633 w 6096000"/>
              <a:gd name="connsiteY2" fmla="*/ 6867922 h 6867922"/>
              <a:gd name="connsiteX3" fmla="*/ 0 w 6096000"/>
              <a:gd name="connsiteY3" fmla="*/ 6858000 h 6867922"/>
              <a:gd name="connsiteX4" fmla="*/ 0 w 6096000"/>
              <a:gd name="connsiteY4" fmla="*/ 0 h 68679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6000" h="6867922">
                <a:moveTo>
                  <a:pt x="0" y="0"/>
                </a:moveTo>
                <a:lnTo>
                  <a:pt x="6096000" y="0"/>
                </a:lnTo>
                <a:lnTo>
                  <a:pt x="4228633" y="6867922"/>
                </a:lnTo>
                <a:lnTo>
                  <a:pt x="0" y="6858000"/>
                </a:lnTo>
                <a:lnTo>
                  <a:pt x="0" y="0"/>
                </a:lnTo>
                <a:close/>
              </a:path>
            </a:pathLst>
          </a:custGeom>
          <a:effectLst/>
        </p:spPr>
        <p:txBody>
          <a:bodyPr anchor="t"/>
          <a:lstStyle>
            <a:lvl1pPr marL="0" indent="0" algn="ctr">
              <a:buNone/>
              <a:defRPr/>
            </a:lvl1pPr>
          </a:lstStyle>
          <a:p>
            <a:r>
              <a:rPr lang="en-US" dirty="0"/>
              <a:t>Click to add picture</a:t>
            </a:r>
          </a:p>
        </p:txBody>
      </p:sp>
      <p:sp>
        <p:nvSpPr>
          <p:cNvPr id="3" name="Text Placeholder 2">
            <a:extLst>
              <a:ext uri="{FF2B5EF4-FFF2-40B4-BE49-F238E27FC236}">
                <a16:creationId xmlns:a16="http://schemas.microsoft.com/office/drawing/2014/main" id="{893C356F-E483-4AFD-856C-13BB8E8A5605}"/>
              </a:ext>
            </a:extLst>
          </p:cNvPr>
          <p:cNvSpPr>
            <a:spLocks noGrp="1"/>
          </p:cNvSpPr>
          <p:nvPr>
            <p:ph type="body" idx="1" hasCustomPrompt="1"/>
          </p:nvPr>
        </p:nvSpPr>
        <p:spPr>
          <a:xfrm>
            <a:off x="6096000" y="4378134"/>
            <a:ext cx="5012987" cy="365125"/>
          </a:xfrm>
          <a:gradFill flip="none" rotWithShape="1">
            <a:gsLst>
              <a:gs pos="0">
                <a:schemeClr val="accent5"/>
              </a:gs>
              <a:gs pos="100000">
                <a:schemeClr val="accent2">
                  <a:lumMod val="97000"/>
                  <a:lumOff val="3000"/>
                </a:schemeClr>
              </a:gs>
              <a:gs pos="50000">
                <a:schemeClr val="accent1"/>
              </a:gs>
            </a:gsLst>
            <a:lin ang="10800000" scaled="1"/>
            <a:tileRect/>
          </a:gradFill>
        </p:spPr>
        <p:txBody>
          <a:bodyPr anchor="ctr">
            <a:noAutofit/>
          </a:bodyPr>
          <a:lstStyle>
            <a:lvl1pPr marL="0" indent="0" algn="l">
              <a:lnSpc>
                <a:spcPct val="100000"/>
              </a:lnSpc>
              <a:buNone/>
              <a:defRPr sz="1400" cap="all" spc="300" baseline="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add subtitle</a:t>
            </a:r>
          </a:p>
        </p:txBody>
      </p:sp>
      <p:sp>
        <p:nvSpPr>
          <p:cNvPr id="5" name="Footer Placeholder 4">
            <a:extLst>
              <a:ext uri="{FF2B5EF4-FFF2-40B4-BE49-F238E27FC236}">
                <a16:creationId xmlns:a16="http://schemas.microsoft.com/office/drawing/2014/main" id="{BC79732E-D749-40DD-8365-05028518765D}"/>
              </a:ext>
            </a:extLst>
          </p:cNvPr>
          <p:cNvSpPr>
            <a:spLocks noGrp="1"/>
          </p:cNvSpPr>
          <p:nvPr>
            <p:ph type="ftr" sz="quarter" idx="11"/>
          </p:nvPr>
        </p:nvSpPr>
        <p:spPr/>
        <p:txBody>
          <a:bodyPr/>
          <a:lstStyle/>
          <a:p>
            <a:r>
              <a:rPr lang="en-US" dirty="0"/>
              <a:t>Add a footer</a:t>
            </a:r>
          </a:p>
        </p:txBody>
      </p:sp>
      <p:sp>
        <p:nvSpPr>
          <p:cNvPr id="6" name="Slide Number Placeholder 5">
            <a:extLst>
              <a:ext uri="{FF2B5EF4-FFF2-40B4-BE49-F238E27FC236}">
                <a16:creationId xmlns:a16="http://schemas.microsoft.com/office/drawing/2014/main" id="{88F55E23-C4CC-4E9B-80F4-C4BEA6E2DD84}"/>
              </a:ext>
            </a:extLst>
          </p:cNvPr>
          <p:cNvSpPr>
            <a:spLocks noGrp="1"/>
          </p:cNvSpPr>
          <p:nvPr>
            <p:ph type="sldNum" sz="quarter" idx="12"/>
          </p:nvPr>
        </p:nvSpPr>
        <p:spPr/>
        <p:txBody>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528901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45D17-D652-4766-B11C-2E8D8390D957}"/>
              </a:ext>
            </a:extLst>
          </p:cNvPr>
          <p:cNvSpPr>
            <a:spLocks noGrp="1"/>
          </p:cNvSpPr>
          <p:nvPr>
            <p:ph type="title" hasCustomPrompt="1"/>
          </p:nvPr>
        </p:nvSpPr>
        <p:spPr>
          <a:xfrm>
            <a:off x="594519" y="136525"/>
            <a:ext cx="11002962" cy="1455179"/>
          </a:xfrm>
        </p:spPr>
        <p:txBody>
          <a:bodyPr anchor="b" anchorCtr="0">
            <a:noAutofit/>
          </a:bodyPr>
          <a:lstStyle>
            <a:lvl1pPr>
              <a:defRPr sz="4800" spc="300"/>
            </a:lvl1pPr>
          </a:lstStyle>
          <a:p>
            <a:r>
              <a:rPr lang="en-US" dirty="0"/>
              <a:t>Click to add title</a:t>
            </a:r>
          </a:p>
        </p:txBody>
      </p:sp>
      <p:sp>
        <p:nvSpPr>
          <p:cNvPr id="3" name="Footer Placeholder 2">
            <a:extLst>
              <a:ext uri="{FF2B5EF4-FFF2-40B4-BE49-F238E27FC236}">
                <a16:creationId xmlns:a16="http://schemas.microsoft.com/office/drawing/2014/main" id="{6BC7A58C-70BA-43E5-BD90-83ADB63B0C00}"/>
              </a:ext>
            </a:extLst>
          </p:cNvPr>
          <p:cNvSpPr>
            <a:spLocks noGrp="1"/>
          </p:cNvSpPr>
          <p:nvPr>
            <p:ph type="ftr" sz="quarter" idx="10"/>
          </p:nvPr>
        </p:nvSpPr>
        <p:spPr/>
        <p:txBody>
          <a:bodyPr/>
          <a:lstStyle/>
          <a:p>
            <a:r>
              <a:rPr lang="en-US" dirty="0"/>
              <a:t>Add a footer</a:t>
            </a:r>
          </a:p>
        </p:txBody>
      </p:sp>
      <p:sp>
        <p:nvSpPr>
          <p:cNvPr id="4" name="Slide Number Placeholder 3">
            <a:extLst>
              <a:ext uri="{FF2B5EF4-FFF2-40B4-BE49-F238E27FC236}">
                <a16:creationId xmlns:a16="http://schemas.microsoft.com/office/drawing/2014/main" id="{0F8A60B7-2499-42C6-8A74-ACDAE245746D}"/>
              </a:ext>
            </a:extLst>
          </p:cNvPr>
          <p:cNvSpPr>
            <a:spLocks noGrp="1"/>
          </p:cNvSpPr>
          <p:nvPr>
            <p:ph type="sldNum" sz="quarter" idx="11"/>
          </p:nvPr>
        </p:nvSpPr>
        <p:spPr/>
        <p:txBody>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34526340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45D17-D652-4766-B11C-2E8D8390D957}"/>
              </a:ext>
            </a:extLst>
          </p:cNvPr>
          <p:cNvSpPr>
            <a:spLocks noGrp="1"/>
          </p:cNvSpPr>
          <p:nvPr>
            <p:ph type="title" hasCustomPrompt="1"/>
          </p:nvPr>
        </p:nvSpPr>
        <p:spPr>
          <a:xfrm>
            <a:off x="594519" y="136525"/>
            <a:ext cx="11002962" cy="1455179"/>
          </a:xfrm>
        </p:spPr>
        <p:txBody>
          <a:bodyPr anchor="b" anchorCtr="0">
            <a:noAutofit/>
          </a:bodyPr>
          <a:lstStyle>
            <a:lvl1pPr>
              <a:defRPr sz="4800" spc="300"/>
            </a:lvl1pPr>
          </a:lstStyle>
          <a:p>
            <a:r>
              <a:rPr lang="en-US" dirty="0"/>
              <a:t>Click to add title</a:t>
            </a:r>
          </a:p>
        </p:txBody>
      </p:sp>
      <p:sp>
        <p:nvSpPr>
          <p:cNvPr id="6" name="Content Placeholder 5">
            <a:extLst>
              <a:ext uri="{FF2B5EF4-FFF2-40B4-BE49-F238E27FC236}">
                <a16:creationId xmlns:a16="http://schemas.microsoft.com/office/drawing/2014/main" id="{79311A09-391F-D047-3028-E943A9964039}"/>
              </a:ext>
            </a:extLst>
          </p:cNvPr>
          <p:cNvSpPr>
            <a:spLocks noGrp="1"/>
          </p:cNvSpPr>
          <p:nvPr>
            <p:ph sz="quarter" idx="12" hasCustomPrompt="1"/>
          </p:nvPr>
        </p:nvSpPr>
        <p:spPr>
          <a:xfrm>
            <a:off x="593727" y="1591703"/>
            <a:ext cx="11002962" cy="4764647"/>
          </a:xfrm>
        </p:spPr>
        <p:txBody>
          <a:body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a:extLst>
              <a:ext uri="{FF2B5EF4-FFF2-40B4-BE49-F238E27FC236}">
                <a16:creationId xmlns:a16="http://schemas.microsoft.com/office/drawing/2014/main" id="{6BC7A58C-70BA-43E5-BD90-83ADB63B0C00}"/>
              </a:ext>
            </a:extLst>
          </p:cNvPr>
          <p:cNvSpPr>
            <a:spLocks noGrp="1"/>
          </p:cNvSpPr>
          <p:nvPr>
            <p:ph type="ftr" sz="quarter" idx="10"/>
          </p:nvPr>
        </p:nvSpPr>
        <p:spPr/>
        <p:txBody>
          <a:bodyPr/>
          <a:lstStyle/>
          <a:p>
            <a:r>
              <a:rPr lang="en-US" dirty="0"/>
              <a:t>Add a footer</a:t>
            </a:r>
          </a:p>
        </p:txBody>
      </p:sp>
      <p:sp>
        <p:nvSpPr>
          <p:cNvPr id="4" name="Slide Number Placeholder 3">
            <a:extLst>
              <a:ext uri="{FF2B5EF4-FFF2-40B4-BE49-F238E27FC236}">
                <a16:creationId xmlns:a16="http://schemas.microsoft.com/office/drawing/2014/main" id="{0F8A60B7-2499-42C6-8A74-ACDAE245746D}"/>
              </a:ext>
            </a:extLst>
          </p:cNvPr>
          <p:cNvSpPr>
            <a:spLocks noGrp="1"/>
          </p:cNvSpPr>
          <p:nvPr>
            <p:ph type="sldNum" sz="quarter" idx="11"/>
          </p:nvPr>
        </p:nvSpPr>
        <p:spPr/>
        <p:txBody>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30557808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45D17-D652-4766-B11C-2E8D8390D957}"/>
              </a:ext>
            </a:extLst>
          </p:cNvPr>
          <p:cNvSpPr>
            <a:spLocks noGrp="1"/>
          </p:cNvSpPr>
          <p:nvPr>
            <p:ph type="title" hasCustomPrompt="1"/>
          </p:nvPr>
        </p:nvSpPr>
        <p:spPr>
          <a:xfrm>
            <a:off x="594519" y="136525"/>
            <a:ext cx="11002962" cy="1455179"/>
          </a:xfrm>
        </p:spPr>
        <p:txBody>
          <a:bodyPr anchor="b" anchorCtr="0">
            <a:noAutofit/>
          </a:bodyPr>
          <a:lstStyle>
            <a:lvl1pPr>
              <a:defRPr sz="4800" spc="300"/>
            </a:lvl1pPr>
          </a:lstStyle>
          <a:p>
            <a:r>
              <a:rPr lang="en-US" dirty="0"/>
              <a:t>Click to add title</a:t>
            </a:r>
          </a:p>
        </p:txBody>
      </p:sp>
      <p:sp>
        <p:nvSpPr>
          <p:cNvPr id="6" name="Content Placeholder 5">
            <a:extLst>
              <a:ext uri="{FF2B5EF4-FFF2-40B4-BE49-F238E27FC236}">
                <a16:creationId xmlns:a16="http://schemas.microsoft.com/office/drawing/2014/main" id="{79311A09-391F-D047-3028-E943A9964039}"/>
              </a:ext>
            </a:extLst>
          </p:cNvPr>
          <p:cNvSpPr>
            <a:spLocks noGrp="1"/>
          </p:cNvSpPr>
          <p:nvPr>
            <p:ph sz="quarter" idx="12" hasCustomPrompt="1"/>
          </p:nvPr>
        </p:nvSpPr>
        <p:spPr>
          <a:xfrm>
            <a:off x="594519" y="2205872"/>
            <a:ext cx="11002962" cy="3685881"/>
          </a:xfrm>
        </p:spPr>
        <p:txBody>
          <a:body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a:extLst>
              <a:ext uri="{FF2B5EF4-FFF2-40B4-BE49-F238E27FC236}">
                <a16:creationId xmlns:a16="http://schemas.microsoft.com/office/drawing/2014/main" id="{6BC7A58C-70BA-43E5-BD90-83ADB63B0C00}"/>
              </a:ext>
            </a:extLst>
          </p:cNvPr>
          <p:cNvSpPr>
            <a:spLocks noGrp="1"/>
          </p:cNvSpPr>
          <p:nvPr>
            <p:ph type="ftr" sz="quarter" idx="10"/>
          </p:nvPr>
        </p:nvSpPr>
        <p:spPr/>
        <p:txBody>
          <a:bodyPr/>
          <a:lstStyle/>
          <a:p>
            <a:r>
              <a:rPr lang="en-US" dirty="0"/>
              <a:t>Add a footer</a:t>
            </a:r>
          </a:p>
        </p:txBody>
      </p:sp>
      <p:sp>
        <p:nvSpPr>
          <p:cNvPr id="4" name="Slide Number Placeholder 3">
            <a:extLst>
              <a:ext uri="{FF2B5EF4-FFF2-40B4-BE49-F238E27FC236}">
                <a16:creationId xmlns:a16="http://schemas.microsoft.com/office/drawing/2014/main" id="{0F8A60B7-2499-42C6-8A74-ACDAE245746D}"/>
              </a:ext>
            </a:extLst>
          </p:cNvPr>
          <p:cNvSpPr>
            <a:spLocks noGrp="1"/>
          </p:cNvSpPr>
          <p:nvPr>
            <p:ph type="sldNum" sz="quarter" idx="11"/>
          </p:nvPr>
        </p:nvSpPr>
        <p:spPr/>
        <p:txBody>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22739382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ote">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E635FD8-712D-4EE2-A5B6-3DD8DE9C25E9}"/>
              </a:ext>
            </a:extLst>
          </p:cNvPr>
          <p:cNvSpPr>
            <a:spLocks noGrp="1"/>
          </p:cNvSpPr>
          <p:nvPr>
            <p:ph type="pic" sz="quarter" idx="10" hasCustomPrompt="1"/>
          </p:nvPr>
        </p:nvSpPr>
        <p:spPr>
          <a:xfrm>
            <a:off x="0" y="0"/>
            <a:ext cx="12192000" cy="6858000"/>
          </a:xfrm>
        </p:spPr>
        <p:txBody>
          <a:bodyPr anchor="t"/>
          <a:lstStyle>
            <a:lvl1pPr marL="0" indent="0" algn="ctr">
              <a:buNone/>
              <a:defRPr/>
            </a:lvl1pPr>
          </a:lstStyle>
          <a:p>
            <a:r>
              <a:rPr lang="en-US" dirty="0"/>
              <a:t>Click to add picture</a:t>
            </a:r>
          </a:p>
        </p:txBody>
      </p:sp>
      <p:sp>
        <p:nvSpPr>
          <p:cNvPr id="2" name="Title 1">
            <a:extLst>
              <a:ext uri="{FF2B5EF4-FFF2-40B4-BE49-F238E27FC236}">
                <a16:creationId xmlns:a16="http://schemas.microsoft.com/office/drawing/2014/main" id="{4C179BAC-E989-4203-B9B4-66280365481B}"/>
              </a:ext>
            </a:extLst>
          </p:cNvPr>
          <p:cNvSpPr>
            <a:spLocks noGrp="1"/>
          </p:cNvSpPr>
          <p:nvPr>
            <p:ph type="title" hasCustomPrompt="1"/>
          </p:nvPr>
        </p:nvSpPr>
        <p:spPr>
          <a:xfrm>
            <a:off x="4038600" y="4607137"/>
            <a:ext cx="4114800" cy="421480"/>
          </a:xfrm>
          <a:gradFill flip="none" rotWithShape="1">
            <a:gsLst>
              <a:gs pos="0">
                <a:schemeClr val="accent5"/>
              </a:gs>
              <a:gs pos="100000">
                <a:schemeClr val="accent2">
                  <a:lumMod val="97000"/>
                  <a:lumOff val="3000"/>
                </a:schemeClr>
              </a:gs>
              <a:gs pos="50000">
                <a:schemeClr val="accent1"/>
              </a:gs>
            </a:gsLst>
            <a:lin ang="10800000" scaled="1"/>
            <a:tileRect/>
          </a:gradFill>
        </p:spPr>
        <p:txBody>
          <a:bodyPr>
            <a:noAutofit/>
          </a:bodyPr>
          <a:lstStyle>
            <a:lvl1pPr algn="ctr">
              <a:defRPr sz="1400" spc="300" baseline="0">
                <a:latin typeface="+mn-lt"/>
              </a:defRPr>
            </a:lvl1pPr>
          </a:lstStyle>
          <a:p>
            <a:pPr lvl="0"/>
            <a:r>
              <a:rPr lang="en-US" dirty="0"/>
              <a:t>Click to add subtitle</a:t>
            </a:r>
          </a:p>
        </p:txBody>
      </p:sp>
      <p:sp>
        <p:nvSpPr>
          <p:cNvPr id="7" name="Text Placeholder 6">
            <a:extLst>
              <a:ext uri="{FF2B5EF4-FFF2-40B4-BE49-F238E27FC236}">
                <a16:creationId xmlns:a16="http://schemas.microsoft.com/office/drawing/2014/main" id="{60CCC81E-A013-4315-AD13-97BA3AA95596}"/>
              </a:ext>
            </a:extLst>
          </p:cNvPr>
          <p:cNvSpPr>
            <a:spLocks noGrp="1"/>
          </p:cNvSpPr>
          <p:nvPr>
            <p:ph type="body" sz="quarter" idx="11" hasCustomPrompt="1"/>
          </p:nvPr>
        </p:nvSpPr>
        <p:spPr>
          <a:xfrm>
            <a:off x="1478756" y="1569719"/>
            <a:ext cx="9234488" cy="2651443"/>
          </a:xfrm>
        </p:spPr>
        <p:txBody>
          <a:bodyPr bIns="274320" anchor="b">
            <a:normAutofit/>
          </a:bodyPr>
          <a:lstStyle>
            <a:lvl1pPr marL="0" indent="0" algn="ctr">
              <a:buNone/>
              <a:defRPr sz="3200" cap="all" baseline="0"/>
            </a:lvl1pPr>
          </a:lstStyle>
          <a:p>
            <a:pPr lvl="0"/>
            <a:r>
              <a:rPr lang="en-US" dirty="0"/>
              <a:t>Click to add title</a:t>
            </a:r>
          </a:p>
        </p:txBody>
      </p:sp>
    </p:spTree>
    <p:extLst>
      <p:ext uri="{BB962C8B-B14F-4D97-AF65-F5344CB8AC3E}">
        <p14:creationId xmlns:p14="http://schemas.microsoft.com/office/powerpoint/2010/main" val="79555376"/>
      </p:ext>
    </p:extLst>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6">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074E6-E39E-4D19-B91F-8E84F37CBF3C}"/>
              </a:ext>
            </a:extLst>
          </p:cNvPr>
          <p:cNvSpPr>
            <a:spLocks noGrp="1"/>
          </p:cNvSpPr>
          <p:nvPr>
            <p:ph type="title" hasCustomPrompt="1"/>
          </p:nvPr>
        </p:nvSpPr>
        <p:spPr>
          <a:xfrm>
            <a:off x="7792279" y="365124"/>
            <a:ext cx="4018722" cy="1781980"/>
          </a:xfrm>
        </p:spPr>
        <p:txBody>
          <a:bodyPr lIns="0" rIns="0" anchor="ctr" anchorCtr="0">
            <a:noAutofit/>
          </a:bodyPr>
          <a:lstStyle>
            <a:lvl1pPr algn="l">
              <a:defRPr sz="3200" spc="300"/>
            </a:lvl1pPr>
          </a:lstStyle>
          <a:p>
            <a:r>
              <a:rPr lang="en-US" dirty="0"/>
              <a:t>add TITLE HERE</a:t>
            </a:r>
          </a:p>
        </p:txBody>
      </p:sp>
      <p:sp>
        <p:nvSpPr>
          <p:cNvPr id="5" name="Picture Placeholder 4">
            <a:extLst>
              <a:ext uri="{FF2B5EF4-FFF2-40B4-BE49-F238E27FC236}">
                <a16:creationId xmlns:a16="http://schemas.microsoft.com/office/drawing/2014/main" id="{D7CA175D-816E-4F70-96CC-8A1FD0EB16CE}"/>
              </a:ext>
            </a:extLst>
          </p:cNvPr>
          <p:cNvSpPr>
            <a:spLocks noGrp="1"/>
          </p:cNvSpPr>
          <p:nvPr>
            <p:ph type="pic" sz="quarter" idx="14" hasCustomPrompt="1"/>
          </p:nvPr>
        </p:nvSpPr>
        <p:spPr>
          <a:xfrm>
            <a:off x="736600" y="365125"/>
            <a:ext cx="2997200" cy="1781979"/>
          </a:xfrm>
        </p:spPr>
        <p:txBody>
          <a:bodyPr>
            <a:normAutofit/>
          </a:bodyPr>
          <a:lstStyle>
            <a:lvl1pPr marL="0" indent="0" algn="ctr">
              <a:buNone/>
              <a:defRPr sz="1400"/>
            </a:lvl1pPr>
          </a:lstStyle>
          <a:p>
            <a:r>
              <a:rPr lang="en-US" dirty="0"/>
              <a:t>Click to add picture</a:t>
            </a:r>
          </a:p>
        </p:txBody>
      </p:sp>
      <p:sp>
        <p:nvSpPr>
          <p:cNvPr id="9" name="Picture Placeholder 4">
            <a:extLst>
              <a:ext uri="{FF2B5EF4-FFF2-40B4-BE49-F238E27FC236}">
                <a16:creationId xmlns:a16="http://schemas.microsoft.com/office/drawing/2014/main" id="{323519C8-24DE-471D-85A9-7A8AFACEC456}"/>
              </a:ext>
            </a:extLst>
          </p:cNvPr>
          <p:cNvSpPr>
            <a:spLocks noGrp="1"/>
          </p:cNvSpPr>
          <p:nvPr>
            <p:ph type="pic" sz="quarter" idx="15" hasCustomPrompt="1"/>
          </p:nvPr>
        </p:nvSpPr>
        <p:spPr>
          <a:xfrm>
            <a:off x="4051300" y="365125"/>
            <a:ext cx="2997200" cy="1781979"/>
          </a:xfrm>
        </p:spPr>
        <p:txBody>
          <a:bodyPr>
            <a:normAutofit/>
          </a:bodyPr>
          <a:lstStyle>
            <a:lvl1pPr marL="0" indent="0" algn="ctr">
              <a:buNone/>
              <a:defRPr sz="1400"/>
            </a:lvl1pPr>
          </a:lstStyle>
          <a:p>
            <a:r>
              <a:rPr lang="en-US" dirty="0"/>
              <a:t>Click to add picture</a:t>
            </a:r>
          </a:p>
        </p:txBody>
      </p:sp>
      <p:sp>
        <p:nvSpPr>
          <p:cNvPr id="10" name="Picture Placeholder 4">
            <a:extLst>
              <a:ext uri="{FF2B5EF4-FFF2-40B4-BE49-F238E27FC236}">
                <a16:creationId xmlns:a16="http://schemas.microsoft.com/office/drawing/2014/main" id="{547F0F1E-7AF5-4B76-928C-7B28010C4F93}"/>
              </a:ext>
            </a:extLst>
          </p:cNvPr>
          <p:cNvSpPr>
            <a:spLocks noGrp="1"/>
          </p:cNvSpPr>
          <p:nvPr>
            <p:ph type="pic" sz="quarter" idx="16" hasCustomPrompt="1"/>
          </p:nvPr>
        </p:nvSpPr>
        <p:spPr>
          <a:xfrm>
            <a:off x="736600" y="2422525"/>
            <a:ext cx="2997200" cy="1781979"/>
          </a:xfrm>
        </p:spPr>
        <p:txBody>
          <a:bodyPr>
            <a:normAutofit/>
          </a:bodyPr>
          <a:lstStyle>
            <a:lvl1pPr marL="0" indent="0" algn="ctr">
              <a:buNone/>
              <a:defRPr sz="1400"/>
            </a:lvl1pPr>
          </a:lstStyle>
          <a:p>
            <a:r>
              <a:rPr lang="en-US" dirty="0"/>
              <a:t>Click to add picture</a:t>
            </a:r>
          </a:p>
        </p:txBody>
      </p:sp>
      <p:sp>
        <p:nvSpPr>
          <p:cNvPr id="11" name="Picture Placeholder 4">
            <a:extLst>
              <a:ext uri="{FF2B5EF4-FFF2-40B4-BE49-F238E27FC236}">
                <a16:creationId xmlns:a16="http://schemas.microsoft.com/office/drawing/2014/main" id="{063D0E8E-9491-4AF0-918D-A0B782C5FD68}"/>
              </a:ext>
            </a:extLst>
          </p:cNvPr>
          <p:cNvSpPr>
            <a:spLocks noGrp="1"/>
          </p:cNvSpPr>
          <p:nvPr>
            <p:ph type="pic" sz="quarter" idx="17" hasCustomPrompt="1"/>
          </p:nvPr>
        </p:nvSpPr>
        <p:spPr>
          <a:xfrm>
            <a:off x="4051300" y="2422525"/>
            <a:ext cx="2997200" cy="1781979"/>
          </a:xfrm>
        </p:spPr>
        <p:txBody>
          <a:bodyPr>
            <a:normAutofit/>
          </a:bodyPr>
          <a:lstStyle>
            <a:lvl1pPr marL="0" indent="0" algn="ctr">
              <a:buNone/>
              <a:defRPr sz="1400"/>
            </a:lvl1pPr>
          </a:lstStyle>
          <a:p>
            <a:r>
              <a:rPr lang="en-US" dirty="0"/>
              <a:t>Click to add picture</a:t>
            </a:r>
          </a:p>
        </p:txBody>
      </p:sp>
      <p:sp>
        <p:nvSpPr>
          <p:cNvPr id="12" name="Picture Placeholder 4">
            <a:extLst>
              <a:ext uri="{FF2B5EF4-FFF2-40B4-BE49-F238E27FC236}">
                <a16:creationId xmlns:a16="http://schemas.microsoft.com/office/drawing/2014/main" id="{042F54CB-9200-4D74-968A-0A3E5871D9E5}"/>
              </a:ext>
            </a:extLst>
          </p:cNvPr>
          <p:cNvSpPr>
            <a:spLocks noGrp="1"/>
          </p:cNvSpPr>
          <p:nvPr>
            <p:ph type="pic" sz="quarter" idx="18" hasCustomPrompt="1"/>
          </p:nvPr>
        </p:nvSpPr>
        <p:spPr>
          <a:xfrm>
            <a:off x="736600" y="4479925"/>
            <a:ext cx="2997200" cy="1781979"/>
          </a:xfrm>
        </p:spPr>
        <p:txBody>
          <a:bodyPr>
            <a:normAutofit/>
          </a:bodyPr>
          <a:lstStyle>
            <a:lvl1pPr marL="0" indent="0" algn="ctr">
              <a:buNone/>
              <a:defRPr sz="1400"/>
            </a:lvl1pPr>
          </a:lstStyle>
          <a:p>
            <a:r>
              <a:rPr lang="en-US" dirty="0"/>
              <a:t>Click to add picture</a:t>
            </a:r>
          </a:p>
        </p:txBody>
      </p:sp>
      <p:sp>
        <p:nvSpPr>
          <p:cNvPr id="13" name="Picture Placeholder 4">
            <a:extLst>
              <a:ext uri="{FF2B5EF4-FFF2-40B4-BE49-F238E27FC236}">
                <a16:creationId xmlns:a16="http://schemas.microsoft.com/office/drawing/2014/main" id="{1D925119-27E3-496E-86BC-23416F94FB61}"/>
              </a:ext>
            </a:extLst>
          </p:cNvPr>
          <p:cNvSpPr>
            <a:spLocks noGrp="1"/>
          </p:cNvSpPr>
          <p:nvPr>
            <p:ph type="pic" sz="quarter" idx="19" hasCustomPrompt="1"/>
          </p:nvPr>
        </p:nvSpPr>
        <p:spPr>
          <a:xfrm>
            <a:off x="4051300" y="4479925"/>
            <a:ext cx="2997200" cy="1781979"/>
          </a:xfrm>
        </p:spPr>
        <p:txBody>
          <a:bodyPr>
            <a:normAutofit/>
          </a:bodyPr>
          <a:lstStyle>
            <a:lvl1pPr marL="0" indent="0" algn="ctr">
              <a:buNone/>
              <a:defRPr sz="1400"/>
            </a:lvl1pPr>
          </a:lstStyle>
          <a:p>
            <a:r>
              <a:rPr lang="en-US" dirty="0"/>
              <a:t>Click to add picture</a:t>
            </a:r>
          </a:p>
        </p:txBody>
      </p:sp>
      <p:sp>
        <p:nvSpPr>
          <p:cNvPr id="4" name="Rectangle 3">
            <a:extLst>
              <a:ext uri="{FF2B5EF4-FFF2-40B4-BE49-F238E27FC236}">
                <a16:creationId xmlns:a16="http://schemas.microsoft.com/office/drawing/2014/main" id="{9DF93AF7-D4DC-42B5-8A4F-B5F3ABBB031F}"/>
              </a:ext>
              <a:ext uri="{C183D7F6-B498-43B3-948B-1728B52AA6E4}">
                <adec:decorative xmlns:adec="http://schemas.microsoft.com/office/drawing/2017/decorative" val="1"/>
              </a:ext>
            </a:extLst>
          </p:cNvPr>
          <p:cNvSpPr/>
          <p:nvPr userDrawn="1"/>
        </p:nvSpPr>
        <p:spPr>
          <a:xfrm>
            <a:off x="7781678" y="6303963"/>
            <a:ext cx="3014980"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7" name="Text Placeholder 6">
            <a:extLst>
              <a:ext uri="{FF2B5EF4-FFF2-40B4-BE49-F238E27FC236}">
                <a16:creationId xmlns:a16="http://schemas.microsoft.com/office/drawing/2014/main" id="{BD281DF4-BD72-3F1E-8B04-6205D7C5C8DF}"/>
              </a:ext>
            </a:extLst>
          </p:cNvPr>
          <p:cNvSpPr>
            <a:spLocks noGrp="1"/>
          </p:cNvSpPr>
          <p:nvPr>
            <p:ph type="body" sz="quarter" idx="20" hasCustomPrompt="1"/>
          </p:nvPr>
        </p:nvSpPr>
        <p:spPr>
          <a:xfrm>
            <a:off x="7792278" y="2422525"/>
            <a:ext cx="1813685" cy="718013"/>
          </a:xfrm>
        </p:spPr>
        <p:txBody>
          <a:bodyPr lIns="0" anchor="b">
            <a:normAutofit/>
          </a:bodyPr>
          <a:lstStyle>
            <a:lvl1pPr marL="0" indent="0">
              <a:lnSpc>
                <a:spcPct val="100000"/>
              </a:lnSpc>
              <a:spcBef>
                <a:spcPts val="0"/>
              </a:spcBef>
              <a:buNone/>
              <a:defRPr sz="1800" cap="all" spc="300" baseline="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a:t>
            </a:r>
          </a:p>
        </p:txBody>
      </p:sp>
      <p:sp>
        <p:nvSpPr>
          <p:cNvPr id="8" name="Text Placeholder 6">
            <a:extLst>
              <a:ext uri="{FF2B5EF4-FFF2-40B4-BE49-F238E27FC236}">
                <a16:creationId xmlns:a16="http://schemas.microsoft.com/office/drawing/2014/main" id="{4FA84CC6-BD0B-002A-5FFA-708B69C4C200}"/>
              </a:ext>
            </a:extLst>
          </p:cNvPr>
          <p:cNvSpPr>
            <a:spLocks noGrp="1"/>
          </p:cNvSpPr>
          <p:nvPr>
            <p:ph type="body" sz="quarter" idx="21" hasCustomPrompt="1"/>
          </p:nvPr>
        </p:nvSpPr>
        <p:spPr>
          <a:xfrm>
            <a:off x="7792278" y="3161514"/>
            <a:ext cx="1813685" cy="365125"/>
          </a:xfrm>
        </p:spPr>
        <p:txBody>
          <a:bodyPr lIns="0" tIns="0">
            <a:normAutofit/>
          </a:bodyPr>
          <a:lstStyle>
            <a:lvl1pPr marL="0" indent="0">
              <a:lnSpc>
                <a:spcPct val="100000"/>
              </a:lnSpc>
              <a:spcBef>
                <a:spcPts val="0"/>
              </a:spcBef>
              <a:buNone/>
              <a:defRPr sz="1500" cap="all" baseline="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a:t>
            </a:r>
          </a:p>
        </p:txBody>
      </p:sp>
      <p:sp>
        <p:nvSpPr>
          <p:cNvPr id="14" name="Text Placeholder 6">
            <a:extLst>
              <a:ext uri="{FF2B5EF4-FFF2-40B4-BE49-F238E27FC236}">
                <a16:creationId xmlns:a16="http://schemas.microsoft.com/office/drawing/2014/main" id="{CDF5AB02-45DE-2A85-A817-6FA37AD98169}"/>
              </a:ext>
            </a:extLst>
          </p:cNvPr>
          <p:cNvSpPr>
            <a:spLocks noGrp="1"/>
          </p:cNvSpPr>
          <p:nvPr>
            <p:ph type="body" sz="quarter" idx="22" hasCustomPrompt="1"/>
          </p:nvPr>
        </p:nvSpPr>
        <p:spPr>
          <a:xfrm>
            <a:off x="9997315" y="2429338"/>
            <a:ext cx="1813685" cy="718013"/>
          </a:xfrm>
        </p:spPr>
        <p:txBody>
          <a:bodyPr lIns="0" anchor="b">
            <a:normAutofit/>
          </a:bodyPr>
          <a:lstStyle>
            <a:lvl1pPr marL="0" indent="0">
              <a:lnSpc>
                <a:spcPct val="100000"/>
              </a:lnSpc>
              <a:spcBef>
                <a:spcPts val="0"/>
              </a:spcBef>
              <a:buNone/>
              <a:defRPr sz="1800" cap="all" spc="300" baseline="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a:t>
            </a:r>
          </a:p>
        </p:txBody>
      </p:sp>
      <p:sp>
        <p:nvSpPr>
          <p:cNvPr id="15" name="Text Placeholder 6">
            <a:extLst>
              <a:ext uri="{FF2B5EF4-FFF2-40B4-BE49-F238E27FC236}">
                <a16:creationId xmlns:a16="http://schemas.microsoft.com/office/drawing/2014/main" id="{94138391-4411-4BD0-D8AD-D001BF46DCA3}"/>
              </a:ext>
            </a:extLst>
          </p:cNvPr>
          <p:cNvSpPr>
            <a:spLocks noGrp="1"/>
          </p:cNvSpPr>
          <p:nvPr>
            <p:ph type="body" sz="quarter" idx="23" hasCustomPrompt="1"/>
          </p:nvPr>
        </p:nvSpPr>
        <p:spPr>
          <a:xfrm>
            <a:off x="9997315" y="3158271"/>
            <a:ext cx="1813685" cy="365125"/>
          </a:xfrm>
        </p:spPr>
        <p:txBody>
          <a:bodyPr lIns="0" tIns="0">
            <a:normAutofit/>
          </a:bodyPr>
          <a:lstStyle>
            <a:lvl1pPr marL="0" indent="0">
              <a:lnSpc>
                <a:spcPct val="100000"/>
              </a:lnSpc>
              <a:spcBef>
                <a:spcPts val="0"/>
              </a:spcBef>
              <a:buNone/>
              <a:defRPr sz="1500" cap="all" baseline="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a:t>
            </a:r>
          </a:p>
        </p:txBody>
      </p:sp>
      <p:sp>
        <p:nvSpPr>
          <p:cNvPr id="16" name="Text Placeholder 6">
            <a:extLst>
              <a:ext uri="{FF2B5EF4-FFF2-40B4-BE49-F238E27FC236}">
                <a16:creationId xmlns:a16="http://schemas.microsoft.com/office/drawing/2014/main" id="{AE1BE558-411F-87F3-71EE-1782FC824F40}"/>
              </a:ext>
            </a:extLst>
          </p:cNvPr>
          <p:cNvSpPr>
            <a:spLocks noGrp="1"/>
          </p:cNvSpPr>
          <p:nvPr>
            <p:ph type="body" sz="quarter" idx="24" hasCustomPrompt="1"/>
          </p:nvPr>
        </p:nvSpPr>
        <p:spPr>
          <a:xfrm>
            <a:off x="7792278" y="3625282"/>
            <a:ext cx="1813685" cy="718013"/>
          </a:xfrm>
        </p:spPr>
        <p:txBody>
          <a:bodyPr lIns="0" anchor="b">
            <a:normAutofit/>
          </a:bodyPr>
          <a:lstStyle>
            <a:lvl1pPr marL="0" indent="0">
              <a:lnSpc>
                <a:spcPct val="100000"/>
              </a:lnSpc>
              <a:spcBef>
                <a:spcPts val="0"/>
              </a:spcBef>
              <a:buNone/>
              <a:defRPr sz="1800" cap="all" spc="300" baseline="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a:t>
            </a:r>
          </a:p>
        </p:txBody>
      </p:sp>
      <p:sp>
        <p:nvSpPr>
          <p:cNvPr id="17" name="Text Placeholder 6">
            <a:extLst>
              <a:ext uri="{FF2B5EF4-FFF2-40B4-BE49-F238E27FC236}">
                <a16:creationId xmlns:a16="http://schemas.microsoft.com/office/drawing/2014/main" id="{408EED18-0FEB-480C-03BC-CC12E4603C92}"/>
              </a:ext>
            </a:extLst>
          </p:cNvPr>
          <p:cNvSpPr>
            <a:spLocks noGrp="1"/>
          </p:cNvSpPr>
          <p:nvPr>
            <p:ph type="body" sz="quarter" idx="25" hasCustomPrompt="1"/>
          </p:nvPr>
        </p:nvSpPr>
        <p:spPr>
          <a:xfrm>
            <a:off x="7792278" y="4354222"/>
            <a:ext cx="1813685" cy="365125"/>
          </a:xfrm>
        </p:spPr>
        <p:txBody>
          <a:bodyPr lIns="0" tIns="0">
            <a:normAutofit/>
          </a:bodyPr>
          <a:lstStyle>
            <a:lvl1pPr marL="0" indent="0">
              <a:lnSpc>
                <a:spcPct val="100000"/>
              </a:lnSpc>
              <a:spcBef>
                <a:spcPts val="0"/>
              </a:spcBef>
              <a:buNone/>
              <a:defRPr sz="1500" cap="all" baseline="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a:t>
            </a:r>
          </a:p>
        </p:txBody>
      </p:sp>
      <p:sp>
        <p:nvSpPr>
          <p:cNvPr id="18" name="Text Placeholder 6">
            <a:extLst>
              <a:ext uri="{FF2B5EF4-FFF2-40B4-BE49-F238E27FC236}">
                <a16:creationId xmlns:a16="http://schemas.microsoft.com/office/drawing/2014/main" id="{B95CBCFF-0E55-BCFC-8CBE-723A9BD00029}"/>
              </a:ext>
            </a:extLst>
          </p:cNvPr>
          <p:cNvSpPr>
            <a:spLocks noGrp="1"/>
          </p:cNvSpPr>
          <p:nvPr>
            <p:ph type="body" sz="quarter" idx="26" hasCustomPrompt="1"/>
          </p:nvPr>
        </p:nvSpPr>
        <p:spPr>
          <a:xfrm>
            <a:off x="9997314" y="3604563"/>
            <a:ext cx="1813686" cy="718013"/>
          </a:xfrm>
        </p:spPr>
        <p:txBody>
          <a:bodyPr lIns="0" anchor="b">
            <a:normAutofit/>
          </a:bodyPr>
          <a:lstStyle>
            <a:lvl1pPr marL="0" indent="0">
              <a:lnSpc>
                <a:spcPct val="100000"/>
              </a:lnSpc>
              <a:spcBef>
                <a:spcPts val="0"/>
              </a:spcBef>
              <a:buNone/>
              <a:defRPr sz="1800" cap="all" spc="300" baseline="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a:t>
            </a:r>
          </a:p>
        </p:txBody>
      </p:sp>
      <p:sp>
        <p:nvSpPr>
          <p:cNvPr id="19" name="Text Placeholder 6">
            <a:extLst>
              <a:ext uri="{FF2B5EF4-FFF2-40B4-BE49-F238E27FC236}">
                <a16:creationId xmlns:a16="http://schemas.microsoft.com/office/drawing/2014/main" id="{B9088F0C-EE6F-2847-CFAA-9D94686187E9}"/>
              </a:ext>
            </a:extLst>
          </p:cNvPr>
          <p:cNvSpPr>
            <a:spLocks noGrp="1"/>
          </p:cNvSpPr>
          <p:nvPr>
            <p:ph type="body" sz="quarter" idx="27" hasCustomPrompt="1"/>
          </p:nvPr>
        </p:nvSpPr>
        <p:spPr>
          <a:xfrm>
            <a:off x="9997314" y="4333500"/>
            <a:ext cx="1813686" cy="365125"/>
          </a:xfrm>
        </p:spPr>
        <p:txBody>
          <a:bodyPr lIns="0" tIns="0">
            <a:normAutofit/>
          </a:bodyPr>
          <a:lstStyle>
            <a:lvl1pPr marL="0" indent="0">
              <a:lnSpc>
                <a:spcPct val="100000"/>
              </a:lnSpc>
              <a:spcBef>
                <a:spcPts val="0"/>
              </a:spcBef>
              <a:buNone/>
              <a:defRPr sz="1500" cap="all" baseline="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a:t>
            </a:r>
          </a:p>
        </p:txBody>
      </p:sp>
      <p:sp>
        <p:nvSpPr>
          <p:cNvPr id="20" name="Text Placeholder 6">
            <a:extLst>
              <a:ext uri="{FF2B5EF4-FFF2-40B4-BE49-F238E27FC236}">
                <a16:creationId xmlns:a16="http://schemas.microsoft.com/office/drawing/2014/main" id="{28120BC8-9E46-E919-6015-FABAA6588840}"/>
              </a:ext>
            </a:extLst>
          </p:cNvPr>
          <p:cNvSpPr>
            <a:spLocks noGrp="1"/>
          </p:cNvSpPr>
          <p:nvPr>
            <p:ph type="body" sz="quarter" idx="28" hasCustomPrompt="1"/>
          </p:nvPr>
        </p:nvSpPr>
        <p:spPr>
          <a:xfrm>
            <a:off x="7793957" y="4891306"/>
            <a:ext cx="1812006" cy="718013"/>
          </a:xfrm>
        </p:spPr>
        <p:txBody>
          <a:bodyPr lIns="0" anchor="b">
            <a:normAutofit/>
          </a:bodyPr>
          <a:lstStyle>
            <a:lvl1pPr marL="0" indent="0">
              <a:lnSpc>
                <a:spcPct val="100000"/>
              </a:lnSpc>
              <a:spcBef>
                <a:spcPts val="0"/>
              </a:spcBef>
              <a:buNone/>
              <a:defRPr sz="1800" cap="all" spc="300" baseline="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a:t>
            </a:r>
          </a:p>
        </p:txBody>
      </p:sp>
      <p:sp>
        <p:nvSpPr>
          <p:cNvPr id="21" name="Text Placeholder 6">
            <a:extLst>
              <a:ext uri="{FF2B5EF4-FFF2-40B4-BE49-F238E27FC236}">
                <a16:creationId xmlns:a16="http://schemas.microsoft.com/office/drawing/2014/main" id="{DA6AFA01-4607-12C7-E4CA-8AAB4BADECA2}"/>
              </a:ext>
            </a:extLst>
          </p:cNvPr>
          <p:cNvSpPr>
            <a:spLocks noGrp="1"/>
          </p:cNvSpPr>
          <p:nvPr>
            <p:ph type="body" sz="quarter" idx="29" hasCustomPrompt="1"/>
          </p:nvPr>
        </p:nvSpPr>
        <p:spPr>
          <a:xfrm>
            <a:off x="7793957" y="5620243"/>
            <a:ext cx="1812006" cy="365125"/>
          </a:xfrm>
        </p:spPr>
        <p:txBody>
          <a:bodyPr lIns="0" tIns="0">
            <a:normAutofit/>
          </a:bodyPr>
          <a:lstStyle>
            <a:lvl1pPr marL="0" indent="0">
              <a:lnSpc>
                <a:spcPct val="100000"/>
              </a:lnSpc>
              <a:spcBef>
                <a:spcPts val="0"/>
              </a:spcBef>
              <a:buNone/>
              <a:defRPr sz="1500" cap="all" baseline="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a:t>
            </a:r>
          </a:p>
        </p:txBody>
      </p:sp>
      <p:sp>
        <p:nvSpPr>
          <p:cNvPr id="22" name="Text Placeholder 6">
            <a:extLst>
              <a:ext uri="{FF2B5EF4-FFF2-40B4-BE49-F238E27FC236}">
                <a16:creationId xmlns:a16="http://schemas.microsoft.com/office/drawing/2014/main" id="{89AE8D05-699D-7672-D652-F638E376296A}"/>
              </a:ext>
            </a:extLst>
          </p:cNvPr>
          <p:cNvSpPr>
            <a:spLocks noGrp="1"/>
          </p:cNvSpPr>
          <p:nvPr>
            <p:ph type="body" sz="quarter" idx="30" hasCustomPrompt="1"/>
          </p:nvPr>
        </p:nvSpPr>
        <p:spPr>
          <a:xfrm>
            <a:off x="9998994" y="4888062"/>
            <a:ext cx="1812006" cy="718013"/>
          </a:xfrm>
        </p:spPr>
        <p:txBody>
          <a:bodyPr lIns="0" anchor="b">
            <a:normAutofit/>
          </a:bodyPr>
          <a:lstStyle>
            <a:lvl1pPr marL="0" indent="0">
              <a:lnSpc>
                <a:spcPct val="100000"/>
              </a:lnSpc>
              <a:spcBef>
                <a:spcPts val="0"/>
              </a:spcBef>
              <a:buNone/>
              <a:defRPr sz="1800" cap="all" spc="300" baseline="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a:t>
            </a:r>
          </a:p>
        </p:txBody>
      </p:sp>
      <p:sp>
        <p:nvSpPr>
          <p:cNvPr id="23" name="Text Placeholder 6">
            <a:extLst>
              <a:ext uri="{FF2B5EF4-FFF2-40B4-BE49-F238E27FC236}">
                <a16:creationId xmlns:a16="http://schemas.microsoft.com/office/drawing/2014/main" id="{8C054886-505C-671E-F2BA-D9842DA5836E}"/>
              </a:ext>
            </a:extLst>
          </p:cNvPr>
          <p:cNvSpPr>
            <a:spLocks noGrp="1"/>
          </p:cNvSpPr>
          <p:nvPr>
            <p:ph type="body" sz="quarter" idx="31" hasCustomPrompt="1"/>
          </p:nvPr>
        </p:nvSpPr>
        <p:spPr>
          <a:xfrm>
            <a:off x="9998994" y="5616999"/>
            <a:ext cx="1812006" cy="365125"/>
          </a:xfrm>
        </p:spPr>
        <p:txBody>
          <a:bodyPr lIns="0" tIns="0">
            <a:normAutofit/>
          </a:bodyPr>
          <a:lstStyle>
            <a:lvl1pPr marL="0" indent="0">
              <a:lnSpc>
                <a:spcPct val="100000"/>
              </a:lnSpc>
              <a:spcBef>
                <a:spcPts val="0"/>
              </a:spcBef>
              <a:buNone/>
              <a:defRPr sz="1500" cap="all" baseline="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a:t>
            </a:r>
          </a:p>
        </p:txBody>
      </p:sp>
      <p:sp>
        <p:nvSpPr>
          <p:cNvPr id="59" name="Slide Number Placeholder 5">
            <a:extLst>
              <a:ext uri="{FF2B5EF4-FFF2-40B4-BE49-F238E27FC236}">
                <a16:creationId xmlns:a16="http://schemas.microsoft.com/office/drawing/2014/main" id="{3DEB48E0-328C-45EE-A8BD-90E6AB261082}"/>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noAutofit/>
          </a:bodyPr>
          <a:lstStyle>
            <a:lvl1pPr algn="r">
              <a:defRPr sz="1200">
                <a:solidFill>
                  <a:schemeClr val="tx1">
                    <a:tint val="75000"/>
                  </a:schemeClr>
                </a:solidFill>
              </a:defRPr>
            </a:lvl1p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310921224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theme" Target="../theme/theme1.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305F96C-D634-4A69-95EC-3D002BD68752}"/>
              </a:ext>
            </a:extLst>
          </p:cNvPr>
          <p:cNvSpPr>
            <a:spLocks noGrp="1"/>
          </p:cNvSpPr>
          <p:nvPr>
            <p:ph type="title"/>
          </p:nvPr>
        </p:nvSpPr>
        <p:spPr>
          <a:xfrm>
            <a:off x="594519" y="365125"/>
            <a:ext cx="11002962" cy="82391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7757E98-D0FB-43E3-98BC-711F6A2F5372}"/>
              </a:ext>
            </a:extLst>
          </p:cNvPr>
          <p:cNvSpPr>
            <a:spLocks noGrp="1"/>
          </p:cNvSpPr>
          <p:nvPr>
            <p:ph type="body" idx="1"/>
          </p:nvPr>
        </p:nvSpPr>
        <p:spPr>
          <a:xfrm>
            <a:off x="594519" y="1365813"/>
            <a:ext cx="10989920" cy="4811150"/>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BFA65B72-2E86-4BA3-94F2-3ADFA40B7AE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Add a footer</a:t>
            </a:r>
          </a:p>
        </p:txBody>
      </p:sp>
      <p:sp>
        <p:nvSpPr>
          <p:cNvPr id="6" name="Slide Number Placeholder 5">
            <a:extLst>
              <a:ext uri="{FF2B5EF4-FFF2-40B4-BE49-F238E27FC236}">
                <a16:creationId xmlns:a16="http://schemas.microsoft.com/office/drawing/2014/main" id="{73C1F3FD-3DB9-46B7-85E1-E8B8878A4012}"/>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69282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1" r:id="rId3"/>
    <p:sldLayoutId id="2147483651" r:id="rId4"/>
    <p:sldLayoutId id="2147483677" r:id="rId5"/>
    <p:sldLayoutId id="2147483685" r:id="rId6"/>
    <p:sldLayoutId id="2147483686" r:id="rId7"/>
    <p:sldLayoutId id="2147483666" r:id="rId8"/>
    <p:sldLayoutId id="2147483681" r:id="rId9"/>
    <p:sldLayoutId id="2147483683" r:id="rId10"/>
    <p:sldLayoutId id="2147483682" r:id="rId11"/>
    <p:sldLayoutId id="2147483684" r:id="rId12"/>
    <p:sldLayoutId id="2147483680" r:id="rId13"/>
  </p:sldLayoutIdLst>
  <p:hf hdr="0" ftr="0" dt="0"/>
  <p:txStyles>
    <p:titleStyle>
      <a:lvl1pPr algn="ctr" defTabSz="914400" rtl="0" eaLnBrk="1" latinLnBrk="0" hangingPunct="1">
        <a:lnSpc>
          <a:spcPct val="10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5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 /><Relationship Id="rId2" Type="http://schemas.openxmlformats.org/officeDocument/2006/relationships/image" Target="../media/image2.png"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9.jpeg" /><Relationship Id="rId1" Type="http://schemas.openxmlformats.org/officeDocument/2006/relationships/slideLayout" Target="../slideLayouts/slideLayout5.xml" /><Relationship Id="rId4" Type="http://schemas.microsoft.com/office/2007/relationships/hdphoto" Target="../media/hdphoto1.wdp" /></Relationships>
</file>

<file path=ppt/slides/_rels/slide11.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9.jpeg" /><Relationship Id="rId1" Type="http://schemas.openxmlformats.org/officeDocument/2006/relationships/slideLayout" Target="../slideLayouts/slideLayout5.xml" /><Relationship Id="rId4" Type="http://schemas.microsoft.com/office/2007/relationships/hdphoto" Target="../media/hdphoto1.wdp" /></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 /><Relationship Id="rId1" Type="http://schemas.openxmlformats.org/officeDocument/2006/relationships/slideLayout" Target="../slideLayouts/slideLayout13.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notesSlide" Target="../notesSlides/notesSlide1.xml" /><Relationship Id="rId1" Type="http://schemas.openxmlformats.org/officeDocument/2006/relationships/slideLayout" Target="../slideLayouts/slideLayout3.xml" /><Relationship Id="rId6" Type="http://schemas.microsoft.com/office/2007/relationships/hdphoto" Target="../media/hdphoto2.wdp" /><Relationship Id="rId5" Type="http://schemas.openxmlformats.org/officeDocument/2006/relationships/image" Target="../media/image3.png" /><Relationship Id="rId4" Type="http://schemas.microsoft.com/office/2007/relationships/hdphoto" Target="../media/hdphoto1.wdp" /></Relationships>
</file>

<file path=ppt/slides/_rels/slide3.xml.rels><?xml version="1.0" encoding="UTF-8" standalone="yes"?>
<Relationships xmlns="http://schemas.openxmlformats.org/package/2006/relationships"><Relationship Id="rId3" Type="http://schemas.openxmlformats.org/officeDocument/2006/relationships/image" Target="../media/image4.jpeg" /><Relationship Id="rId2" Type="http://schemas.openxmlformats.org/officeDocument/2006/relationships/notesSlide" Target="../notesSlides/notesSlide2.xml" /><Relationship Id="rId1" Type="http://schemas.openxmlformats.org/officeDocument/2006/relationships/slideLayout" Target="../slideLayouts/slideLayout5.xml" /></Relationships>
</file>

<file path=ppt/slides/_rels/slide4.xml.rels><?xml version="1.0" encoding="UTF-8" standalone="yes"?>
<Relationships xmlns="http://schemas.openxmlformats.org/package/2006/relationships"><Relationship Id="rId2" Type="http://schemas.openxmlformats.org/officeDocument/2006/relationships/image" Target="../media/image5.jpeg" /><Relationship Id="rId1" Type="http://schemas.openxmlformats.org/officeDocument/2006/relationships/slideLayout" Target="../slideLayouts/slideLayout5.xml" /></Relationships>
</file>

<file path=ppt/slides/_rels/slide5.xml.rels><?xml version="1.0" encoding="UTF-8" standalone="yes"?>
<Relationships xmlns="http://schemas.openxmlformats.org/package/2006/relationships"><Relationship Id="rId2" Type="http://schemas.openxmlformats.org/officeDocument/2006/relationships/image" Target="../media/image6.jpeg" /><Relationship Id="rId1" Type="http://schemas.openxmlformats.org/officeDocument/2006/relationships/slideLayout" Target="../slideLayouts/slideLayout5.xml" /></Relationships>
</file>

<file path=ppt/slides/_rels/slide6.xml.rels><?xml version="1.0" encoding="UTF-8" standalone="yes"?>
<Relationships xmlns="http://schemas.openxmlformats.org/package/2006/relationships"><Relationship Id="rId2" Type="http://schemas.openxmlformats.org/officeDocument/2006/relationships/image" Target="../media/image7.jpeg" /><Relationship Id="rId1" Type="http://schemas.openxmlformats.org/officeDocument/2006/relationships/slideLayout" Target="../slideLayouts/slideLayout5.xml" /></Relationships>
</file>

<file path=ppt/slides/_rels/slide7.xml.rels><?xml version="1.0" encoding="UTF-8" standalone="yes"?>
<Relationships xmlns="http://schemas.openxmlformats.org/package/2006/relationships"><Relationship Id="rId2" Type="http://schemas.openxmlformats.org/officeDocument/2006/relationships/image" Target="../media/image8.jpeg" /><Relationship Id="rId1" Type="http://schemas.openxmlformats.org/officeDocument/2006/relationships/slideLayout" Target="../slideLayouts/slideLayout5.xml" /></Relationships>
</file>

<file path=ppt/slides/_rels/slide8.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9.jpeg" /><Relationship Id="rId1" Type="http://schemas.openxmlformats.org/officeDocument/2006/relationships/slideLayout" Target="../slideLayouts/slideLayout5.xml" /><Relationship Id="rId4" Type="http://schemas.microsoft.com/office/2007/relationships/hdphoto" Target="../media/hdphoto1.wdp" /></Relationships>
</file>

<file path=ppt/slides/_rels/slide9.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9.jpeg" /><Relationship Id="rId1" Type="http://schemas.openxmlformats.org/officeDocument/2006/relationships/slideLayout" Target="../slideLayouts/slideLayout5.xml" /><Relationship Id="rId4" Type="http://schemas.microsoft.com/office/2007/relationships/hdphoto" Target="../media/hdphoto1.wdp" /></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Placeholder 7" descr="abstract image">
            <a:extLst>
              <a:ext uri="{FF2B5EF4-FFF2-40B4-BE49-F238E27FC236}">
                <a16:creationId xmlns:a16="http://schemas.microsoft.com/office/drawing/2014/main" id="{9AB29DBC-55D3-49D9-BB44-4936739C4B57}"/>
              </a:ext>
            </a:extLst>
          </p:cNvPr>
          <p:cNvPicPr>
            <a:picLocks noGrp="1" noChangeAspect="1"/>
          </p:cNvPicPr>
          <p:nvPr>
            <p:ph type="pic" sz="quarter" idx="10"/>
          </p:nvPr>
        </p:nvPicPr>
        <p:blipFill rotWithShape="1">
          <a:blip r:embed="rId2">
            <a:alphaModFix amt="52000"/>
            <a:extLst>
              <a:ext uri="{BEBA8EAE-BF5A-486C-A8C5-ECC9F3942E4B}">
                <a14:imgProps xmlns:a14="http://schemas.microsoft.com/office/drawing/2010/main">
                  <a14:imgLayer r:embed="rId3">
                    <a14:imgEffect>
                      <a14:saturation sat="0"/>
                    </a14:imgEffect>
                  </a14:imgLayer>
                </a14:imgProps>
              </a:ext>
            </a:extLst>
          </a:blip>
          <a:srcRect/>
          <a:stretch/>
        </p:blipFill>
        <p:spPr>
          <a:xfrm>
            <a:off x="0" y="0"/>
            <a:ext cx="12192000" cy="6858000"/>
          </a:xfrm>
        </p:spPr>
      </p:pic>
      <p:sp>
        <p:nvSpPr>
          <p:cNvPr id="9" name="Title 8">
            <a:extLst>
              <a:ext uri="{FF2B5EF4-FFF2-40B4-BE49-F238E27FC236}">
                <a16:creationId xmlns:a16="http://schemas.microsoft.com/office/drawing/2014/main" id="{79DC1498-E692-42BA-B69F-6D37E6CFACA0}"/>
              </a:ext>
            </a:extLst>
          </p:cNvPr>
          <p:cNvSpPr>
            <a:spLocks noGrp="1"/>
          </p:cNvSpPr>
          <p:nvPr>
            <p:ph type="title"/>
          </p:nvPr>
        </p:nvSpPr>
        <p:spPr>
          <a:xfrm>
            <a:off x="350836" y="1060315"/>
            <a:ext cx="11490325" cy="2218959"/>
          </a:xfrm>
        </p:spPr>
        <p:txBody>
          <a:bodyPr/>
          <a:lstStyle/>
          <a:p>
            <a:r>
              <a:rPr lang="en-US" dirty="0">
                <a:latin typeface="Agency FB" pitchFamily="34" charset="0"/>
              </a:rPr>
              <a:t>AI based diabetes </a:t>
            </a:r>
            <a:br>
              <a:rPr lang="en-US" dirty="0">
                <a:latin typeface="Agency FB" pitchFamily="34" charset="0"/>
              </a:rPr>
            </a:br>
            <a:r>
              <a:rPr lang="en-US" dirty="0">
                <a:latin typeface="Agency FB" pitchFamily="34" charset="0"/>
              </a:rPr>
              <a:t>prediction system</a:t>
            </a:r>
          </a:p>
        </p:txBody>
      </p:sp>
      <p:sp>
        <p:nvSpPr>
          <p:cNvPr id="7" name="Text Placeholder 6">
            <a:extLst>
              <a:ext uri="{FF2B5EF4-FFF2-40B4-BE49-F238E27FC236}">
                <a16:creationId xmlns:a16="http://schemas.microsoft.com/office/drawing/2014/main" id="{5D865526-EC39-4780-A2A8-274A80A5C19B}"/>
              </a:ext>
            </a:extLst>
          </p:cNvPr>
          <p:cNvSpPr>
            <a:spLocks noGrp="1"/>
          </p:cNvSpPr>
          <p:nvPr>
            <p:ph type="body" sz="quarter" idx="13"/>
          </p:nvPr>
        </p:nvSpPr>
        <p:spPr>
          <a:xfrm>
            <a:off x="3512344" y="3700222"/>
            <a:ext cx="5167313" cy="603250"/>
          </a:xfrm>
        </p:spPr>
        <p:txBody>
          <a:bodyPr/>
          <a:lstStyle/>
          <a:p>
            <a:r>
              <a:rPr lang="en-US" dirty="0"/>
              <a:t>Problem definition and design thinking</a:t>
            </a:r>
          </a:p>
        </p:txBody>
      </p:sp>
      <p:sp>
        <p:nvSpPr>
          <p:cNvPr id="3" name="Text Placeholder 2">
            <a:extLst>
              <a:ext uri="{FF2B5EF4-FFF2-40B4-BE49-F238E27FC236}">
                <a16:creationId xmlns:a16="http://schemas.microsoft.com/office/drawing/2014/main" id="{C0AE828D-1E63-455F-949D-0C5454A7FE88}"/>
              </a:ext>
            </a:extLst>
          </p:cNvPr>
          <p:cNvSpPr>
            <a:spLocks noGrp="1"/>
          </p:cNvSpPr>
          <p:nvPr>
            <p:ph type="body" sz="quarter" idx="12"/>
          </p:nvPr>
        </p:nvSpPr>
        <p:spPr>
          <a:xfrm>
            <a:off x="3512343" y="5922140"/>
            <a:ext cx="5167313" cy="848311"/>
          </a:xfrm>
        </p:spPr>
        <p:txBody>
          <a:bodyPr/>
          <a:lstStyle/>
          <a:p>
            <a:r>
              <a:rPr lang="en-US" dirty="0"/>
              <a:t>9.24.XX</a:t>
            </a:r>
          </a:p>
        </p:txBody>
      </p:sp>
    </p:spTree>
    <p:extLst>
      <p:ext uri="{BB962C8B-B14F-4D97-AF65-F5344CB8AC3E}">
        <p14:creationId xmlns:p14="http://schemas.microsoft.com/office/powerpoint/2010/main" val="39278323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3">
            <a:extLst>
              <a:ext uri="{FF2B5EF4-FFF2-40B4-BE49-F238E27FC236}">
                <a16:creationId xmlns:a16="http://schemas.microsoft.com/office/drawing/2014/main" id="{672C6777-FA63-D266-DABA-06B0D0598DAC}"/>
              </a:ext>
            </a:extLst>
          </p:cNvPr>
          <p:cNvPicPr>
            <a:picLocks noChangeAspect="1"/>
          </p:cNvPicPr>
          <p:nvPr/>
        </p:nvPicPr>
        <p:blipFill>
          <a:blip r:embed="rId2"/>
          <a:stretch>
            <a:fillRect/>
          </a:stretch>
        </p:blipFill>
        <p:spPr>
          <a:xfrm>
            <a:off x="-209400" y="-321266"/>
            <a:ext cx="12974502" cy="7412290"/>
          </a:xfrm>
          <a:prstGeom prst="rect">
            <a:avLst/>
          </a:prstGeom>
        </p:spPr>
      </p:pic>
      <p:pic>
        <p:nvPicPr>
          <p:cNvPr id="10" name="Picture Placeholder 7" descr="abstract image">
            <a:extLst>
              <a:ext uri="{FF2B5EF4-FFF2-40B4-BE49-F238E27FC236}">
                <a16:creationId xmlns:a16="http://schemas.microsoft.com/office/drawing/2014/main" id="{1B3AB06C-B832-70D8-F33A-B7C1A7039478}"/>
              </a:ext>
            </a:extLst>
          </p:cNvPr>
          <p:cNvPicPr>
            <a:picLocks noChangeAspect="1"/>
          </p:cNvPicPr>
          <p:nvPr/>
        </p:nvPicPr>
        <p:blipFill rotWithShape="1">
          <a:blip r:embed="rId3">
            <a:alphaModFix amt="52000"/>
            <a:extLst>
              <a:ext uri="{BEBA8EAE-BF5A-486C-A8C5-ECC9F3942E4B}">
                <a14:imgProps xmlns:a14="http://schemas.microsoft.com/office/drawing/2010/main">
                  <a14:imgLayer r:embed="rId4">
                    <a14:imgEffect>
                      <a14:saturation sat="0"/>
                    </a14:imgEffect>
                  </a14:imgLayer>
                </a14:imgProps>
              </a:ext>
            </a:extLst>
          </a:blip>
          <a:srcRect/>
          <a:stretch/>
        </p:blipFill>
        <p:spPr>
          <a:xfrm>
            <a:off x="-458692" y="-321266"/>
            <a:ext cx="13757008" cy="7760216"/>
          </a:xfrm>
          <a:prstGeom prst="rect">
            <a:avLst/>
          </a:prstGeom>
        </p:spPr>
      </p:pic>
      <p:sp>
        <p:nvSpPr>
          <p:cNvPr id="3" name="Slide Number Placeholder 2"/>
          <p:cNvSpPr>
            <a:spLocks noGrp="1"/>
          </p:cNvSpPr>
          <p:nvPr>
            <p:ph type="sldNum" sz="quarter" idx="11"/>
          </p:nvPr>
        </p:nvSpPr>
        <p:spPr/>
        <p:txBody>
          <a:bodyPr/>
          <a:lstStyle/>
          <a:p>
            <a:fld id="{8C2E478F-E849-4A8C-AF1F-CBCC78A7CBFA}" type="slidenum">
              <a:rPr lang="en-US" smtClean="0"/>
              <a:pPr/>
              <a:t>10</a:t>
            </a:fld>
            <a:endParaRPr lang="en-US" dirty="0"/>
          </a:p>
        </p:txBody>
      </p:sp>
      <p:sp>
        <p:nvSpPr>
          <p:cNvPr id="4" name="Text Placeholder 9">
            <a:extLst>
              <a:ext uri="{FF2B5EF4-FFF2-40B4-BE49-F238E27FC236}">
                <a16:creationId xmlns:a16="http://schemas.microsoft.com/office/drawing/2014/main" id="{4D140981-4E1D-270B-F635-2FFA9D0CFABD}"/>
              </a:ext>
            </a:extLst>
          </p:cNvPr>
          <p:cNvSpPr txBox="1">
            <a:spLocks/>
          </p:cNvSpPr>
          <p:nvPr/>
        </p:nvSpPr>
        <p:spPr>
          <a:xfrm>
            <a:off x="531393" y="-149688"/>
            <a:ext cx="4936288" cy="484371"/>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txBody>
          <a:bodyPr vert="horz" lIns="91440" tIns="45720" rIns="91440" bIns="45720" rtlCol="0" anchor="ctr">
            <a:noAutofit/>
          </a:bodyPr>
          <a:lstStyle/>
          <a:p>
            <a:pPr marR="0" lvl="0" fontAlgn="auto">
              <a:spcAft>
                <a:spcPts val="0"/>
              </a:spcAft>
              <a:buClrTx/>
              <a:buSzTx/>
              <a:tabLst/>
              <a:defRPr/>
            </a:pPr>
            <a:r>
              <a:rPr lang="en-US" sz="1400" b="1" cap="all" spc="300" dirty="0">
                <a:solidFill>
                  <a:schemeClr val="lt1"/>
                </a:solidFill>
              </a:rPr>
              <a:t>Statistical wavelet feature :</a:t>
            </a:r>
          </a:p>
        </p:txBody>
      </p:sp>
      <p:sp>
        <p:nvSpPr>
          <p:cNvPr id="5" name="Text Placeholder 5">
            <a:extLst>
              <a:ext uri="{FF2B5EF4-FFF2-40B4-BE49-F238E27FC236}">
                <a16:creationId xmlns:a16="http://schemas.microsoft.com/office/drawing/2014/main" id="{0ED49A8F-AE43-210E-BCCD-0381851E7C27}"/>
              </a:ext>
            </a:extLst>
          </p:cNvPr>
          <p:cNvSpPr txBox="1">
            <a:spLocks/>
          </p:cNvSpPr>
          <p:nvPr/>
        </p:nvSpPr>
        <p:spPr>
          <a:xfrm>
            <a:off x="531393" y="970608"/>
            <a:ext cx="10140854" cy="5484490"/>
          </a:xfrm>
          <a:prstGeom prst="rect">
            <a:avLst/>
          </a:prstGeom>
          <a:ln>
            <a:solidFill>
              <a:srgbClr val="FFFF00"/>
            </a:solidFill>
          </a:ln>
        </p:spPr>
        <p:style>
          <a:lnRef idx="2">
            <a:schemeClr val="dk1"/>
          </a:lnRef>
          <a:fillRef idx="1">
            <a:schemeClr val="lt1"/>
          </a:fillRef>
          <a:effectRef idx="0">
            <a:schemeClr val="dk1"/>
          </a:effectRef>
          <a:fontRef idx="minor">
            <a:schemeClr val="dk1"/>
          </a:fontRef>
        </p:style>
        <p:txBody>
          <a:bodyPr>
            <a:noAutofit/>
          </a:bodyPr>
          <a:lstStyle>
            <a:lvl1pPr marL="228600" indent="-228600" algn="l" defTabSz="914400" rtl="0" eaLnBrk="1" latinLnBrk="0" hangingPunct="1">
              <a:lnSpc>
                <a:spcPct val="150000"/>
              </a:lnSpc>
              <a:spcBef>
                <a:spcPts val="1000"/>
              </a:spcBef>
              <a:buFont typeface="Arial" panose="020B0604020202020204" pitchFamily="34" charset="0"/>
              <a:buChar char="•"/>
              <a:defRPr sz="1600" kern="1200">
                <a:solidFill>
                  <a:schemeClr val="dk1"/>
                </a:solidFill>
                <a:latin typeface="+mn-lt"/>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1400" kern="1200">
                <a:solidFill>
                  <a:schemeClr val="dk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1400" kern="1200">
                <a:solidFill>
                  <a:schemeClr val="dk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200" kern="1200">
                <a:solidFill>
                  <a:schemeClr val="dk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200" kern="1200">
                <a:solidFill>
                  <a:schemeClr val="dk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9pPr>
          </a:lstStyle>
          <a:p>
            <a:pPr marL="0" indent="0">
              <a:buNone/>
            </a:pPr>
            <a:r>
              <a:rPr lang="en-US" sz="2400" b="1" dirty="0">
                <a:latin typeface="Bahnschrift SemiBold Condensed" panose="02000000000000000000" pitchFamily="2" charset="0"/>
                <a:ea typeface="Bahnschrift SemiBold Condensed" panose="02000000000000000000" pitchFamily="2" charset="0"/>
              </a:rPr>
              <a:t>* In the literature, the features related to the area under the glucose and insulin curve were extracted from raw OGTT data for T2DM prediction [17]. Wavelet-based statistical features such as mean, median, and standard deviation are widely used for biomedical signal analysis and application [24]. Wavelet transformation is ideal for spectral analysis of the signals. However, the discrete wavelet transformation appears to be less efficient for pure stationary signals. Also, due to the redundancy of wavelet basis functions, it is computationally intensive to choose the right mother wavelet [25]. This paper presents a new type of feature extraction scheme, which is inspired by the </a:t>
            </a:r>
            <a:r>
              <a:rPr lang="en-US" sz="2400" b="1" dirty="0" err="1">
                <a:latin typeface="Bahnschrift SemiBold Condensed" panose="02000000000000000000" pitchFamily="2" charset="0"/>
                <a:ea typeface="Bahnschrift SemiBold Condensed" panose="02000000000000000000" pitchFamily="2" charset="0"/>
              </a:rPr>
              <a:t>Haar</a:t>
            </a:r>
            <a:r>
              <a:rPr lang="en-US" sz="2400" b="1" dirty="0">
                <a:latin typeface="Bahnschrift SemiBold Condensed" panose="02000000000000000000" pitchFamily="2" charset="0"/>
                <a:ea typeface="Bahnschrift SemiBold Condensed" panose="02000000000000000000" pitchFamily="2" charset="0"/>
              </a:rPr>
              <a:t> wavelet transformation. </a:t>
            </a:r>
            <a:r>
              <a:rPr lang="en-US" sz="2400" b="1" dirty="0" err="1">
                <a:latin typeface="Bahnschrift SemiBold Condensed" panose="02000000000000000000" pitchFamily="2" charset="0"/>
                <a:ea typeface="Bahnschrift SemiBold Condensed" panose="02000000000000000000" pitchFamily="2" charset="0"/>
              </a:rPr>
              <a:t>Haar</a:t>
            </a:r>
            <a:r>
              <a:rPr lang="en-US" sz="2400" b="1" dirty="0">
                <a:latin typeface="Bahnschrift SemiBold Condensed" panose="02000000000000000000" pitchFamily="2" charset="0"/>
                <a:ea typeface="Bahnschrift SemiBold Condensed" panose="02000000000000000000" pitchFamily="2" charset="0"/>
              </a:rPr>
              <a:t> basis is the simplest yet the most widely used wavelet basis [26]. In this transformation approach, coefficients are calculated by taking the pairwise mean of the raw data .</a:t>
            </a:r>
          </a:p>
        </p:txBody>
      </p:sp>
    </p:spTree>
    <p:extLst>
      <p:ext uri="{BB962C8B-B14F-4D97-AF65-F5344CB8AC3E}">
        <p14:creationId xmlns:p14="http://schemas.microsoft.com/office/powerpoint/2010/main" val="4408346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3">
            <a:extLst>
              <a:ext uri="{FF2B5EF4-FFF2-40B4-BE49-F238E27FC236}">
                <a16:creationId xmlns:a16="http://schemas.microsoft.com/office/drawing/2014/main" id="{672C6777-FA63-D266-DABA-06B0D0598DAC}"/>
              </a:ext>
            </a:extLst>
          </p:cNvPr>
          <p:cNvPicPr>
            <a:picLocks noChangeAspect="1"/>
          </p:cNvPicPr>
          <p:nvPr/>
        </p:nvPicPr>
        <p:blipFill>
          <a:blip r:embed="rId2"/>
          <a:stretch>
            <a:fillRect/>
          </a:stretch>
        </p:blipFill>
        <p:spPr>
          <a:xfrm>
            <a:off x="-209400" y="-321266"/>
            <a:ext cx="12974502" cy="7412290"/>
          </a:xfrm>
          <a:prstGeom prst="rect">
            <a:avLst/>
          </a:prstGeom>
        </p:spPr>
      </p:pic>
      <p:pic>
        <p:nvPicPr>
          <p:cNvPr id="10" name="Picture Placeholder 7" descr="abstract image">
            <a:extLst>
              <a:ext uri="{FF2B5EF4-FFF2-40B4-BE49-F238E27FC236}">
                <a16:creationId xmlns:a16="http://schemas.microsoft.com/office/drawing/2014/main" id="{1B3AB06C-B832-70D8-F33A-B7C1A7039478}"/>
              </a:ext>
            </a:extLst>
          </p:cNvPr>
          <p:cNvPicPr>
            <a:picLocks noChangeAspect="1"/>
          </p:cNvPicPr>
          <p:nvPr/>
        </p:nvPicPr>
        <p:blipFill rotWithShape="1">
          <a:blip r:embed="rId3">
            <a:alphaModFix amt="52000"/>
            <a:extLst>
              <a:ext uri="{BEBA8EAE-BF5A-486C-A8C5-ECC9F3942E4B}">
                <a14:imgProps xmlns:a14="http://schemas.microsoft.com/office/drawing/2010/main">
                  <a14:imgLayer r:embed="rId4">
                    <a14:imgEffect>
                      <a14:saturation sat="0"/>
                    </a14:imgEffect>
                  </a14:imgLayer>
                </a14:imgProps>
              </a:ext>
            </a:extLst>
          </a:blip>
          <a:srcRect/>
          <a:stretch/>
        </p:blipFill>
        <p:spPr>
          <a:xfrm>
            <a:off x="-458692" y="-321266"/>
            <a:ext cx="13757008" cy="7760216"/>
          </a:xfrm>
          <a:prstGeom prst="rect">
            <a:avLst/>
          </a:prstGeom>
        </p:spPr>
      </p:pic>
      <p:sp>
        <p:nvSpPr>
          <p:cNvPr id="3" name="Slide Number Placeholder 2"/>
          <p:cNvSpPr>
            <a:spLocks noGrp="1"/>
          </p:cNvSpPr>
          <p:nvPr>
            <p:ph type="sldNum" sz="quarter" idx="11"/>
          </p:nvPr>
        </p:nvSpPr>
        <p:spPr/>
        <p:txBody>
          <a:bodyPr/>
          <a:lstStyle/>
          <a:p>
            <a:fld id="{8C2E478F-E849-4A8C-AF1F-CBCC78A7CBFA}" type="slidenum">
              <a:rPr lang="en-US" smtClean="0"/>
              <a:pPr/>
              <a:t>11</a:t>
            </a:fld>
            <a:endParaRPr lang="en-US" dirty="0"/>
          </a:p>
        </p:txBody>
      </p:sp>
      <p:sp>
        <p:nvSpPr>
          <p:cNvPr id="4" name="Text Placeholder 9">
            <a:extLst>
              <a:ext uri="{FF2B5EF4-FFF2-40B4-BE49-F238E27FC236}">
                <a16:creationId xmlns:a16="http://schemas.microsoft.com/office/drawing/2014/main" id="{4D140981-4E1D-270B-F635-2FFA9D0CFABD}"/>
              </a:ext>
            </a:extLst>
          </p:cNvPr>
          <p:cNvSpPr txBox="1">
            <a:spLocks/>
          </p:cNvSpPr>
          <p:nvPr/>
        </p:nvSpPr>
        <p:spPr>
          <a:xfrm>
            <a:off x="531393" y="-149688"/>
            <a:ext cx="4936288" cy="484371"/>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txBody>
          <a:bodyPr vert="horz" lIns="91440" tIns="45720" rIns="91440" bIns="45720" rtlCol="0" anchor="ctr">
            <a:noAutofit/>
          </a:bodyPr>
          <a:lstStyle/>
          <a:p>
            <a:pPr marR="0" lvl="0" fontAlgn="auto">
              <a:spcAft>
                <a:spcPts val="0"/>
              </a:spcAft>
              <a:buClrTx/>
              <a:buSzTx/>
              <a:tabLst/>
              <a:defRPr/>
            </a:pPr>
            <a:r>
              <a:rPr lang="en-US" sz="1400" b="1" cap="all" spc="300" dirty="0">
                <a:solidFill>
                  <a:schemeClr val="lt1"/>
                </a:solidFill>
              </a:rPr>
              <a:t>Glucose and Insulin Index Feature :</a:t>
            </a:r>
          </a:p>
        </p:txBody>
      </p:sp>
      <p:sp>
        <p:nvSpPr>
          <p:cNvPr id="5" name="Text Placeholder 5">
            <a:extLst>
              <a:ext uri="{FF2B5EF4-FFF2-40B4-BE49-F238E27FC236}">
                <a16:creationId xmlns:a16="http://schemas.microsoft.com/office/drawing/2014/main" id="{0ED49A8F-AE43-210E-BCCD-0381851E7C27}"/>
              </a:ext>
            </a:extLst>
          </p:cNvPr>
          <p:cNvSpPr txBox="1">
            <a:spLocks/>
          </p:cNvSpPr>
          <p:nvPr/>
        </p:nvSpPr>
        <p:spPr>
          <a:xfrm>
            <a:off x="309460" y="735449"/>
            <a:ext cx="12220703" cy="6355575"/>
          </a:xfrm>
          <a:prstGeom prst="rect">
            <a:avLst/>
          </a:prstGeom>
          <a:ln>
            <a:solidFill>
              <a:srgbClr val="FFFF00"/>
            </a:solidFill>
          </a:ln>
        </p:spPr>
        <p:style>
          <a:lnRef idx="2">
            <a:schemeClr val="dk1"/>
          </a:lnRef>
          <a:fillRef idx="1">
            <a:schemeClr val="lt1"/>
          </a:fillRef>
          <a:effectRef idx="0">
            <a:schemeClr val="dk1"/>
          </a:effectRef>
          <a:fontRef idx="minor">
            <a:schemeClr val="dk1"/>
          </a:fontRef>
        </p:style>
        <p:txBody>
          <a:bodyPr>
            <a:noAutofit/>
          </a:bodyPr>
          <a:lstStyle>
            <a:lvl1pPr marL="228600" indent="-228600" algn="l" defTabSz="914400" rtl="0" eaLnBrk="1" latinLnBrk="0" hangingPunct="1">
              <a:lnSpc>
                <a:spcPct val="150000"/>
              </a:lnSpc>
              <a:spcBef>
                <a:spcPts val="1000"/>
              </a:spcBef>
              <a:buFont typeface="Arial" panose="020B0604020202020204" pitchFamily="34" charset="0"/>
              <a:buChar char="•"/>
              <a:defRPr sz="1600" kern="1200">
                <a:solidFill>
                  <a:schemeClr val="dk1"/>
                </a:solidFill>
                <a:latin typeface="+mn-lt"/>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1400" kern="1200">
                <a:solidFill>
                  <a:schemeClr val="dk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1400" kern="1200">
                <a:solidFill>
                  <a:schemeClr val="dk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200" kern="1200">
                <a:solidFill>
                  <a:schemeClr val="dk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200" kern="1200">
                <a:solidFill>
                  <a:schemeClr val="dk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9pPr>
          </a:lstStyle>
          <a:p>
            <a:pPr marL="0" indent="0">
              <a:buNone/>
            </a:pPr>
            <a:r>
              <a:rPr lang="en-US" sz="2400" b="1" dirty="0">
                <a:latin typeface="Bahnschrift SemiBold Condensed" panose="02000000000000000000" pitchFamily="2" charset="0"/>
                <a:ea typeface="Bahnschrift SemiBold Condensed" panose="02000000000000000000" pitchFamily="2" charset="0"/>
              </a:rPr>
              <a:t>* The way a person reacts to glucose intake over time dictates how capable their body is at metabolizing glucose. The poor glucose absorption capability of a person indicates that more glucose will remain in the bloodstream over time [22]. The same holds for the person whose pancreas has an inadequate insulin production capacity. The body’s glucose absorption index (BGAI) and insulin production index (BIPI) have been calculated using the concept of the fractional derivative [23]. The fractional derivative of f(x) with respect to x is the function f′(x) and is defined as,
f′(x)=f(k)(x)≈f(</a:t>
            </a:r>
            <a:r>
              <a:rPr lang="en-US" sz="2400" b="1" dirty="0" err="1">
                <a:latin typeface="Bahnschrift SemiBold Condensed" panose="02000000000000000000" pitchFamily="2" charset="0"/>
                <a:ea typeface="Bahnschrift SemiBold Condensed" panose="02000000000000000000" pitchFamily="2" charset="0"/>
              </a:rPr>
              <a:t>x+h</a:t>
            </a:r>
            <a:r>
              <a:rPr lang="en-US" sz="2400" b="1" dirty="0">
                <a:latin typeface="Bahnschrift SemiBold Condensed" panose="02000000000000000000" pitchFamily="2" charset="0"/>
                <a:ea typeface="Bahnschrift SemiBold Condensed" panose="02000000000000000000" pitchFamily="2" charset="0"/>
              </a:rPr>
              <a:t>)−f(x)hlimh→0f(x)−</a:t>
            </a:r>
            <a:r>
              <a:rPr lang="en-US" sz="2400" b="1" dirty="0" err="1">
                <a:latin typeface="Bahnschrift SemiBold Condensed" panose="02000000000000000000" pitchFamily="2" charset="0"/>
                <a:ea typeface="Bahnschrift SemiBold Condensed" panose="02000000000000000000" pitchFamily="2" charset="0"/>
              </a:rPr>
              <a:t>kf</a:t>
            </a:r>
            <a:r>
              <a:rPr lang="en-US" sz="2400" b="1" dirty="0">
                <a:latin typeface="Bahnschrift SemiBold Condensed" panose="02000000000000000000" pitchFamily="2" charset="0"/>
                <a:ea typeface="Bahnschrift SemiBold Condensed" panose="02000000000000000000" pitchFamily="2" charset="0"/>
              </a:rPr>
              <a:t>(x−h)+k(k−1)2f(x−2h)+⋯</a:t>
            </a:r>
            <a:r>
              <a:rPr lang="en-US" sz="2400" b="1" dirty="0" err="1">
                <a:latin typeface="Bahnschrift SemiBold Condensed" panose="02000000000000000000" pitchFamily="2" charset="0"/>
                <a:ea typeface="Bahnschrift SemiBold Condensed" panose="02000000000000000000" pitchFamily="2" charset="0"/>
              </a:rPr>
              <a:t>hk</a:t>
            </a:r>
            <a:r>
              <a:rPr lang="en-US" sz="2400" b="1" dirty="0">
                <a:latin typeface="Bahnschrift SemiBold Condensed" panose="02000000000000000000" pitchFamily="2" charset="0"/>
                <a:ea typeface="Bahnschrift SemiBold Condensed" panose="02000000000000000000" pitchFamily="2" charset="0"/>
              </a:rPr>
              <a:t>(1)(2)
View </a:t>
            </a:r>
            <a:r>
              <a:rPr lang="en-US" sz="2400" b="1" dirty="0" err="1">
                <a:latin typeface="Bahnschrift SemiBold Condensed" panose="02000000000000000000" pitchFamily="2" charset="0"/>
                <a:ea typeface="Bahnschrift SemiBold Condensed" panose="02000000000000000000" pitchFamily="2" charset="0"/>
              </a:rPr>
              <a:t>SourceRight</a:t>
            </a:r>
            <a:r>
              <a:rPr lang="en-US" sz="2400" b="1" dirty="0">
                <a:latin typeface="Bahnschrift SemiBold Condensed" panose="02000000000000000000" pitchFamily="2" charset="0"/>
                <a:ea typeface="Bahnschrift SemiBold Condensed" panose="02000000000000000000" pitchFamily="2" charset="0"/>
              </a:rPr>
              <a:t>-click on figure for MathML and additional </a:t>
            </a:r>
            <a:r>
              <a:rPr lang="en-US" sz="2400" b="1" dirty="0" err="1">
                <a:latin typeface="Bahnschrift SemiBold Condensed" panose="02000000000000000000" pitchFamily="2" charset="0"/>
                <a:ea typeface="Bahnschrift SemiBold Condensed" panose="02000000000000000000" pitchFamily="2" charset="0"/>
              </a:rPr>
              <a:t>features.where</a:t>
            </a:r>
            <a:r>
              <a:rPr lang="en-US" sz="2400" b="1" dirty="0">
                <a:latin typeface="Bahnschrift SemiBold Condensed" panose="02000000000000000000" pitchFamily="2" charset="0"/>
                <a:ea typeface="Bahnschrift SemiBold Condensed" panose="02000000000000000000" pitchFamily="2" charset="0"/>
              </a:rPr>
              <a:t> f(</a:t>
            </a:r>
            <a:r>
              <a:rPr lang="en-US" sz="2400" b="1" dirty="0" err="1">
                <a:latin typeface="Bahnschrift SemiBold Condensed" panose="02000000000000000000" pitchFamily="2" charset="0"/>
                <a:ea typeface="Bahnschrift SemiBold Condensed" panose="02000000000000000000" pitchFamily="2" charset="0"/>
              </a:rPr>
              <a:t>x+h</a:t>
            </a:r>
            <a:r>
              <a:rPr lang="en-US" sz="2400" b="1" dirty="0">
                <a:latin typeface="Bahnschrift SemiBold Condensed" panose="02000000000000000000" pitchFamily="2" charset="0"/>
                <a:ea typeface="Bahnschrift SemiBold Condensed" panose="02000000000000000000" pitchFamily="2" charset="0"/>
              </a:rPr>
              <a:t>) is h hours’ time delayed form of f(x) . The classical derivative can be extended for any order k in R, i.e., the derivative of order k does not only have to be a non-integer, but also a negative order. We can simplify the above expression by taking the first two terms only and considering time difference at denominator </a:t>
            </a:r>
          </a:p>
        </p:txBody>
      </p:sp>
    </p:spTree>
    <p:extLst>
      <p:ext uri="{BB962C8B-B14F-4D97-AF65-F5344CB8AC3E}">
        <p14:creationId xmlns:p14="http://schemas.microsoft.com/office/powerpoint/2010/main" val="16690760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747C414-85D9-40D6-9BB3-5AF68A84F413}"/>
              </a:ext>
            </a:extLst>
          </p:cNvPr>
          <p:cNvSpPr>
            <a:spLocks noGrp="1"/>
          </p:cNvSpPr>
          <p:nvPr>
            <p:ph type="body" sz="quarter" idx="12"/>
          </p:nvPr>
        </p:nvSpPr>
        <p:spPr>
          <a:xfrm>
            <a:off x="3439886" y="2554449"/>
            <a:ext cx="5007428" cy="885437"/>
          </a:xfrm>
        </p:spPr>
        <p:txBody>
          <a:bodyPr/>
          <a:lstStyle/>
          <a:p>
            <a:r>
              <a:rPr lang="en-US" sz="5400" cap="none" spc="0" dirty="0">
                <a:ln w="0"/>
                <a:effectLst>
                  <a:outerShdw blurRad="38100" dist="19050" dir="2700000" algn="tl" rotWithShape="0">
                    <a:schemeClr val="dk1">
                      <a:alpha val="40000"/>
                    </a:schemeClr>
                  </a:outerShdw>
                </a:effectLst>
              </a:rPr>
              <a:t>Thank You</a:t>
            </a:r>
          </a:p>
        </p:txBody>
      </p:sp>
    </p:spTree>
    <p:extLst>
      <p:ext uri="{BB962C8B-B14F-4D97-AF65-F5344CB8AC3E}">
        <p14:creationId xmlns:p14="http://schemas.microsoft.com/office/powerpoint/2010/main" val="9277275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7" descr="abstract image">
            <a:extLst>
              <a:ext uri="{FF2B5EF4-FFF2-40B4-BE49-F238E27FC236}">
                <a16:creationId xmlns:a16="http://schemas.microsoft.com/office/drawing/2014/main" id="{38406FE4-F21A-1D13-2B66-C2BE4CE697C7}"/>
              </a:ext>
            </a:extLst>
          </p:cNvPr>
          <p:cNvPicPr>
            <a:picLocks noChangeAspect="1"/>
          </p:cNvPicPr>
          <p:nvPr/>
        </p:nvPicPr>
        <p:blipFill rotWithShape="1">
          <a:blip r:embed="rId3">
            <a:alphaModFix amt="52000"/>
            <a:extLst>
              <a:ext uri="{BEBA8EAE-BF5A-486C-A8C5-ECC9F3942E4B}">
                <a14:imgProps xmlns:a14="http://schemas.microsoft.com/office/drawing/2010/main">
                  <a14:imgLayer r:embed="rId4">
                    <a14:imgEffect>
                      <a14:saturation sat="0"/>
                    </a14:imgEffect>
                  </a14:imgLayer>
                </a14:imgProps>
              </a:ext>
            </a:extLst>
          </a:blip>
          <a:srcRect/>
          <a:stretch/>
        </p:blipFill>
        <p:spPr>
          <a:xfrm>
            <a:off x="198783" y="-24572"/>
            <a:ext cx="12192000" cy="6858000"/>
          </a:xfrm>
          <a:prstGeom prst="rect">
            <a:avLst/>
          </a:prstGeom>
        </p:spPr>
      </p:pic>
      <p:sp>
        <p:nvSpPr>
          <p:cNvPr id="8" name="Title 7">
            <a:extLst>
              <a:ext uri="{FF2B5EF4-FFF2-40B4-BE49-F238E27FC236}">
                <a16:creationId xmlns:a16="http://schemas.microsoft.com/office/drawing/2014/main" id="{103950CF-5BF2-4FB0-A36C-48C194F39E12}"/>
              </a:ext>
            </a:extLst>
          </p:cNvPr>
          <p:cNvSpPr>
            <a:spLocks noGrp="1"/>
          </p:cNvSpPr>
          <p:nvPr>
            <p:ph type="title"/>
          </p:nvPr>
        </p:nvSpPr>
        <p:spPr>
          <a:xfrm>
            <a:off x="6755131" y="-295275"/>
            <a:ext cx="45719" cy="66675"/>
          </a:xfrm>
        </p:spPr>
        <p:txBody>
          <a:bodyPr/>
          <a:lstStyle/>
          <a:p>
            <a:r>
              <a:rPr lang="en-US" dirty="0"/>
              <a:t>.</a:t>
            </a:r>
          </a:p>
        </p:txBody>
      </p:sp>
      <p:pic>
        <p:nvPicPr>
          <p:cNvPr id="5" name="Picture Placeholder 4" descr="table with various people working on their laptops">
            <a:extLst>
              <a:ext uri="{FF2B5EF4-FFF2-40B4-BE49-F238E27FC236}">
                <a16:creationId xmlns:a16="http://schemas.microsoft.com/office/drawing/2014/main" id="{A0280051-D7F1-4438-B815-F0FF4906D141}"/>
              </a:ext>
            </a:extLst>
          </p:cNvPr>
          <p:cNvPicPr>
            <a:picLocks noGrp="1" noChangeAspect="1"/>
          </p:cNvPicPr>
          <p:nvPr>
            <p:ph type="pic" sz="quarter" idx="14"/>
          </p:nvPr>
        </p:nvPicPr>
        <p:blipFill rotWithShape="1">
          <a:blip r:embed="rId5" cstate="email">
            <a:extLst>
              <a:ext uri="{BEBA8EAE-BF5A-486C-A8C5-ECC9F3942E4B}">
                <a14:imgProps xmlns:a14="http://schemas.microsoft.com/office/drawing/2010/main">
                  <a14:imgLayer r:embed="rId6">
                    <a14:imgEffect>
                      <a14:saturation sat="0"/>
                    </a14:imgEffect>
                  </a14:imgLayer>
                </a14:imgProps>
              </a:ext>
              <a:ext uri="{28A0092B-C50C-407E-A947-70E740481C1C}">
                <a14:useLocalDpi xmlns:a14="http://schemas.microsoft.com/office/drawing/2010/main"/>
              </a:ext>
            </a:extLst>
          </a:blip>
          <a:srcRect l="23661" r="23661"/>
          <a:stretch/>
        </p:blipFill>
        <p:spPr>
          <a:xfrm>
            <a:off x="0" y="0"/>
            <a:ext cx="5416550" cy="6858000"/>
          </a:xfrm>
          <a:noFill/>
        </p:spPr>
      </p:pic>
      <p:sp>
        <p:nvSpPr>
          <p:cNvPr id="10" name="Text Placeholder 9">
            <a:extLst>
              <a:ext uri="{FF2B5EF4-FFF2-40B4-BE49-F238E27FC236}">
                <a16:creationId xmlns:a16="http://schemas.microsoft.com/office/drawing/2014/main" id="{255FA470-23EB-4512-8FFB-28DDAB08B002}"/>
              </a:ext>
            </a:extLst>
          </p:cNvPr>
          <p:cNvSpPr>
            <a:spLocks noGrp="1"/>
          </p:cNvSpPr>
          <p:nvPr>
            <p:ph type="body" sz="quarter" idx="16"/>
          </p:nvPr>
        </p:nvSpPr>
        <p:spPr>
          <a:xfrm>
            <a:off x="6804996" y="1077214"/>
            <a:ext cx="4023360" cy="464871"/>
          </a:xfrm>
        </p:spPr>
        <p:txBody>
          <a:bodyPr/>
          <a:lstStyle/>
          <a:p>
            <a:r>
              <a:rPr lang="en-US" dirty="0"/>
              <a:t>Introduction </a:t>
            </a:r>
          </a:p>
        </p:txBody>
      </p:sp>
      <p:sp>
        <p:nvSpPr>
          <p:cNvPr id="37" name="Text Placeholder 36">
            <a:extLst>
              <a:ext uri="{FF2B5EF4-FFF2-40B4-BE49-F238E27FC236}">
                <a16:creationId xmlns:a16="http://schemas.microsoft.com/office/drawing/2014/main" id="{345A4B70-A0EA-A96A-4119-0857596AA211}"/>
              </a:ext>
            </a:extLst>
          </p:cNvPr>
          <p:cNvSpPr>
            <a:spLocks noGrp="1"/>
          </p:cNvSpPr>
          <p:nvPr>
            <p:ph type="body" sz="quarter" idx="17"/>
          </p:nvPr>
        </p:nvSpPr>
        <p:spPr>
          <a:xfrm>
            <a:off x="6096000" y="2782674"/>
            <a:ext cx="4122755" cy="2693678"/>
          </a:xfrm>
        </p:spPr>
        <p:txBody>
          <a:bodyPr/>
          <a:lstStyle/>
          <a:p>
            <a:r>
              <a:rPr lang="en-US" dirty="0"/>
              <a:t> </a:t>
            </a:r>
          </a:p>
          <a:p>
            <a:endParaRPr lang="en-US" dirty="0"/>
          </a:p>
          <a:p>
            <a:endParaRPr lang="en-US" dirty="0"/>
          </a:p>
          <a:p>
            <a:endParaRPr lang="en-US" dirty="0"/>
          </a:p>
        </p:txBody>
      </p:sp>
      <p:sp>
        <p:nvSpPr>
          <p:cNvPr id="4" name="Slide Number Placeholder 3">
            <a:extLst>
              <a:ext uri="{FF2B5EF4-FFF2-40B4-BE49-F238E27FC236}">
                <a16:creationId xmlns:a16="http://schemas.microsoft.com/office/drawing/2014/main" id="{A4BADA18-8F0E-4249-A144-6CB8259BA65B}"/>
              </a:ext>
            </a:extLst>
          </p:cNvPr>
          <p:cNvSpPr>
            <a:spLocks noGrp="1"/>
          </p:cNvSpPr>
          <p:nvPr>
            <p:ph type="sldNum" sz="quarter" idx="4"/>
          </p:nvPr>
        </p:nvSpPr>
        <p:spPr>
          <a:xfrm>
            <a:off x="11549269" y="6468303"/>
            <a:ext cx="443948" cy="365125"/>
          </a:xfrm>
        </p:spPr>
        <p:txBody>
          <a:bodyPr/>
          <a:lstStyle/>
          <a:p>
            <a:fld id="{8C2E478F-E849-4A8C-AF1F-CBCC78A7CBFA}" type="slidenum">
              <a:rPr lang="en-US" smtClean="0"/>
              <a:pPr/>
              <a:t>2</a:t>
            </a:fld>
            <a:endParaRPr lang="en-US" dirty="0"/>
          </a:p>
        </p:txBody>
      </p:sp>
      <p:sp>
        <p:nvSpPr>
          <p:cNvPr id="3" name="Text Placeholder 5">
            <a:extLst>
              <a:ext uri="{FF2B5EF4-FFF2-40B4-BE49-F238E27FC236}">
                <a16:creationId xmlns:a16="http://schemas.microsoft.com/office/drawing/2014/main" id="{FBDCC5FF-9DEF-7D28-BC24-7A4738760419}"/>
              </a:ext>
            </a:extLst>
          </p:cNvPr>
          <p:cNvSpPr txBox="1">
            <a:spLocks/>
          </p:cNvSpPr>
          <p:nvPr/>
        </p:nvSpPr>
        <p:spPr>
          <a:xfrm>
            <a:off x="6879258" y="2126266"/>
            <a:ext cx="4114800" cy="3798888"/>
          </a:xfrm>
          <a:prstGeom prst="rect">
            <a:avLst/>
          </a:prstGeom>
        </p:spPr>
        <p:style>
          <a:lnRef idx="2">
            <a:schemeClr val="dk1"/>
          </a:lnRef>
          <a:fillRef idx="1">
            <a:schemeClr val="lt1"/>
          </a:fillRef>
          <a:effectRef idx="0">
            <a:schemeClr val="dk1"/>
          </a:effectRef>
          <a:fontRef idx="minor">
            <a:schemeClr val="dk1"/>
          </a:fontRef>
        </p:style>
        <p:txBody>
          <a:bodyPr>
            <a:normAutofit/>
          </a:bodyPr>
          <a:lstStyle>
            <a:lvl1pPr marL="228600" indent="-228600" algn="l" defTabSz="914400" rtl="0" eaLnBrk="1" latinLnBrk="0" hangingPunct="1">
              <a:lnSpc>
                <a:spcPct val="150000"/>
              </a:lnSpc>
              <a:spcBef>
                <a:spcPts val="1000"/>
              </a:spcBef>
              <a:buFont typeface="Arial" panose="020B0604020202020204" pitchFamily="34" charset="0"/>
              <a:buChar char="•"/>
              <a:defRPr sz="1600" kern="1200">
                <a:solidFill>
                  <a:schemeClr val="dk1"/>
                </a:solidFill>
                <a:latin typeface="+mn-lt"/>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1400" kern="1200">
                <a:solidFill>
                  <a:schemeClr val="dk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1400" kern="1200">
                <a:solidFill>
                  <a:schemeClr val="dk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200" kern="1200">
                <a:solidFill>
                  <a:schemeClr val="dk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200" kern="1200">
                <a:solidFill>
                  <a:schemeClr val="dk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9pPr>
          </a:lstStyle>
          <a:p>
            <a:pPr marL="0" indent="0">
              <a:buNone/>
            </a:pPr>
            <a:endParaRPr lang="en-US" b="1" dirty="0"/>
          </a:p>
          <a:p>
            <a:r>
              <a:rPr lang="en-US" dirty="0"/>
              <a:t>In this phase, well being developing the diabetes prediction system by preparing the data and selecting relevant features</a:t>
            </a:r>
          </a:p>
          <a:p>
            <a:endParaRPr lang="en-US" dirty="0"/>
          </a:p>
        </p:txBody>
      </p:sp>
    </p:spTree>
    <p:extLst>
      <p:ext uri="{BB962C8B-B14F-4D97-AF65-F5344CB8AC3E}">
        <p14:creationId xmlns:p14="http://schemas.microsoft.com/office/powerpoint/2010/main" val="13253735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 name="Picture 32">
            <a:extLst>
              <a:ext uri="{FF2B5EF4-FFF2-40B4-BE49-F238E27FC236}">
                <a16:creationId xmlns:a16="http://schemas.microsoft.com/office/drawing/2014/main" id="{925B930A-B767-BEEF-8FA8-61DD6785D2CF}"/>
              </a:ext>
            </a:extLst>
          </p:cNvPr>
          <p:cNvPicPr>
            <a:picLocks noChangeAspect="1"/>
          </p:cNvPicPr>
          <p:nvPr/>
        </p:nvPicPr>
        <p:blipFill>
          <a:blip r:embed="rId3"/>
          <a:stretch>
            <a:fillRect/>
          </a:stretch>
        </p:blipFill>
        <p:spPr>
          <a:xfrm>
            <a:off x="-40052" y="-37982"/>
            <a:ext cx="12272104" cy="6933964"/>
          </a:xfrm>
          <a:prstGeom prst="rect">
            <a:avLst/>
          </a:prstGeom>
        </p:spPr>
      </p:pic>
      <p:sp>
        <p:nvSpPr>
          <p:cNvPr id="10" name="Title 9"/>
          <p:cNvSpPr>
            <a:spLocks noGrp="1"/>
          </p:cNvSpPr>
          <p:nvPr>
            <p:ph type="title"/>
          </p:nvPr>
        </p:nvSpPr>
        <p:spPr>
          <a:xfrm>
            <a:off x="555257" y="1080821"/>
            <a:ext cx="10419170" cy="2068705"/>
          </a:xfr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a:lstStyle/>
          <a:p>
            <a:pPr algn="l"/>
            <a:r>
              <a:rPr lang="en-US" sz="2000" b="1" dirty="0">
                <a:latin typeface="Arabic Typesetting" pitchFamily="66" charset="-78"/>
                <a:cs typeface="Arabic Typesetting" pitchFamily="66" charset="-78"/>
              </a:rPr>
              <a:t>Diabetes is one of the frequent diseases that targets the elderly population worldwide. According to the International Diabetes Federation, 451 million people across the world were diabetic in 2017. The expectations are that this number will increase to affect 693 million people in the coming 26 years</a:t>
            </a:r>
            <a:br>
              <a:rPr lang="en-US" sz="2000" b="1" dirty="0">
                <a:latin typeface="Arabic Typesetting" pitchFamily="66" charset="-78"/>
                <a:cs typeface="Arabic Typesetting" pitchFamily="66" charset="-78"/>
              </a:rPr>
            </a:br>
            <a:endParaRPr lang="en-US" sz="2000" b="1" dirty="0">
              <a:latin typeface="Arabic Typesetting" pitchFamily="66" charset="-78"/>
              <a:cs typeface="Arabic Typesetting" pitchFamily="66" charset="-78"/>
            </a:endParaRPr>
          </a:p>
        </p:txBody>
      </p:sp>
      <p:sp>
        <p:nvSpPr>
          <p:cNvPr id="3" name="Slide Number Placeholder 2">
            <a:extLst>
              <a:ext uri="{FF2B5EF4-FFF2-40B4-BE49-F238E27FC236}">
                <a16:creationId xmlns:a16="http://schemas.microsoft.com/office/drawing/2014/main" id="{9E3ABF23-A302-B9F8-B428-94A4A90BDF36}"/>
              </a:ext>
            </a:extLst>
          </p:cNvPr>
          <p:cNvSpPr>
            <a:spLocks noGrp="1"/>
          </p:cNvSpPr>
          <p:nvPr>
            <p:ph type="sldNum" sz="quarter" idx="11"/>
          </p:nvPr>
        </p:nvSpPr>
        <p:spPr/>
        <p:txBody>
          <a:bodyPr/>
          <a:lstStyle/>
          <a:p>
            <a:fld id="{8C2E478F-E849-4A8C-AF1F-CBCC78A7CBFA}" type="slidenum">
              <a:rPr lang="en-US" smtClean="0"/>
              <a:pPr/>
              <a:t>3</a:t>
            </a:fld>
            <a:endParaRPr lang="en-US" dirty="0"/>
          </a:p>
        </p:txBody>
      </p:sp>
      <p:sp>
        <p:nvSpPr>
          <p:cNvPr id="12" name="Text Placeholder 9">
            <a:extLst>
              <a:ext uri="{FF2B5EF4-FFF2-40B4-BE49-F238E27FC236}">
                <a16:creationId xmlns:a16="http://schemas.microsoft.com/office/drawing/2014/main" id="{255FA470-23EB-4512-8FFB-28DDAB08B002}"/>
              </a:ext>
            </a:extLst>
          </p:cNvPr>
          <p:cNvSpPr txBox="1">
            <a:spLocks/>
          </p:cNvSpPr>
          <p:nvPr/>
        </p:nvSpPr>
        <p:spPr>
          <a:xfrm>
            <a:off x="555257" y="395115"/>
            <a:ext cx="2047266" cy="485124"/>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txBody>
          <a:bodyPr vert="horz" lIns="91440" tIns="45720" rIns="91440" bIns="45720" rtlCol="0" anchor="ctr">
            <a:noAutofit/>
          </a:bodyPr>
          <a:lstStyle/>
          <a:p>
            <a:pPr marR="0" lvl="0" fontAlgn="auto">
              <a:spcAft>
                <a:spcPts val="0"/>
              </a:spcAft>
              <a:buClrTx/>
              <a:buSzTx/>
              <a:tabLst/>
              <a:defRPr/>
            </a:pPr>
            <a:r>
              <a:rPr lang="en-US" sz="1400" cap="all" spc="300" dirty="0">
                <a:solidFill>
                  <a:schemeClr val="lt1"/>
                </a:solidFill>
              </a:rPr>
              <a:t>TECHNIQUES:</a:t>
            </a:r>
          </a:p>
        </p:txBody>
      </p:sp>
      <p:sp>
        <p:nvSpPr>
          <p:cNvPr id="7" name="Title 9">
            <a:extLst>
              <a:ext uri="{FF2B5EF4-FFF2-40B4-BE49-F238E27FC236}">
                <a16:creationId xmlns:a16="http://schemas.microsoft.com/office/drawing/2014/main" id="{2A2CA226-726A-9D25-7D0F-97270C6C688F}"/>
              </a:ext>
            </a:extLst>
          </p:cNvPr>
          <p:cNvSpPr>
            <a:spLocks noGrp="1"/>
          </p:cNvSpPr>
          <p:nvPr>
            <p:ph type="title"/>
          </p:nvPr>
        </p:nvSpPr>
        <p:spPr>
          <a:xfrm>
            <a:off x="555257" y="3429000"/>
            <a:ext cx="10419170" cy="414229"/>
          </a:xfr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a:lstStyle/>
          <a:p>
            <a:pPr algn="l"/>
            <a:r>
              <a:rPr lang="en-US" sz="2000" b="1" dirty="0">
                <a:latin typeface="Arabic Typesetting" pitchFamily="66" charset="-78"/>
                <a:cs typeface="Arabic Typesetting" pitchFamily="66" charset="-78"/>
              </a:rPr>
              <a:t>This problem solution to the find the several techniques, there are ;</a:t>
            </a:r>
          </a:p>
        </p:txBody>
      </p:sp>
      <p:sp>
        <p:nvSpPr>
          <p:cNvPr id="9" name="Title 9">
            <a:extLst>
              <a:ext uri="{FF2B5EF4-FFF2-40B4-BE49-F238E27FC236}">
                <a16:creationId xmlns:a16="http://schemas.microsoft.com/office/drawing/2014/main" id="{7ED72A9E-AE55-04B1-1012-EA195AD0D2A3}"/>
              </a:ext>
            </a:extLst>
          </p:cNvPr>
          <p:cNvSpPr>
            <a:spLocks noGrp="1"/>
          </p:cNvSpPr>
          <p:nvPr>
            <p:ph type="title"/>
          </p:nvPr>
        </p:nvSpPr>
        <p:spPr>
          <a:xfrm>
            <a:off x="1507071" y="4402141"/>
            <a:ext cx="1827736" cy="414230"/>
          </a:xfrm>
          <a:ln>
            <a:solidFill>
              <a:srgbClr val="002060"/>
            </a:solidFill>
          </a:ln>
        </p:spPr>
        <p:style>
          <a:lnRef idx="2">
            <a:schemeClr val="accent3"/>
          </a:lnRef>
          <a:fillRef idx="1">
            <a:schemeClr val="lt1"/>
          </a:fillRef>
          <a:effectRef idx="0">
            <a:schemeClr val="accent3"/>
          </a:effectRef>
          <a:fontRef idx="minor">
            <a:schemeClr val="dk1"/>
          </a:fontRef>
        </p:style>
        <p:txBody>
          <a:bodyPr/>
          <a:lstStyle/>
          <a:p>
            <a:pPr algn="l"/>
            <a:r>
              <a:rPr lang="en-US" sz="2000" b="1" dirty="0">
                <a:latin typeface="Arabic Typesetting" pitchFamily="66" charset="-78"/>
                <a:cs typeface="Arabic Typesetting" pitchFamily="66" charset="-78"/>
              </a:rPr>
              <a:t>Naive </a:t>
            </a:r>
            <a:r>
              <a:rPr lang="en-US" sz="2000" b="1" dirty="0" err="1">
                <a:latin typeface="Arabic Typesetting" pitchFamily="66" charset="-78"/>
                <a:cs typeface="Arabic Typesetting" pitchFamily="66" charset="-78"/>
              </a:rPr>
              <a:t>bayes</a:t>
            </a:r>
            <a:endParaRPr lang="en-US" sz="2000" b="1" dirty="0">
              <a:latin typeface="Arabic Typesetting" pitchFamily="66" charset="-78"/>
              <a:cs typeface="Arabic Typesetting" pitchFamily="66" charset="-78"/>
            </a:endParaRPr>
          </a:p>
        </p:txBody>
      </p:sp>
      <p:sp>
        <p:nvSpPr>
          <p:cNvPr id="11" name="Oval 10">
            <a:extLst>
              <a:ext uri="{FF2B5EF4-FFF2-40B4-BE49-F238E27FC236}">
                <a16:creationId xmlns:a16="http://schemas.microsoft.com/office/drawing/2014/main" id="{81188819-09FA-CDCD-98F4-E36B0EC28F94}"/>
              </a:ext>
            </a:extLst>
          </p:cNvPr>
          <p:cNvSpPr/>
          <p:nvPr/>
        </p:nvSpPr>
        <p:spPr>
          <a:xfrm flipV="1">
            <a:off x="881931" y="4385748"/>
            <a:ext cx="435230" cy="414229"/>
          </a:xfrm>
          <a:prstGeom prst="ellipse">
            <a:avLst/>
          </a:prstGeom>
          <a:solidFill>
            <a:schemeClr val="bg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itle 9">
            <a:extLst>
              <a:ext uri="{FF2B5EF4-FFF2-40B4-BE49-F238E27FC236}">
                <a16:creationId xmlns:a16="http://schemas.microsoft.com/office/drawing/2014/main" id="{593E8463-7F4C-1FBD-89CC-400429016FA8}"/>
              </a:ext>
            </a:extLst>
          </p:cNvPr>
          <p:cNvSpPr>
            <a:spLocks noGrp="1"/>
          </p:cNvSpPr>
          <p:nvPr>
            <p:ph type="title"/>
          </p:nvPr>
        </p:nvSpPr>
        <p:spPr>
          <a:xfrm>
            <a:off x="1472202" y="5593087"/>
            <a:ext cx="3911337" cy="477386"/>
          </a:xfrm>
          <a:ln>
            <a:solidFill>
              <a:srgbClr val="002060"/>
            </a:solidFill>
          </a:ln>
        </p:spPr>
        <p:style>
          <a:lnRef idx="2">
            <a:schemeClr val="accent3"/>
          </a:lnRef>
          <a:fillRef idx="1">
            <a:schemeClr val="lt1"/>
          </a:fillRef>
          <a:effectRef idx="0">
            <a:schemeClr val="accent3"/>
          </a:effectRef>
          <a:fontRef idx="minor">
            <a:schemeClr val="dk1"/>
          </a:fontRef>
        </p:style>
        <p:txBody>
          <a:bodyPr/>
          <a:lstStyle/>
          <a:p>
            <a:pPr algn="l"/>
            <a:r>
              <a:rPr lang="en-US" sz="2000" b="1" dirty="0">
                <a:latin typeface="Arabic Typesetting" pitchFamily="66" charset="-78"/>
                <a:cs typeface="Arabic Typesetting" pitchFamily="66" charset="-78"/>
              </a:rPr>
              <a:t>Support vector machine </a:t>
            </a:r>
          </a:p>
        </p:txBody>
      </p:sp>
      <p:sp>
        <p:nvSpPr>
          <p:cNvPr id="16" name="Oval 15">
            <a:extLst>
              <a:ext uri="{FF2B5EF4-FFF2-40B4-BE49-F238E27FC236}">
                <a16:creationId xmlns:a16="http://schemas.microsoft.com/office/drawing/2014/main" id="{D852FA19-EF9D-1607-FF96-BE6EEA288904}"/>
              </a:ext>
            </a:extLst>
          </p:cNvPr>
          <p:cNvSpPr/>
          <p:nvPr/>
        </p:nvSpPr>
        <p:spPr>
          <a:xfrm flipV="1">
            <a:off x="817360" y="5624666"/>
            <a:ext cx="435230" cy="414229"/>
          </a:xfrm>
          <a:prstGeom prst="ellipse">
            <a:avLst/>
          </a:prstGeom>
          <a:solidFill>
            <a:schemeClr val="bg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itle 9">
            <a:extLst>
              <a:ext uri="{FF2B5EF4-FFF2-40B4-BE49-F238E27FC236}">
                <a16:creationId xmlns:a16="http://schemas.microsoft.com/office/drawing/2014/main" id="{624A3C00-E522-4C7C-285B-C6C21C4F821C}"/>
              </a:ext>
            </a:extLst>
          </p:cNvPr>
          <p:cNvSpPr>
            <a:spLocks noGrp="1"/>
          </p:cNvSpPr>
          <p:nvPr>
            <p:ph type="title"/>
          </p:nvPr>
        </p:nvSpPr>
        <p:spPr>
          <a:xfrm>
            <a:off x="6924044" y="4279964"/>
            <a:ext cx="4386025" cy="488253"/>
          </a:xfrm>
          <a:ln>
            <a:solidFill>
              <a:srgbClr val="002060"/>
            </a:solidFill>
          </a:ln>
        </p:spPr>
        <p:style>
          <a:lnRef idx="2">
            <a:schemeClr val="accent3"/>
          </a:lnRef>
          <a:fillRef idx="1">
            <a:schemeClr val="lt1"/>
          </a:fillRef>
          <a:effectRef idx="0">
            <a:schemeClr val="accent3"/>
          </a:effectRef>
          <a:fontRef idx="minor">
            <a:schemeClr val="dk1"/>
          </a:fontRef>
        </p:style>
        <p:txBody>
          <a:bodyPr/>
          <a:lstStyle/>
          <a:p>
            <a:pPr algn="l"/>
            <a:r>
              <a:rPr lang="en-US" sz="2000" b="1" dirty="0">
                <a:latin typeface="Arabic Typesetting" pitchFamily="66" charset="-78"/>
                <a:cs typeface="Arabic Typesetting" pitchFamily="66" charset="-78"/>
              </a:rPr>
              <a:t>probabilistic neural network </a:t>
            </a:r>
          </a:p>
        </p:txBody>
      </p:sp>
      <p:sp>
        <p:nvSpPr>
          <p:cNvPr id="24" name="Oval 23">
            <a:extLst>
              <a:ext uri="{FF2B5EF4-FFF2-40B4-BE49-F238E27FC236}">
                <a16:creationId xmlns:a16="http://schemas.microsoft.com/office/drawing/2014/main" id="{0AF6308B-FAB3-A48E-641B-039A38106FC8}"/>
              </a:ext>
            </a:extLst>
          </p:cNvPr>
          <p:cNvSpPr/>
          <p:nvPr/>
        </p:nvSpPr>
        <p:spPr>
          <a:xfrm flipV="1">
            <a:off x="6296912" y="4323358"/>
            <a:ext cx="435230" cy="414229"/>
          </a:xfrm>
          <a:prstGeom prst="ellipse">
            <a:avLst/>
          </a:prstGeom>
          <a:solidFill>
            <a:schemeClr val="bg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E1DBFDC1-3185-1F15-2CAF-378725FAC0E0}"/>
              </a:ext>
            </a:extLst>
          </p:cNvPr>
          <p:cNvSpPr/>
          <p:nvPr/>
        </p:nvSpPr>
        <p:spPr>
          <a:xfrm flipV="1">
            <a:off x="6296912" y="5593087"/>
            <a:ext cx="435230" cy="414229"/>
          </a:xfrm>
          <a:prstGeom prst="ellipse">
            <a:avLst/>
          </a:prstGeom>
          <a:solidFill>
            <a:schemeClr val="bg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itle 9">
            <a:extLst>
              <a:ext uri="{FF2B5EF4-FFF2-40B4-BE49-F238E27FC236}">
                <a16:creationId xmlns:a16="http://schemas.microsoft.com/office/drawing/2014/main" id="{46E9F718-F3A4-850F-F0B8-539D2AB44268}"/>
              </a:ext>
            </a:extLst>
          </p:cNvPr>
          <p:cNvSpPr>
            <a:spLocks noGrp="1"/>
          </p:cNvSpPr>
          <p:nvPr>
            <p:ph type="title"/>
          </p:nvPr>
        </p:nvSpPr>
        <p:spPr>
          <a:xfrm>
            <a:off x="6924043" y="5593087"/>
            <a:ext cx="4386025" cy="488253"/>
          </a:xfrm>
          <a:ln>
            <a:solidFill>
              <a:srgbClr val="002060"/>
            </a:solidFill>
          </a:ln>
        </p:spPr>
        <p:style>
          <a:lnRef idx="2">
            <a:schemeClr val="accent3"/>
          </a:lnRef>
          <a:fillRef idx="1">
            <a:schemeClr val="lt1"/>
          </a:fillRef>
          <a:effectRef idx="0">
            <a:schemeClr val="accent3"/>
          </a:effectRef>
          <a:fontRef idx="minor">
            <a:schemeClr val="dk1"/>
          </a:fontRef>
        </p:style>
        <p:txBody>
          <a:bodyPr/>
          <a:lstStyle/>
          <a:p>
            <a:pPr algn="l"/>
            <a:r>
              <a:rPr lang="en-US" sz="2000" b="1" dirty="0">
                <a:latin typeface="Arabic Typesetting" pitchFamily="66" charset="-78"/>
                <a:cs typeface="Arabic Typesetting" pitchFamily="66" charset="-78"/>
              </a:rPr>
              <a:t>Artificial neural network </a:t>
            </a:r>
          </a:p>
        </p:txBody>
      </p:sp>
    </p:spTree>
    <p:extLst>
      <p:ext uri="{BB962C8B-B14F-4D97-AF65-F5344CB8AC3E}">
        <p14:creationId xmlns:p14="http://schemas.microsoft.com/office/powerpoint/2010/main" val="17367976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6">
            <a:extLst>
              <a:ext uri="{FF2B5EF4-FFF2-40B4-BE49-F238E27FC236}">
                <a16:creationId xmlns:a16="http://schemas.microsoft.com/office/drawing/2014/main" id="{C462112B-F184-EBEA-342C-6497FDD7F55F}"/>
              </a:ext>
            </a:extLst>
          </p:cNvPr>
          <p:cNvPicPr>
            <a:picLocks noChangeAspect="1"/>
          </p:cNvPicPr>
          <p:nvPr/>
        </p:nvPicPr>
        <p:blipFill rotWithShape="1">
          <a:blip r:embed="rId2"/>
          <a:srcRect t="7229" b="3303"/>
          <a:stretch/>
        </p:blipFill>
        <p:spPr>
          <a:xfrm>
            <a:off x="-110468" y="-271145"/>
            <a:ext cx="12428163" cy="7594466"/>
          </a:xfrm>
          <a:prstGeom prst="rect">
            <a:avLst/>
          </a:prstGeom>
        </p:spPr>
      </p:pic>
      <p:sp>
        <p:nvSpPr>
          <p:cNvPr id="3" name="Slide Number Placeholder 2"/>
          <p:cNvSpPr>
            <a:spLocks noGrp="1"/>
          </p:cNvSpPr>
          <p:nvPr>
            <p:ph type="sldNum" sz="quarter" idx="11"/>
          </p:nvPr>
        </p:nvSpPr>
        <p:spPr/>
        <p:txBody>
          <a:bodyPr/>
          <a:lstStyle/>
          <a:p>
            <a:fld id="{8C2E478F-E849-4A8C-AF1F-CBCC78A7CBFA}" type="slidenum">
              <a:rPr lang="en-US" smtClean="0"/>
              <a:pPr/>
              <a:t>4</a:t>
            </a:fld>
            <a:endParaRPr lang="en-US" dirty="0"/>
          </a:p>
        </p:txBody>
      </p:sp>
      <p:sp>
        <p:nvSpPr>
          <p:cNvPr id="5" name="Text Placeholder 9">
            <a:extLst>
              <a:ext uri="{FF2B5EF4-FFF2-40B4-BE49-F238E27FC236}">
                <a16:creationId xmlns:a16="http://schemas.microsoft.com/office/drawing/2014/main" id="{255FA470-23EB-4512-8FFB-28DDAB08B002}"/>
              </a:ext>
            </a:extLst>
          </p:cNvPr>
          <p:cNvSpPr txBox="1">
            <a:spLocks/>
          </p:cNvSpPr>
          <p:nvPr/>
        </p:nvSpPr>
        <p:spPr>
          <a:xfrm>
            <a:off x="217043" y="0"/>
            <a:ext cx="4446411" cy="544361"/>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txBody>
          <a:bodyPr vert="horz" lIns="91440" tIns="45720" rIns="91440" bIns="45720" rtlCol="0" anchor="ctr">
            <a:noAutofit/>
          </a:bodyPr>
          <a:lstStyle/>
          <a:p>
            <a:pPr marR="0" lvl="0" fontAlgn="auto">
              <a:spcAft>
                <a:spcPts val="0"/>
              </a:spcAft>
              <a:buClrTx/>
              <a:buSzTx/>
              <a:tabLst/>
              <a:defRPr/>
            </a:pPr>
            <a:r>
              <a:rPr lang="en-US" sz="1400" b="1" cap="all" spc="300" dirty="0">
                <a:solidFill>
                  <a:schemeClr val="lt1"/>
                </a:solidFill>
              </a:rPr>
              <a:t>Diagram of predicted technique :</a:t>
            </a:r>
          </a:p>
        </p:txBody>
      </p:sp>
      <p:sp>
        <p:nvSpPr>
          <p:cNvPr id="11" name="Minus Sign 10">
            <a:extLst>
              <a:ext uri="{FF2B5EF4-FFF2-40B4-BE49-F238E27FC236}">
                <a16:creationId xmlns:a16="http://schemas.microsoft.com/office/drawing/2014/main" id="{8A62C6F2-CAF1-CCCB-48F0-69000849502A}"/>
              </a:ext>
            </a:extLst>
          </p:cNvPr>
          <p:cNvSpPr/>
          <p:nvPr/>
        </p:nvSpPr>
        <p:spPr>
          <a:xfrm rot="5400000">
            <a:off x="5181599" y="2556509"/>
            <a:ext cx="1828800" cy="509448"/>
          </a:xfrm>
          <a:prstGeom prst="mathMinus">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Beveled 1">
            <a:extLst>
              <a:ext uri="{FF2B5EF4-FFF2-40B4-BE49-F238E27FC236}">
                <a16:creationId xmlns:a16="http://schemas.microsoft.com/office/drawing/2014/main" id="{8F60F17B-A838-D7D5-1B32-A40F688A27DD}"/>
              </a:ext>
            </a:extLst>
          </p:cNvPr>
          <p:cNvSpPr/>
          <p:nvPr/>
        </p:nvSpPr>
        <p:spPr>
          <a:xfrm>
            <a:off x="3020975" y="1323161"/>
            <a:ext cx="6165279" cy="906975"/>
          </a:xfrm>
          <a:prstGeom prst="bevel">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masis MT Pro Black" panose="02000000000000000000" pitchFamily="2" charset="0"/>
                <a:ea typeface="Amasis MT Pro Black" panose="02000000000000000000" pitchFamily="2" charset="0"/>
              </a:rPr>
              <a:t>DIABETES PREDICTION TECHNIQUES </a:t>
            </a:r>
          </a:p>
        </p:txBody>
      </p:sp>
      <p:sp>
        <p:nvSpPr>
          <p:cNvPr id="13" name="Minus Sign 12">
            <a:extLst>
              <a:ext uri="{FF2B5EF4-FFF2-40B4-BE49-F238E27FC236}">
                <a16:creationId xmlns:a16="http://schemas.microsoft.com/office/drawing/2014/main" id="{57623834-5D39-B514-24C1-0F0D54A2BD80}"/>
              </a:ext>
            </a:extLst>
          </p:cNvPr>
          <p:cNvSpPr/>
          <p:nvPr/>
        </p:nvSpPr>
        <p:spPr>
          <a:xfrm>
            <a:off x="2172772" y="3326543"/>
            <a:ext cx="7846455" cy="399090"/>
          </a:xfrm>
          <a:prstGeom prst="mathMinus">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Beveled 14">
            <a:extLst>
              <a:ext uri="{FF2B5EF4-FFF2-40B4-BE49-F238E27FC236}">
                <a16:creationId xmlns:a16="http://schemas.microsoft.com/office/drawing/2014/main" id="{5E14995A-8F1E-DD3E-6C33-9DFCB7D0C83C}"/>
              </a:ext>
            </a:extLst>
          </p:cNvPr>
          <p:cNvSpPr/>
          <p:nvPr/>
        </p:nvSpPr>
        <p:spPr>
          <a:xfrm>
            <a:off x="716455" y="4972303"/>
            <a:ext cx="2596889" cy="1401717"/>
          </a:xfrm>
          <a:prstGeom prst="bevel">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masis MT Pro Black" panose="02000000000000000000" pitchFamily="2" charset="0"/>
                <a:ea typeface="Amasis MT Pro Black" panose="02000000000000000000" pitchFamily="2" charset="0"/>
              </a:rPr>
              <a:t>NAIVE BAYES </a:t>
            </a:r>
          </a:p>
        </p:txBody>
      </p:sp>
      <p:sp>
        <p:nvSpPr>
          <p:cNvPr id="21" name="Rectangle: Beveled 20">
            <a:extLst>
              <a:ext uri="{FF2B5EF4-FFF2-40B4-BE49-F238E27FC236}">
                <a16:creationId xmlns:a16="http://schemas.microsoft.com/office/drawing/2014/main" id="{63514F6E-496E-E239-AAEB-EAF6080A0EF5}"/>
              </a:ext>
            </a:extLst>
          </p:cNvPr>
          <p:cNvSpPr/>
          <p:nvPr/>
        </p:nvSpPr>
        <p:spPr>
          <a:xfrm>
            <a:off x="3711378" y="5012318"/>
            <a:ext cx="2596889" cy="1401717"/>
          </a:xfrm>
          <a:prstGeom prst="bevel">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masis MT Pro Black" panose="02000000000000000000" pitchFamily="2" charset="0"/>
                <a:ea typeface="Amasis MT Pro Black" panose="02000000000000000000" pitchFamily="2" charset="0"/>
              </a:rPr>
              <a:t>SVM </a:t>
            </a:r>
          </a:p>
        </p:txBody>
      </p:sp>
      <p:sp>
        <p:nvSpPr>
          <p:cNvPr id="26" name="Arrow: Down 25">
            <a:extLst>
              <a:ext uri="{FF2B5EF4-FFF2-40B4-BE49-F238E27FC236}">
                <a16:creationId xmlns:a16="http://schemas.microsoft.com/office/drawing/2014/main" id="{6D5745FD-FBCD-16C7-2AA6-0F58495942ED}"/>
              </a:ext>
            </a:extLst>
          </p:cNvPr>
          <p:cNvSpPr/>
          <p:nvPr/>
        </p:nvSpPr>
        <p:spPr>
          <a:xfrm rot="2482060">
            <a:off x="2478542" y="3294493"/>
            <a:ext cx="376773" cy="1882226"/>
          </a:xfrm>
          <a:prstGeom prst="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Beveled 22">
            <a:extLst>
              <a:ext uri="{FF2B5EF4-FFF2-40B4-BE49-F238E27FC236}">
                <a16:creationId xmlns:a16="http://schemas.microsoft.com/office/drawing/2014/main" id="{F943DD7C-B6AE-EAAB-BC4E-6598574BA610}"/>
              </a:ext>
            </a:extLst>
          </p:cNvPr>
          <p:cNvSpPr/>
          <p:nvPr/>
        </p:nvSpPr>
        <p:spPr>
          <a:xfrm>
            <a:off x="6589365" y="4972305"/>
            <a:ext cx="2596889" cy="1401717"/>
          </a:xfrm>
          <a:prstGeom prst="bevel">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masis MT Pro Black" panose="02000000000000000000" pitchFamily="2" charset="0"/>
                <a:ea typeface="Amasis MT Pro Black" panose="02000000000000000000" pitchFamily="2" charset="0"/>
              </a:rPr>
              <a:t>ANN </a:t>
            </a:r>
          </a:p>
        </p:txBody>
      </p:sp>
      <p:sp>
        <p:nvSpPr>
          <p:cNvPr id="25" name="Rectangle: Beveled 24">
            <a:extLst>
              <a:ext uri="{FF2B5EF4-FFF2-40B4-BE49-F238E27FC236}">
                <a16:creationId xmlns:a16="http://schemas.microsoft.com/office/drawing/2014/main" id="{DDD29F6E-298D-DCF5-1E93-F5124C7484F7}"/>
              </a:ext>
            </a:extLst>
          </p:cNvPr>
          <p:cNvSpPr/>
          <p:nvPr/>
        </p:nvSpPr>
        <p:spPr>
          <a:xfrm>
            <a:off x="9531919" y="4972304"/>
            <a:ext cx="2596889" cy="1401717"/>
          </a:xfrm>
          <a:prstGeom prst="bevel">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masis MT Pro Black" panose="02000000000000000000" pitchFamily="2" charset="0"/>
                <a:ea typeface="Amasis MT Pro Black" panose="02000000000000000000" pitchFamily="2" charset="0"/>
              </a:rPr>
              <a:t>PNN</a:t>
            </a:r>
          </a:p>
        </p:txBody>
      </p:sp>
      <p:sp>
        <p:nvSpPr>
          <p:cNvPr id="28" name="Arrow: Down 27">
            <a:extLst>
              <a:ext uri="{FF2B5EF4-FFF2-40B4-BE49-F238E27FC236}">
                <a16:creationId xmlns:a16="http://schemas.microsoft.com/office/drawing/2014/main" id="{93E0CC84-61E0-4CAE-8F3D-72C0EDE597D3}"/>
              </a:ext>
            </a:extLst>
          </p:cNvPr>
          <p:cNvSpPr/>
          <p:nvPr/>
        </p:nvSpPr>
        <p:spPr>
          <a:xfrm rot="18805497">
            <a:off x="9386337" y="3247446"/>
            <a:ext cx="376773" cy="1882226"/>
          </a:xfrm>
          <a:prstGeom prst="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Arrow: Down 29">
            <a:extLst>
              <a:ext uri="{FF2B5EF4-FFF2-40B4-BE49-F238E27FC236}">
                <a16:creationId xmlns:a16="http://schemas.microsoft.com/office/drawing/2014/main" id="{CBFB3152-75DF-78C8-54A9-7254191D2582}"/>
              </a:ext>
            </a:extLst>
          </p:cNvPr>
          <p:cNvSpPr/>
          <p:nvPr/>
        </p:nvSpPr>
        <p:spPr>
          <a:xfrm rot="178095">
            <a:off x="4776941" y="3487102"/>
            <a:ext cx="331670" cy="1327241"/>
          </a:xfrm>
          <a:prstGeom prst="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Arrow: Down 31">
            <a:extLst>
              <a:ext uri="{FF2B5EF4-FFF2-40B4-BE49-F238E27FC236}">
                <a16:creationId xmlns:a16="http://schemas.microsoft.com/office/drawing/2014/main" id="{B817C146-10F3-E814-D57B-794AB231A5D2}"/>
              </a:ext>
            </a:extLst>
          </p:cNvPr>
          <p:cNvSpPr/>
          <p:nvPr/>
        </p:nvSpPr>
        <p:spPr>
          <a:xfrm rot="178095">
            <a:off x="7504664" y="3484505"/>
            <a:ext cx="331670" cy="1327241"/>
          </a:xfrm>
          <a:prstGeom prst="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8">
            <a:extLst>
              <a:ext uri="{FF2B5EF4-FFF2-40B4-BE49-F238E27FC236}">
                <a16:creationId xmlns:a16="http://schemas.microsoft.com/office/drawing/2014/main" id="{B08C850E-8661-CF75-BC3B-82C00FC4C10D}"/>
              </a:ext>
            </a:extLst>
          </p:cNvPr>
          <p:cNvPicPr>
            <a:picLocks noChangeAspect="1"/>
          </p:cNvPicPr>
          <p:nvPr/>
        </p:nvPicPr>
        <p:blipFill>
          <a:blip r:embed="rId2"/>
          <a:stretch>
            <a:fillRect/>
          </a:stretch>
        </p:blipFill>
        <p:spPr>
          <a:xfrm>
            <a:off x="-177296" y="-414450"/>
            <a:ext cx="12546591" cy="7686900"/>
          </a:xfrm>
          <a:prstGeom prst="rect">
            <a:avLst/>
          </a:prstGeom>
        </p:spPr>
      </p:pic>
      <p:sp>
        <p:nvSpPr>
          <p:cNvPr id="3" name="Slide Number Placeholder 2"/>
          <p:cNvSpPr>
            <a:spLocks noGrp="1"/>
          </p:cNvSpPr>
          <p:nvPr>
            <p:ph type="sldNum" sz="quarter" idx="11"/>
          </p:nvPr>
        </p:nvSpPr>
        <p:spPr/>
        <p:txBody>
          <a:bodyPr/>
          <a:lstStyle/>
          <a:p>
            <a:fld id="{8C2E478F-E849-4A8C-AF1F-CBCC78A7CBFA}" type="slidenum">
              <a:rPr lang="en-US" smtClean="0"/>
              <a:pPr/>
              <a:t>5</a:t>
            </a:fld>
            <a:endParaRPr lang="en-US" dirty="0"/>
          </a:p>
        </p:txBody>
      </p:sp>
      <p:sp>
        <p:nvSpPr>
          <p:cNvPr id="4" name="Text Placeholder 9">
            <a:extLst>
              <a:ext uri="{FF2B5EF4-FFF2-40B4-BE49-F238E27FC236}">
                <a16:creationId xmlns:a16="http://schemas.microsoft.com/office/drawing/2014/main" id="{255FA470-23EB-4512-8FFB-28DDAB08B002}"/>
              </a:ext>
            </a:extLst>
          </p:cNvPr>
          <p:cNvSpPr txBox="1">
            <a:spLocks/>
          </p:cNvSpPr>
          <p:nvPr/>
        </p:nvSpPr>
        <p:spPr>
          <a:xfrm>
            <a:off x="766941" y="312871"/>
            <a:ext cx="2005404" cy="249892"/>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txBody>
          <a:bodyPr vert="horz" lIns="91440" tIns="45720" rIns="91440" bIns="45720" rtlCol="0" anchor="ctr">
            <a:noAutofit/>
          </a:bodyPr>
          <a:lstStyle/>
          <a:p>
            <a:pPr marR="0" lvl="0" fontAlgn="auto">
              <a:spcAft>
                <a:spcPts val="0"/>
              </a:spcAft>
              <a:buClrTx/>
              <a:buSzTx/>
              <a:tabLst/>
              <a:defRPr/>
            </a:pPr>
            <a:r>
              <a:rPr lang="en-US" sz="1400" b="1" cap="all" spc="300" dirty="0">
                <a:solidFill>
                  <a:schemeClr val="lt1"/>
                </a:solidFill>
              </a:rPr>
              <a:t>Naive </a:t>
            </a:r>
            <a:r>
              <a:rPr lang="en-US" sz="1400" b="1" cap="all" spc="300" dirty="0" err="1">
                <a:solidFill>
                  <a:schemeClr val="lt1"/>
                </a:solidFill>
              </a:rPr>
              <a:t>bayes</a:t>
            </a:r>
            <a:r>
              <a:rPr lang="en-US" sz="1400" b="1" cap="all" spc="300" dirty="0">
                <a:solidFill>
                  <a:schemeClr val="lt1"/>
                </a:solidFill>
              </a:rPr>
              <a:t> :</a:t>
            </a:r>
          </a:p>
        </p:txBody>
      </p:sp>
      <p:sp>
        <p:nvSpPr>
          <p:cNvPr id="12" name="Title 9">
            <a:extLst>
              <a:ext uri="{FF2B5EF4-FFF2-40B4-BE49-F238E27FC236}">
                <a16:creationId xmlns:a16="http://schemas.microsoft.com/office/drawing/2014/main" id="{DCD08E4C-0905-89CD-F54F-C4C27394943C}"/>
              </a:ext>
            </a:extLst>
          </p:cNvPr>
          <p:cNvSpPr txBox="1">
            <a:spLocks/>
          </p:cNvSpPr>
          <p:nvPr/>
        </p:nvSpPr>
        <p:spPr>
          <a:xfrm>
            <a:off x="644047" y="888572"/>
            <a:ext cx="11349170" cy="5944856"/>
          </a:xfrm>
          <a:prstGeom prst="rect">
            <a:avLst/>
          </a:prstGeom>
          <a:solidFill>
            <a:schemeClr val="accent6">
              <a:alpha val="50000"/>
            </a:schemeClr>
          </a:solidFill>
          <a:ln>
            <a:solidFill>
              <a:srgbClr val="FFFF00"/>
            </a:solidFill>
          </a:ln>
        </p:spPr>
        <p:style>
          <a:lnRef idx="0">
            <a:scrgbClr r="0" g="0" b="0"/>
          </a:lnRef>
          <a:fillRef idx="0">
            <a:scrgbClr r="0" g="0" b="0"/>
          </a:fillRef>
          <a:effectRef idx="0">
            <a:scrgbClr r="0" g="0" b="0"/>
          </a:effectRef>
          <a:fontRef idx="minor">
            <a:schemeClr val="lt1"/>
          </a:fontRef>
        </p:style>
        <p:txBody>
          <a:bodyPr vert="horz" lIns="91440" tIns="45720" rIns="91440" bIns="45720" rtlCol="0" anchor="b" anchorCtr="0">
            <a:noAutofit/>
          </a:bodyPr>
          <a:lstStyle>
            <a:lvl1pPr algn="ctr" defTabSz="914400" rtl="0" eaLnBrk="1" latinLnBrk="0" hangingPunct="1">
              <a:lnSpc>
                <a:spcPct val="100000"/>
              </a:lnSpc>
              <a:spcBef>
                <a:spcPct val="0"/>
              </a:spcBef>
              <a:buNone/>
              <a:defRPr sz="4800" kern="1200" cap="all" spc="300" baseline="0">
                <a:solidFill>
                  <a:schemeClr val="tx1"/>
                </a:solidFill>
                <a:latin typeface="+mj-lt"/>
                <a:ea typeface="+mj-ea"/>
                <a:cs typeface="+mj-cs"/>
              </a:defRPr>
            </a:lvl1pPr>
          </a:lstStyle>
          <a:p>
            <a:pPr algn="l"/>
            <a:r>
              <a:rPr lang="en-US" sz="2000" b="1" dirty="0">
                <a:solidFill>
                  <a:schemeClr val="bg1"/>
                </a:solidFill>
                <a:latin typeface="Arabic Typesetting" pitchFamily="66" charset="-78"/>
                <a:cs typeface="Arabic Typesetting" pitchFamily="66" charset="-78"/>
              </a:rPr>
              <a:t>Naïve Bayes is a probabilistic machine learning algorithm commonly used for classification tasks, including predicting diabetes.</a:t>
            </a:r>
          </a:p>
          <a:p>
            <a:pPr algn="l"/>
            <a:endParaRPr lang="en-US" sz="2000" b="1" dirty="0">
              <a:solidFill>
                <a:schemeClr val="bg1"/>
              </a:solidFill>
              <a:latin typeface="Arabic Typesetting" pitchFamily="66" charset="-78"/>
              <a:cs typeface="Arabic Typesetting" pitchFamily="66" charset="-78"/>
            </a:endParaRPr>
          </a:p>
          <a:p>
            <a:pPr algn="l"/>
            <a:r>
              <a:rPr lang="en-US" sz="2000" b="1" dirty="0">
                <a:solidFill>
                  <a:schemeClr val="bg1"/>
                </a:solidFill>
                <a:latin typeface="Arabic Typesetting" pitchFamily="66" charset="-78"/>
                <a:cs typeface="Arabic Typesetting" pitchFamily="66" charset="-78"/>
              </a:rPr>
              <a:t>1. **</a:t>
            </a:r>
            <a:r>
              <a:rPr lang="en-US" sz="2000" b="1" u="sng" dirty="0">
                <a:solidFill>
                  <a:srgbClr val="FFFF00"/>
                </a:solidFill>
                <a:latin typeface="Arabic Typesetting" pitchFamily="66" charset="-78"/>
                <a:cs typeface="Arabic Typesetting" pitchFamily="66" charset="-78"/>
              </a:rPr>
              <a:t>Data Collection</a:t>
            </a:r>
            <a:r>
              <a:rPr lang="en-US" sz="2000" b="1" dirty="0">
                <a:solidFill>
                  <a:srgbClr val="FFFF00"/>
                </a:solidFill>
                <a:latin typeface="Arabic Typesetting" pitchFamily="66" charset="-78"/>
                <a:cs typeface="Arabic Typesetting" pitchFamily="66" charset="-78"/>
              </a:rPr>
              <a:t>:</a:t>
            </a:r>
            <a:r>
              <a:rPr lang="en-US" sz="2000" b="1" dirty="0">
                <a:solidFill>
                  <a:schemeClr val="bg1"/>
                </a:solidFill>
                <a:latin typeface="Arabic Typesetting" pitchFamily="66" charset="-78"/>
                <a:cs typeface="Arabic Typesetting" pitchFamily="66" charset="-78"/>
              </a:rPr>
              <a:t>** Gather a dataset that contains features (such as age, BMI, blood pressure, etc.) and the target variable (diabetes status – either positive or negative).
2. **</a:t>
            </a:r>
            <a:r>
              <a:rPr lang="en-US" sz="2000" b="1" u="sng" dirty="0">
                <a:solidFill>
                  <a:srgbClr val="FFFF00"/>
                </a:solidFill>
                <a:latin typeface="Arabic Typesetting" pitchFamily="66" charset="-78"/>
                <a:cs typeface="Arabic Typesetting" pitchFamily="66" charset="-78"/>
              </a:rPr>
              <a:t>Data Preprocessing</a:t>
            </a:r>
            <a:r>
              <a:rPr lang="en-US" sz="2000" b="1" dirty="0">
                <a:solidFill>
                  <a:schemeClr val="bg1"/>
                </a:solidFill>
                <a:latin typeface="Arabic Typesetting" pitchFamily="66" charset="-78"/>
                <a:cs typeface="Arabic Typesetting" pitchFamily="66" charset="-78"/>
              </a:rPr>
              <a:t>:** Clean and preprocess the data. This may involve handling missing values, normalizing or scaling features, and encoding categorical variables.
3. **</a:t>
            </a:r>
            <a:r>
              <a:rPr lang="en-US" sz="2000" b="1" u="sng" dirty="0">
                <a:solidFill>
                  <a:srgbClr val="FFFF00"/>
                </a:solidFill>
                <a:latin typeface="Arabic Typesetting" pitchFamily="66" charset="-78"/>
                <a:cs typeface="Arabic Typesetting" pitchFamily="66" charset="-78"/>
              </a:rPr>
              <a:t>Split Data</a:t>
            </a:r>
            <a:r>
              <a:rPr lang="en-US" sz="2000" b="1" u="sng" dirty="0">
                <a:solidFill>
                  <a:schemeClr val="bg1"/>
                </a:solidFill>
                <a:latin typeface="Arabic Typesetting" pitchFamily="66" charset="-78"/>
                <a:cs typeface="Arabic Typesetting" pitchFamily="66" charset="-78"/>
              </a:rPr>
              <a:t>:</a:t>
            </a:r>
            <a:r>
              <a:rPr lang="en-US" sz="2000" b="1" dirty="0">
                <a:solidFill>
                  <a:schemeClr val="bg1"/>
                </a:solidFill>
                <a:latin typeface="Arabic Typesetting" pitchFamily="66" charset="-78"/>
                <a:cs typeface="Arabic Typesetting" pitchFamily="66" charset="-78"/>
              </a:rPr>
              <a:t>** Split the dataset into training and testing sets. The training set is used to train the Naïve Bayes classifier, while the testing set is used to evaluate its performance.
4. **</a:t>
            </a:r>
            <a:r>
              <a:rPr lang="en-US" sz="2000" b="1" u="sng" dirty="0">
                <a:solidFill>
                  <a:srgbClr val="FFFF00"/>
                </a:solidFill>
                <a:latin typeface="Arabic Typesetting" pitchFamily="66" charset="-78"/>
                <a:cs typeface="Arabic Typesetting" pitchFamily="66" charset="-78"/>
              </a:rPr>
              <a:t>Model Selection</a:t>
            </a:r>
            <a:r>
              <a:rPr lang="en-US" sz="2000" b="1" dirty="0">
                <a:solidFill>
                  <a:schemeClr val="bg1"/>
                </a:solidFill>
                <a:latin typeface="Arabic Typesetting" pitchFamily="66" charset="-78"/>
                <a:cs typeface="Arabic Typesetting" pitchFamily="66" charset="-78"/>
              </a:rPr>
              <a:t>:** Choose the appropriate Naïve Bayes variant for your problem. For binary classification like diabetes prediction, the Bernoulli Naïve Bayes or Multinomial Naïve Bayes variants are often used, depending on the nature of your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6">
            <a:extLst>
              <a:ext uri="{FF2B5EF4-FFF2-40B4-BE49-F238E27FC236}">
                <a16:creationId xmlns:a16="http://schemas.microsoft.com/office/drawing/2014/main" id="{C112B938-25C1-5A08-C698-ED0130F5B896}"/>
              </a:ext>
            </a:extLst>
          </p:cNvPr>
          <p:cNvPicPr>
            <a:picLocks noChangeAspect="1"/>
          </p:cNvPicPr>
          <p:nvPr/>
        </p:nvPicPr>
        <p:blipFill>
          <a:blip r:embed="rId2"/>
          <a:stretch>
            <a:fillRect/>
          </a:stretch>
        </p:blipFill>
        <p:spPr>
          <a:xfrm>
            <a:off x="-246819" y="-112401"/>
            <a:ext cx="12851504" cy="7082802"/>
          </a:xfrm>
          <a:prstGeom prst="rect">
            <a:avLst/>
          </a:prstGeom>
        </p:spPr>
      </p:pic>
      <p:sp>
        <p:nvSpPr>
          <p:cNvPr id="3" name="Slide Number Placeholder 2"/>
          <p:cNvSpPr>
            <a:spLocks noGrp="1"/>
          </p:cNvSpPr>
          <p:nvPr>
            <p:ph type="sldNum" sz="quarter" idx="11"/>
          </p:nvPr>
        </p:nvSpPr>
        <p:spPr/>
        <p:txBody>
          <a:bodyPr/>
          <a:lstStyle/>
          <a:p>
            <a:fld id="{8C2E478F-E849-4A8C-AF1F-CBCC78A7CBFA}" type="slidenum">
              <a:rPr lang="en-US" smtClean="0"/>
              <a:pPr/>
              <a:t>6</a:t>
            </a:fld>
            <a:endParaRPr lang="en-US" dirty="0"/>
          </a:p>
        </p:txBody>
      </p:sp>
      <p:sp>
        <p:nvSpPr>
          <p:cNvPr id="14" name="Title 9">
            <a:extLst>
              <a:ext uri="{FF2B5EF4-FFF2-40B4-BE49-F238E27FC236}">
                <a16:creationId xmlns:a16="http://schemas.microsoft.com/office/drawing/2014/main" id="{662F626D-86BB-19E4-07F8-50847350631F}"/>
              </a:ext>
            </a:extLst>
          </p:cNvPr>
          <p:cNvSpPr txBox="1">
            <a:spLocks/>
          </p:cNvSpPr>
          <p:nvPr/>
        </p:nvSpPr>
        <p:spPr>
          <a:xfrm>
            <a:off x="279801" y="329080"/>
            <a:ext cx="11798264" cy="6504348"/>
          </a:xfrm>
          <a:prstGeom prst="rect">
            <a:avLst/>
          </a:prstGeom>
          <a:solidFill>
            <a:schemeClr val="accent6">
              <a:alpha val="50000"/>
            </a:schemeClr>
          </a:solidFill>
          <a:ln>
            <a:solidFill>
              <a:srgbClr val="FFFF00"/>
            </a:solidFill>
          </a:ln>
        </p:spPr>
        <p:style>
          <a:lnRef idx="0">
            <a:scrgbClr r="0" g="0" b="0"/>
          </a:lnRef>
          <a:fillRef idx="0">
            <a:scrgbClr r="0" g="0" b="0"/>
          </a:fillRef>
          <a:effectRef idx="0">
            <a:scrgbClr r="0" g="0" b="0"/>
          </a:effectRef>
          <a:fontRef idx="minor">
            <a:schemeClr val="lt1"/>
          </a:fontRef>
        </p:style>
        <p:txBody>
          <a:bodyPr vert="horz" lIns="91440" tIns="45720" rIns="91440" bIns="45720" rtlCol="0" anchor="b" anchorCtr="0">
            <a:noAutofit/>
          </a:bodyPr>
          <a:lstStyle>
            <a:lvl1pPr algn="ctr" defTabSz="914400" rtl="0" eaLnBrk="1" latinLnBrk="0" hangingPunct="1">
              <a:lnSpc>
                <a:spcPct val="100000"/>
              </a:lnSpc>
              <a:spcBef>
                <a:spcPct val="0"/>
              </a:spcBef>
              <a:buNone/>
              <a:defRPr sz="4800" kern="1200" cap="all" spc="300" baseline="0">
                <a:solidFill>
                  <a:schemeClr val="tx1"/>
                </a:solidFill>
                <a:latin typeface="+mj-lt"/>
                <a:ea typeface="+mj-ea"/>
                <a:cs typeface="+mj-cs"/>
              </a:defRPr>
            </a:lvl1pPr>
          </a:lstStyle>
          <a:p>
            <a:pPr algn="l"/>
            <a:r>
              <a:rPr lang="en-US" sz="2000" b="1" dirty="0">
                <a:solidFill>
                  <a:schemeClr val="bg1"/>
                </a:solidFill>
                <a:latin typeface="Arabic Typesetting" pitchFamily="66" charset="-78"/>
                <a:cs typeface="Arabic Typesetting" pitchFamily="66" charset="-78"/>
              </a:rPr>
              <a:t>
Support Vector Machine (SVM) is a powerful machine learning technique that can be used to predict diabetes or other binary classification problems. Here’s a simplified outline of how you can use SVM for diabetes prediction:
</a:t>
            </a:r>
            <a:r>
              <a:rPr lang="en-US" sz="2000" b="1" dirty="0">
                <a:solidFill>
                  <a:srgbClr val="FFFF00"/>
                </a:solidFill>
                <a:latin typeface="Arabic Typesetting" pitchFamily="66" charset="-78"/>
                <a:cs typeface="Arabic Typesetting" pitchFamily="66" charset="-78"/>
              </a:rPr>
              <a:t>
</a:t>
            </a:r>
            <a:r>
              <a:rPr lang="en-US" sz="2000" b="1" u="sng" dirty="0">
                <a:solidFill>
                  <a:srgbClr val="FFFF00"/>
                </a:solidFill>
                <a:latin typeface="Arabic Typesetting" pitchFamily="66" charset="-78"/>
                <a:cs typeface="Arabic Typesetting" pitchFamily="66" charset="-78"/>
              </a:rPr>
              <a:t>Data Collection</a:t>
            </a:r>
            <a:r>
              <a:rPr lang="en-US" sz="2000" b="1" dirty="0">
                <a:solidFill>
                  <a:schemeClr val="bg1"/>
                </a:solidFill>
                <a:latin typeface="Arabic Typesetting" pitchFamily="66" charset="-78"/>
                <a:cs typeface="Arabic Typesetting" pitchFamily="66" charset="-78"/>
              </a:rPr>
              <a:t>: Gather a dataset that includes features (independent variables) such as age, BMI, blood pressure, and so on, as well as the target variable (dependent variable) which is whether an individual has diabetes or not (typically encoded as 0 for no diabetes and 1 for diabetes).
</a:t>
            </a:r>
            <a:r>
              <a:rPr lang="en-US" sz="2000" b="1" u="sng" dirty="0">
                <a:solidFill>
                  <a:srgbClr val="FFFF00"/>
                </a:solidFill>
                <a:latin typeface="Arabic Typesetting" pitchFamily="66" charset="-78"/>
                <a:cs typeface="Arabic Typesetting" pitchFamily="66" charset="-78"/>
              </a:rPr>
              <a:t>Data Preprocessing</a:t>
            </a:r>
            <a:r>
              <a:rPr lang="en-US" sz="2000" b="1" dirty="0">
                <a:solidFill>
                  <a:schemeClr val="bg1"/>
                </a:solidFill>
                <a:latin typeface="Arabic Typesetting" pitchFamily="66" charset="-78"/>
                <a:cs typeface="Arabic Typesetting" pitchFamily="66" charset="-78"/>
              </a:rPr>
              <a:t>: Preprocess the data by handling missing values, scaling features, and splitting it into a training set and a testing set for model evaluation.
</a:t>
            </a:r>
            <a:r>
              <a:rPr lang="en-US" sz="2000" b="1" u="sng" dirty="0">
                <a:solidFill>
                  <a:srgbClr val="FFFF00"/>
                </a:solidFill>
                <a:latin typeface="Arabic Typesetting" pitchFamily="66" charset="-78"/>
                <a:cs typeface="Arabic Typesetting" pitchFamily="66" charset="-78"/>
              </a:rPr>
              <a:t>
Feature Selection/Engineering</a:t>
            </a:r>
            <a:r>
              <a:rPr lang="en-US" sz="2000" b="1" dirty="0">
                <a:solidFill>
                  <a:srgbClr val="FFFF00"/>
                </a:solidFill>
                <a:latin typeface="Arabic Typesetting" pitchFamily="66" charset="-78"/>
                <a:cs typeface="Arabic Typesetting" pitchFamily="66" charset="-78"/>
              </a:rPr>
              <a:t>: </a:t>
            </a:r>
            <a:r>
              <a:rPr lang="en-US" sz="2000" b="1" dirty="0">
                <a:solidFill>
                  <a:schemeClr val="bg1"/>
                </a:solidFill>
                <a:latin typeface="Arabic Typesetting" pitchFamily="66" charset="-78"/>
                <a:cs typeface="Arabic Typesetting" pitchFamily="66" charset="-78"/>
              </a:rPr>
              <a:t>Select relevant features and perform feature engineering if needed. You may need to normalize or standardize the data to ensure that all features have the same scale.
</a:t>
            </a:r>
            <a:r>
              <a:rPr lang="en-US" sz="2000" b="1" u="sng" dirty="0">
                <a:solidFill>
                  <a:srgbClr val="FFFF00"/>
                </a:solidFill>
                <a:latin typeface="Arabic Typesetting" pitchFamily="66" charset="-78"/>
                <a:cs typeface="Arabic Typesetting" pitchFamily="66" charset="-78"/>
              </a:rPr>
              <a:t>Model Training</a:t>
            </a:r>
            <a:r>
              <a:rPr lang="en-US" sz="2000" b="1" dirty="0">
                <a:solidFill>
                  <a:schemeClr val="bg1"/>
                </a:solidFill>
                <a:latin typeface="Arabic Typesetting" pitchFamily="66" charset="-78"/>
                <a:cs typeface="Arabic Typesetting" pitchFamily="66" charset="-78"/>
              </a:rPr>
              <a:t>: Train an SVM classifier on the training data. You can choose from different kernel functions (e.g., linear, polynomial, radial basis function) depending on your data and problem. </a:t>
            </a:r>
            <a:endParaRPr lang="en-US" sz="2000" b="1" dirty="0">
              <a:latin typeface="Arabic Typesetting" pitchFamily="66" charset="-78"/>
              <a:cs typeface="Arabic Typesetting" pitchFamily="66" charset="-78"/>
            </a:endParaRPr>
          </a:p>
        </p:txBody>
      </p:sp>
      <p:sp>
        <p:nvSpPr>
          <p:cNvPr id="4" name="Text Placeholder 9">
            <a:extLst>
              <a:ext uri="{FF2B5EF4-FFF2-40B4-BE49-F238E27FC236}">
                <a16:creationId xmlns:a16="http://schemas.microsoft.com/office/drawing/2014/main" id="{255FA470-23EB-4512-8FFB-28DDAB08B002}"/>
              </a:ext>
            </a:extLst>
          </p:cNvPr>
          <p:cNvSpPr txBox="1">
            <a:spLocks/>
          </p:cNvSpPr>
          <p:nvPr/>
        </p:nvSpPr>
        <p:spPr>
          <a:xfrm>
            <a:off x="469583" y="-4849"/>
            <a:ext cx="4148421" cy="556840"/>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txBody>
          <a:bodyPr vert="horz" lIns="91440" tIns="45720" rIns="91440" bIns="45720" rtlCol="0" anchor="ctr">
            <a:noAutofit/>
          </a:bodyPr>
          <a:lstStyle/>
          <a:p>
            <a:pPr marR="0" lvl="0" fontAlgn="auto">
              <a:spcAft>
                <a:spcPts val="0"/>
              </a:spcAft>
              <a:buClrTx/>
              <a:buSzTx/>
              <a:tabLst/>
              <a:defRPr/>
            </a:pPr>
            <a:r>
              <a:rPr lang="en-US" sz="1400" b="1" cap="all" spc="300" dirty="0">
                <a:solidFill>
                  <a:schemeClr val="lt1"/>
                </a:solidFill>
              </a:rPr>
              <a:t>Support vector machine ( </a:t>
            </a:r>
            <a:r>
              <a:rPr lang="en-US" sz="1400" b="1" cap="all" spc="300" dirty="0" err="1">
                <a:solidFill>
                  <a:schemeClr val="lt1"/>
                </a:solidFill>
              </a:rPr>
              <a:t>svl</a:t>
            </a:r>
            <a:r>
              <a:rPr lang="en-US" sz="1400" b="1" cap="all" spc="300" dirty="0">
                <a:solidFill>
                  <a:schemeClr val="lt1"/>
                </a:solidFill>
              </a:rPr>
              <a:t>)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6">
            <a:extLst>
              <a:ext uri="{FF2B5EF4-FFF2-40B4-BE49-F238E27FC236}">
                <a16:creationId xmlns:a16="http://schemas.microsoft.com/office/drawing/2014/main" id="{A32071E8-CF7B-EF76-12D7-ECE1AF3AB50F}"/>
              </a:ext>
            </a:extLst>
          </p:cNvPr>
          <p:cNvPicPr>
            <a:picLocks noChangeAspect="1"/>
          </p:cNvPicPr>
          <p:nvPr/>
        </p:nvPicPr>
        <p:blipFill>
          <a:blip r:embed="rId2"/>
          <a:stretch>
            <a:fillRect/>
          </a:stretch>
        </p:blipFill>
        <p:spPr>
          <a:xfrm>
            <a:off x="-659485" y="-455963"/>
            <a:ext cx="13510969" cy="7769926"/>
          </a:xfrm>
          <a:prstGeom prst="rect">
            <a:avLst/>
          </a:prstGeom>
        </p:spPr>
      </p:pic>
      <p:sp>
        <p:nvSpPr>
          <p:cNvPr id="3" name="Slide Number Placeholder 2"/>
          <p:cNvSpPr>
            <a:spLocks noGrp="1"/>
          </p:cNvSpPr>
          <p:nvPr>
            <p:ph type="sldNum" sz="quarter" idx="11"/>
          </p:nvPr>
        </p:nvSpPr>
        <p:spPr/>
        <p:txBody>
          <a:bodyPr/>
          <a:lstStyle/>
          <a:p>
            <a:fld id="{8C2E478F-E849-4A8C-AF1F-CBCC78A7CBFA}" type="slidenum">
              <a:rPr lang="en-US" smtClean="0"/>
              <a:pPr/>
              <a:t>7</a:t>
            </a:fld>
            <a:endParaRPr lang="en-US" dirty="0"/>
          </a:p>
        </p:txBody>
      </p:sp>
      <p:sp>
        <p:nvSpPr>
          <p:cNvPr id="4" name="Text Placeholder 9">
            <a:extLst>
              <a:ext uri="{FF2B5EF4-FFF2-40B4-BE49-F238E27FC236}">
                <a16:creationId xmlns:a16="http://schemas.microsoft.com/office/drawing/2014/main" id="{255FA470-23EB-4512-8FFB-28DDAB08B002}"/>
              </a:ext>
            </a:extLst>
          </p:cNvPr>
          <p:cNvSpPr txBox="1">
            <a:spLocks/>
          </p:cNvSpPr>
          <p:nvPr/>
        </p:nvSpPr>
        <p:spPr>
          <a:xfrm>
            <a:off x="306288" y="503111"/>
            <a:ext cx="4936288" cy="484371"/>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txBody>
          <a:bodyPr vert="horz" lIns="91440" tIns="45720" rIns="91440" bIns="45720" rtlCol="0" anchor="ctr">
            <a:noAutofit/>
          </a:bodyPr>
          <a:lstStyle/>
          <a:p>
            <a:pPr marR="0" lvl="0" fontAlgn="auto">
              <a:spcAft>
                <a:spcPts val="0"/>
              </a:spcAft>
              <a:buClrTx/>
              <a:buSzTx/>
              <a:tabLst/>
              <a:defRPr/>
            </a:pPr>
            <a:r>
              <a:rPr lang="en-US" sz="1400" b="1" cap="all" spc="300" dirty="0">
                <a:solidFill>
                  <a:schemeClr val="lt1"/>
                </a:solidFill>
              </a:rPr>
              <a:t>Artificial Neural Network ( ANN) :</a:t>
            </a:r>
          </a:p>
        </p:txBody>
      </p:sp>
      <p:sp>
        <p:nvSpPr>
          <p:cNvPr id="14" name="Title 9">
            <a:extLst>
              <a:ext uri="{FF2B5EF4-FFF2-40B4-BE49-F238E27FC236}">
                <a16:creationId xmlns:a16="http://schemas.microsoft.com/office/drawing/2014/main" id="{662F626D-86BB-19E4-07F8-50847350631F}"/>
              </a:ext>
            </a:extLst>
          </p:cNvPr>
          <p:cNvSpPr txBox="1">
            <a:spLocks/>
          </p:cNvSpPr>
          <p:nvPr/>
        </p:nvSpPr>
        <p:spPr>
          <a:xfrm>
            <a:off x="624019" y="1504471"/>
            <a:ext cx="10500905" cy="5353529"/>
          </a:xfrm>
          <a:prstGeom prst="rect">
            <a:avLst/>
          </a:prstGeom>
          <a:ln>
            <a:solidFill>
              <a:srgbClr val="FFFF00"/>
            </a:solidFill>
          </a:ln>
        </p:spPr>
        <p:style>
          <a:lnRef idx="2">
            <a:schemeClr val="accent3"/>
          </a:lnRef>
          <a:fillRef idx="1">
            <a:schemeClr val="lt1"/>
          </a:fillRef>
          <a:effectRef idx="0">
            <a:schemeClr val="accent3"/>
          </a:effectRef>
          <a:fontRef idx="minor">
            <a:schemeClr val="dk1"/>
          </a:fontRef>
        </p:style>
        <p:txBody>
          <a:bodyPr vert="horz" lIns="91440" tIns="45720" rIns="91440" bIns="45720" rtlCol="0" anchor="b" anchorCtr="0">
            <a:noAutofit/>
          </a:bodyPr>
          <a:lstStyle>
            <a:lvl1pPr algn="ctr" defTabSz="914400" rtl="0" eaLnBrk="1" latinLnBrk="0" hangingPunct="1">
              <a:lnSpc>
                <a:spcPct val="100000"/>
              </a:lnSpc>
              <a:spcBef>
                <a:spcPct val="0"/>
              </a:spcBef>
              <a:buNone/>
              <a:defRPr sz="4800" kern="1200" cap="all" spc="300" baseline="0">
                <a:solidFill>
                  <a:schemeClr val="tx1"/>
                </a:solidFill>
                <a:latin typeface="+mj-lt"/>
                <a:ea typeface="+mj-ea"/>
                <a:cs typeface="+mj-cs"/>
              </a:defRPr>
            </a:lvl1pPr>
          </a:lstStyle>
          <a:p>
            <a:pPr algn="l"/>
            <a:r>
              <a:rPr lang="en-US" sz="2000" b="1" dirty="0">
                <a:latin typeface="Arabic Typesetting" pitchFamily="66" charset="-78"/>
                <a:cs typeface="Arabic Typesetting" pitchFamily="66" charset="-78"/>
              </a:rPr>
              <a:t>Artificial Neural Networks (ANNs) can be used to predict diabetes by leveraging their ability to learn complex patterns from data. Here’s a simplified outline of the steps:
</a:t>
            </a:r>
            <a:r>
              <a:rPr lang="en-US" sz="2000" b="1" u="sng" dirty="0">
                <a:solidFill>
                  <a:srgbClr val="FF0000"/>
                </a:solidFill>
                <a:latin typeface="Arabic Typesetting" pitchFamily="66" charset="-78"/>
                <a:cs typeface="Arabic Typesetting" pitchFamily="66" charset="-78"/>
              </a:rPr>
              <a:t>Data Collection: </a:t>
            </a:r>
            <a:r>
              <a:rPr lang="en-US" sz="2000" b="1" dirty="0">
                <a:latin typeface="Arabic Typesetting" pitchFamily="66" charset="-78"/>
                <a:cs typeface="Arabic Typesetting" pitchFamily="66" charset="-78"/>
              </a:rPr>
              <a:t>Gather a dataset that includes relevant information for diabetes prediction, such as patient demographics, medical history, lifestyle factors, and diabetes diagnosis.
</a:t>
            </a:r>
            <a:r>
              <a:rPr lang="en-US" sz="2000" b="1" u="sng" dirty="0">
                <a:solidFill>
                  <a:srgbClr val="FF0000"/>
                </a:solidFill>
                <a:latin typeface="Arabic Typesetting" pitchFamily="66" charset="-78"/>
                <a:cs typeface="Arabic Typesetting" pitchFamily="66" charset="-78"/>
              </a:rPr>
              <a:t>Data Preprocessing</a:t>
            </a:r>
            <a:r>
              <a:rPr lang="en-US" sz="2000" b="1" dirty="0">
                <a:latin typeface="Arabic Typesetting" pitchFamily="66" charset="-78"/>
                <a:cs typeface="Arabic Typesetting" pitchFamily="66" charset="-78"/>
              </a:rPr>
              <a:t>: Clean the data, handle missing values, and normalize/standardize the features to ensure the neural network can work with it effectively.
</a:t>
            </a:r>
            <a:r>
              <a:rPr lang="en-US" sz="2000" b="1" u="sng" dirty="0">
                <a:solidFill>
                  <a:srgbClr val="FF0000"/>
                </a:solidFill>
                <a:latin typeface="Arabic Typesetting" pitchFamily="66" charset="-78"/>
                <a:cs typeface="Arabic Typesetting" pitchFamily="66" charset="-78"/>
              </a:rPr>
              <a:t>Feature Selection</a:t>
            </a:r>
            <a:r>
              <a:rPr lang="en-US" sz="2000" b="1" dirty="0">
                <a:latin typeface="Arabic Typesetting" pitchFamily="66" charset="-78"/>
                <a:cs typeface="Arabic Typesetting" pitchFamily="66" charset="-78"/>
              </a:rPr>
              <a:t>: Choose the most relevant features for prediction to improve the network’s performance and reduce noise in the data.
</a:t>
            </a:r>
            <a:r>
              <a:rPr lang="en-US" sz="2000" b="1" u="sng" dirty="0">
                <a:solidFill>
                  <a:srgbClr val="FF0000"/>
                </a:solidFill>
                <a:latin typeface="Arabic Typesetting" pitchFamily="66" charset="-78"/>
                <a:cs typeface="Arabic Typesetting" pitchFamily="66" charset="-78"/>
              </a:rPr>
              <a:t>Data Splitting</a:t>
            </a:r>
            <a:r>
              <a:rPr lang="en-US" sz="2000" b="1" dirty="0">
                <a:latin typeface="Arabic Typesetting" pitchFamily="66" charset="-78"/>
                <a:cs typeface="Arabic Typesetting" pitchFamily="66" charset="-78"/>
              </a:rPr>
              <a:t>: Split the dataset into training, validation, and test sets to train and evaluate the model. </a:t>
            </a:r>
          </a:p>
        </p:txBody>
      </p:sp>
    </p:spTree>
    <p:extLst>
      <p:ext uri="{BB962C8B-B14F-4D97-AF65-F5344CB8AC3E}">
        <p14:creationId xmlns:p14="http://schemas.microsoft.com/office/powerpoint/2010/main" val="40479279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3">
            <a:extLst>
              <a:ext uri="{FF2B5EF4-FFF2-40B4-BE49-F238E27FC236}">
                <a16:creationId xmlns:a16="http://schemas.microsoft.com/office/drawing/2014/main" id="{672C6777-FA63-D266-DABA-06B0D0598DAC}"/>
              </a:ext>
            </a:extLst>
          </p:cNvPr>
          <p:cNvPicPr>
            <a:picLocks noChangeAspect="1"/>
          </p:cNvPicPr>
          <p:nvPr/>
        </p:nvPicPr>
        <p:blipFill>
          <a:blip r:embed="rId2"/>
          <a:stretch>
            <a:fillRect/>
          </a:stretch>
        </p:blipFill>
        <p:spPr>
          <a:xfrm>
            <a:off x="-209400" y="-321266"/>
            <a:ext cx="12974502" cy="7412290"/>
          </a:xfrm>
          <a:prstGeom prst="rect">
            <a:avLst/>
          </a:prstGeom>
        </p:spPr>
      </p:pic>
      <p:pic>
        <p:nvPicPr>
          <p:cNvPr id="10" name="Picture Placeholder 7" descr="abstract image">
            <a:extLst>
              <a:ext uri="{FF2B5EF4-FFF2-40B4-BE49-F238E27FC236}">
                <a16:creationId xmlns:a16="http://schemas.microsoft.com/office/drawing/2014/main" id="{1B3AB06C-B832-70D8-F33A-B7C1A7039478}"/>
              </a:ext>
            </a:extLst>
          </p:cNvPr>
          <p:cNvPicPr>
            <a:picLocks noChangeAspect="1"/>
          </p:cNvPicPr>
          <p:nvPr/>
        </p:nvPicPr>
        <p:blipFill rotWithShape="1">
          <a:blip r:embed="rId3">
            <a:alphaModFix amt="52000"/>
            <a:extLst>
              <a:ext uri="{BEBA8EAE-BF5A-486C-A8C5-ECC9F3942E4B}">
                <a14:imgProps xmlns:a14="http://schemas.microsoft.com/office/drawing/2010/main">
                  <a14:imgLayer r:embed="rId4">
                    <a14:imgEffect>
                      <a14:saturation sat="0"/>
                    </a14:imgEffect>
                  </a14:imgLayer>
                </a14:imgProps>
              </a:ext>
            </a:extLst>
          </a:blip>
          <a:srcRect/>
          <a:stretch/>
        </p:blipFill>
        <p:spPr>
          <a:xfrm>
            <a:off x="-399454" y="-440159"/>
            <a:ext cx="13757008" cy="7738317"/>
          </a:xfrm>
          <a:prstGeom prst="rect">
            <a:avLst/>
          </a:prstGeom>
        </p:spPr>
      </p:pic>
      <p:sp>
        <p:nvSpPr>
          <p:cNvPr id="3" name="Slide Number Placeholder 2"/>
          <p:cNvSpPr>
            <a:spLocks noGrp="1"/>
          </p:cNvSpPr>
          <p:nvPr>
            <p:ph type="sldNum" sz="quarter" idx="11"/>
          </p:nvPr>
        </p:nvSpPr>
        <p:spPr/>
        <p:txBody>
          <a:bodyPr/>
          <a:lstStyle/>
          <a:p>
            <a:fld id="{8C2E478F-E849-4A8C-AF1F-CBCC78A7CBFA}" type="slidenum">
              <a:rPr lang="en-US" smtClean="0"/>
              <a:pPr/>
              <a:t>8</a:t>
            </a:fld>
            <a:endParaRPr lang="en-US" dirty="0"/>
          </a:p>
        </p:txBody>
      </p:sp>
      <p:sp>
        <p:nvSpPr>
          <p:cNvPr id="14" name="Title 9">
            <a:extLst>
              <a:ext uri="{FF2B5EF4-FFF2-40B4-BE49-F238E27FC236}">
                <a16:creationId xmlns:a16="http://schemas.microsoft.com/office/drawing/2014/main" id="{662F626D-86BB-19E4-07F8-50847350631F}"/>
              </a:ext>
            </a:extLst>
          </p:cNvPr>
          <p:cNvSpPr txBox="1">
            <a:spLocks/>
          </p:cNvSpPr>
          <p:nvPr/>
        </p:nvSpPr>
        <p:spPr>
          <a:xfrm>
            <a:off x="758248" y="710217"/>
            <a:ext cx="10791021" cy="6075180"/>
          </a:xfrm>
          <a:prstGeom prst="rect">
            <a:avLst/>
          </a:prstGeom>
          <a:ln>
            <a:solidFill>
              <a:srgbClr val="FFFF00"/>
            </a:solidFill>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lIns="91440" tIns="45720" rIns="91440" bIns="45720" rtlCol="0" anchor="b" anchorCtr="0">
            <a:noAutofit/>
          </a:bodyPr>
          <a:lstStyle>
            <a:lvl1pPr algn="ctr" defTabSz="914400" rtl="0" eaLnBrk="1" latinLnBrk="0" hangingPunct="1">
              <a:lnSpc>
                <a:spcPct val="100000"/>
              </a:lnSpc>
              <a:spcBef>
                <a:spcPct val="0"/>
              </a:spcBef>
              <a:buNone/>
              <a:defRPr sz="4800" kern="1200" cap="all" spc="300" baseline="0">
                <a:solidFill>
                  <a:schemeClr val="tx1"/>
                </a:solidFill>
                <a:latin typeface="+mj-lt"/>
                <a:ea typeface="+mj-ea"/>
                <a:cs typeface="+mj-cs"/>
              </a:defRPr>
            </a:lvl1pPr>
          </a:lstStyle>
          <a:p>
            <a:pPr algn="l"/>
            <a:r>
              <a:rPr lang="en-US" sz="2000" b="1" dirty="0">
                <a:solidFill>
                  <a:schemeClr val="bg1"/>
                </a:solidFill>
                <a:latin typeface="Arabic Typesetting" pitchFamily="66" charset="-78"/>
                <a:cs typeface="Arabic Typesetting" pitchFamily="66" charset="-78"/>
              </a:rPr>
              <a:t>
A Probabilistic Neural Network (PNN) is a type of artificial neural network that can be used for classification tasks, including predicting diabetes. Here’s how you can use a PNN to predict diabetes:
</a:t>
            </a:r>
            <a:r>
              <a:rPr lang="en-US" sz="2000" b="1" u="sng" dirty="0">
                <a:solidFill>
                  <a:srgbClr val="FFFF00"/>
                </a:solidFill>
                <a:latin typeface="Arabic Typesetting" pitchFamily="66" charset="-78"/>
                <a:cs typeface="Arabic Typesetting" pitchFamily="66" charset="-78"/>
              </a:rPr>
              <a:t>Data Collection</a:t>
            </a:r>
            <a:r>
              <a:rPr lang="en-US" sz="2000" b="1" dirty="0">
                <a:solidFill>
                  <a:schemeClr val="bg1"/>
                </a:solidFill>
                <a:latin typeface="Arabic Typesetting" pitchFamily="66" charset="-78"/>
                <a:cs typeface="Arabic Typesetting" pitchFamily="66" charset="-78"/>
              </a:rPr>
              <a:t>: Gather a dataset that includes information relevant to diabetes prediction, such as age, weight, family history, blood glucose levels, etc.
</a:t>
            </a:r>
            <a:r>
              <a:rPr lang="en-US" sz="2000" b="1" u="sng" dirty="0">
                <a:solidFill>
                  <a:srgbClr val="FFFF00"/>
                </a:solidFill>
                <a:latin typeface="Arabic Typesetting" pitchFamily="66" charset="-78"/>
                <a:cs typeface="Arabic Typesetting" pitchFamily="66" charset="-78"/>
              </a:rPr>
              <a:t>Data Preprocessing</a:t>
            </a:r>
            <a:r>
              <a:rPr lang="en-US" sz="2000" b="1" dirty="0">
                <a:solidFill>
                  <a:schemeClr val="bg1"/>
                </a:solidFill>
                <a:latin typeface="Arabic Typesetting" pitchFamily="66" charset="-78"/>
                <a:cs typeface="Arabic Typesetting" pitchFamily="66" charset="-78"/>
              </a:rPr>
              <a:t>: Clean and preprocess the data to handle missing values, normalize features, and split it into training and testing sets.
</a:t>
            </a:r>
            <a:r>
              <a:rPr lang="en-US" sz="2000" b="1" u="sng" dirty="0">
                <a:solidFill>
                  <a:srgbClr val="FFFF00"/>
                </a:solidFill>
                <a:latin typeface="Arabic Typesetting" pitchFamily="66" charset="-78"/>
                <a:cs typeface="Arabic Typesetting" pitchFamily="66" charset="-78"/>
              </a:rPr>
              <a:t>Network Architecture</a:t>
            </a:r>
            <a:r>
              <a:rPr lang="en-US" sz="2000" b="1" dirty="0">
                <a:solidFill>
                  <a:schemeClr val="bg1"/>
                </a:solidFill>
                <a:latin typeface="Arabic Typesetting" pitchFamily="66" charset="-78"/>
                <a:cs typeface="Arabic Typesetting" pitchFamily="66" charset="-78"/>
              </a:rPr>
              <a:t>: Set up the PNN architecture. A PNN typically consists of four layers: input layer, pattern layer, summation layer, and output layer.
</a:t>
            </a:r>
            <a:r>
              <a:rPr lang="en-US" sz="2000" b="1" u="sng" dirty="0">
                <a:solidFill>
                  <a:srgbClr val="FFFF00"/>
                </a:solidFill>
                <a:latin typeface="Arabic Typesetting" pitchFamily="66" charset="-78"/>
                <a:cs typeface="Arabic Typesetting" pitchFamily="66" charset="-78"/>
              </a:rPr>
              <a:t>Pattern Layer</a:t>
            </a:r>
            <a:r>
              <a:rPr lang="en-US" sz="2000" b="1" dirty="0">
                <a:solidFill>
                  <a:schemeClr val="bg1"/>
                </a:solidFill>
                <a:latin typeface="Arabic Typesetting" pitchFamily="66" charset="-78"/>
                <a:cs typeface="Arabic Typesetting" pitchFamily="66" charset="-78"/>
              </a:rPr>
              <a:t>: This layer is responsible for storing patterns from the training data. Each pattern corresponds to a class (e.g., diabetic or non-diabetic)</a:t>
            </a:r>
          </a:p>
          <a:p>
            <a:pPr algn="l"/>
            <a:endParaRPr lang="en-US" sz="2000" b="1" dirty="0">
              <a:latin typeface="Arabic Typesetting" pitchFamily="66" charset="-78"/>
              <a:cs typeface="Arabic Typesetting" pitchFamily="66" charset="-78"/>
            </a:endParaRPr>
          </a:p>
        </p:txBody>
      </p:sp>
      <p:sp>
        <p:nvSpPr>
          <p:cNvPr id="4" name="Text Placeholder 9">
            <a:extLst>
              <a:ext uri="{FF2B5EF4-FFF2-40B4-BE49-F238E27FC236}">
                <a16:creationId xmlns:a16="http://schemas.microsoft.com/office/drawing/2014/main" id="{4D140981-4E1D-270B-F635-2FFA9D0CFABD}"/>
              </a:ext>
            </a:extLst>
          </p:cNvPr>
          <p:cNvSpPr txBox="1">
            <a:spLocks/>
          </p:cNvSpPr>
          <p:nvPr/>
        </p:nvSpPr>
        <p:spPr>
          <a:xfrm>
            <a:off x="531393" y="-149688"/>
            <a:ext cx="4936288" cy="484371"/>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txBody>
          <a:bodyPr vert="horz" lIns="91440" tIns="45720" rIns="91440" bIns="45720" rtlCol="0" anchor="ctr">
            <a:noAutofit/>
          </a:bodyPr>
          <a:lstStyle/>
          <a:p>
            <a:pPr marR="0" lvl="0" fontAlgn="auto">
              <a:spcAft>
                <a:spcPts val="0"/>
              </a:spcAft>
              <a:buClrTx/>
              <a:buSzTx/>
              <a:tabLst/>
              <a:defRPr/>
            </a:pPr>
            <a:r>
              <a:rPr lang="en-US" sz="1400" b="1" cap="all" spc="300" dirty="0">
                <a:solidFill>
                  <a:schemeClr val="lt1"/>
                </a:solidFill>
              </a:rPr>
              <a:t>Probabilistic Neural Network ( </a:t>
            </a:r>
            <a:r>
              <a:rPr lang="en-US" sz="1400" b="1" cap="all" spc="300" dirty="0" err="1">
                <a:solidFill>
                  <a:schemeClr val="lt1"/>
                </a:solidFill>
              </a:rPr>
              <a:t>pNN</a:t>
            </a:r>
            <a:r>
              <a:rPr lang="en-US" sz="1400" b="1" cap="all" spc="300" dirty="0">
                <a:solidFill>
                  <a:schemeClr val="lt1"/>
                </a:solidFill>
              </a:rPr>
              <a:t>) :</a:t>
            </a:r>
          </a:p>
        </p:txBody>
      </p:sp>
    </p:spTree>
    <p:extLst>
      <p:ext uri="{BB962C8B-B14F-4D97-AF65-F5344CB8AC3E}">
        <p14:creationId xmlns:p14="http://schemas.microsoft.com/office/powerpoint/2010/main" val="9488404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3">
            <a:extLst>
              <a:ext uri="{FF2B5EF4-FFF2-40B4-BE49-F238E27FC236}">
                <a16:creationId xmlns:a16="http://schemas.microsoft.com/office/drawing/2014/main" id="{672C6777-FA63-D266-DABA-06B0D0598DAC}"/>
              </a:ext>
            </a:extLst>
          </p:cNvPr>
          <p:cNvPicPr>
            <a:picLocks noChangeAspect="1"/>
          </p:cNvPicPr>
          <p:nvPr/>
        </p:nvPicPr>
        <p:blipFill>
          <a:blip r:embed="rId2"/>
          <a:stretch>
            <a:fillRect/>
          </a:stretch>
        </p:blipFill>
        <p:spPr>
          <a:xfrm>
            <a:off x="-209400" y="-321266"/>
            <a:ext cx="12974502" cy="7412290"/>
          </a:xfrm>
          <a:prstGeom prst="rect">
            <a:avLst/>
          </a:prstGeom>
        </p:spPr>
      </p:pic>
      <p:pic>
        <p:nvPicPr>
          <p:cNvPr id="10" name="Picture Placeholder 7" descr="abstract image">
            <a:extLst>
              <a:ext uri="{FF2B5EF4-FFF2-40B4-BE49-F238E27FC236}">
                <a16:creationId xmlns:a16="http://schemas.microsoft.com/office/drawing/2014/main" id="{1B3AB06C-B832-70D8-F33A-B7C1A7039478}"/>
              </a:ext>
            </a:extLst>
          </p:cNvPr>
          <p:cNvPicPr>
            <a:picLocks noChangeAspect="1"/>
          </p:cNvPicPr>
          <p:nvPr/>
        </p:nvPicPr>
        <p:blipFill rotWithShape="1">
          <a:blip r:embed="rId3">
            <a:alphaModFix amt="52000"/>
            <a:extLst>
              <a:ext uri="{BEBA8EAE-BF5A-486C-A8C5-ECC9F3942E4B}">
                <a14:imgProps xmlns:a14="http://schemas.microsoft.com/office/drawing/2010/main">
                  <a14:imgLayer r:embed="rId4">
                    <a14:imgEffect>
                      <a14:saturation sat="0"/>
                    </a14:imgEffect>
                  </a14:imgLayer>
                </a14:imgProps>
              </a:ext>
            </a:extLst>
          </a:blip>
          <a:srcRect/>
          <a:stretch/>
        </p:blipFill>
        <p:spPr>
          <a:xfrm>
            <a:off x="-399454" y="-440159"/>
            <a:ext cx="13757008" cy="7738317"/>
          </a:xfrm>
          <a:prstGeom prst="rect">
            <a:avLst/>
          </a:prstGeom>
        </p:spPr>
      </p:pic>
      <p:sp>
        <p:nvSpPr>
          <p:cNvPr id="3" name="Slide Number Placeholder 2"/>
          <p:cNvSpPr>
            <a:spLocks noGrp="1"/>
          </p:cNvSpPr>
          <p:nvPr>
            <p:ph type="sldNum" sz="quarter" idx="11"/>
          </p:nvPr>
        </p:nvSpPr>
        <p:spPr/>
        <p:txBody>
          <a:bodyPr/>
          <a:lstStyle/>
          <a:p>
            <a:fld id="{8C2E478F-E849-4A8C-AF1F-CBCC78A7CBFA}" type="slidenum">
              <a:rPr lang="en-US" smtClean="0"/>
              <a:pPr/>
              <a:t>9</a:t>
            </a:fld>
            <a:endParaRPr lang="en-US" dirty="0"/>
          </a:p>
        </p:txBody>
      </p:sp>
      <p:sp>
        <p:nvSpPr>
          <p:cNvPr id="4" name="Text Placeholder 9">
            <a:extLst>
              <a:ext uri="{FF2B5EF4-FFF2-40B4-BE49-F238E27FC236}">
                <a16:creationId xmlns:a16="http://schemas.microsoft.com/office/drawing/2014/main" id="{4D140981-4E1D-270B-F635-2FFA9D0CFABD}"/>
              </a:ext>
            </a:extLst>
          </p:cNvPr>
          <p:cNvSpPr txBox="1">
            <a:spLocks/>
          </p:cNvSpPr>
          <p:nvPr/>
        </p:nvSpPr>
        <p:spPr>
          <a:xfrm>
            <a:off x="969793" y="148932"/>
            <a:ext cx="2804256" cy="397479"/>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txBody>
          <a:bodyPr vert="horz" lIns="91440" tIns="45720" rIns="91440" bIns="45720" rtlCol="0" anchor="ctr">
            <a:noAutofit/>
          </a:bodyPr>
          <a:lstStyle/>
          <a:p>
            <a:pPr marR="0" lvl="0" fontAlgn="auto">
              <a:spcAft>
                <a:spcPts val="0"/>
              </a:spcAft>
              <a:buClrTx/>
              <a:buSzTx/>
              <a:tabLst/>
              <a:defRPr/>
            </a:pPr>
            <a:r>
              <a:rPr lang="en-US" sz="1400" b="1" cap="all" spc="300" dirty="0">
                <a:solidFill>
                  <a:schemeClr val="lt1"/>
                </a:solidFill>
              </a:rPr>
              <a:t>Future Extraction  :</a:t>
            </a:r>
          </a:p>
        </p:txBody>
      </p:sp>
      <p:sp>
        <p:nvSpPr>
          <p:cNvPr id="5" name="Text Placeholder 5">
            <a:extLst>
              <a:ext uri="{FF2B5EF4-FFF2-40B4-BE49-F238E27FC236}">
                <a16:creationId xmlns:a16="http://schemas.microsoft.com/office/drawing/2014/main" id="{D2BA92C4-7C4D-F63E-68F7-28AB68CAD9EF}"/>
              </a:ext>
            </a:extLst>
          </p:cNvPr>
          <p:cNvSpPr txBox="1">
            <a:spLocks/>
          </p:cNvSpPr>
          <p:nvPr/>
        </p:nvSpPr>
        <p:spPr>
          <a:xfrm>
            <a:off x="1408415" y="1229216"/>
            <a:ext cx="10140854" cy="4311325"/>
          </a:xfrm>
          <a:prstGeom prst="rect">
            <a:avLst/>
          </a:prstGeom>
          <a:ln>
            <a:solidFill>
              <a:srgbClr val="FFFF00"/>
            </a:solidFill>
          </a:ln>
        </p:spPr>
        <p:style>
          <a:lnRef idx="2">
            <a:schemeClr val="dk1"/>
          </a:lnRef>
          <a:fillRef idx="1">
            <a:schemeClr val="lt1"/>
          </a:fillRef>
          <a:effectRef idx="0">
            <a:schemeClr val="dk1"/>
          </a:effectRef>
          <a:fontRef idx="minor">
            <a:schemeClr val="dk1"/>
          </a:fontRef>
        </p:style>
        <p:txBody>
          <a:bodyPr>
            <a:noAutofit/>
          </a:bodyPr>
          <a:lstStyle>
            <a:lvl1pPr marL="228600" indent="-228600" algn="l" defTabSz="914400" rtl="0" eaLnBrk="1" latinLnBrk="0" hangingPunct="1">
              <a:lnSpc>
                <a:spcPct val="150000"/>
              </a:lnSpc>
              <a:spcBef>
                <a:spcPts val="1000"/>
              </a:spcBef>
              <a:buFont typeface="Arial" panose="020B0604020202020204" pitchFamily="34" charset="0"/>
              <a:buChar char="•"/>
              <a:defRPr sz="1600" kern="1200">
                <a:solidFill>
                  <a:schemeClr val="dk1"/>
                </a:solidFill>
                <a:latin typeface="+mn-lt"/>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1400" kern="1200">
                <a:solidFill>
                  <a:schemeClr val="dk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1400" kern="1200">
                <a:solidFill>
                  <a:schemeClr val="dk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200" kern="1200">
                <a:solidFill>
                  <a:schemeClr val="dk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200" kern="1200">
                <a:solidFill>
                  <a:schemeClr val="dk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9pPr>
          </a:lstStyle>
          <a:p>
            <a:pPr marL="0" indent="0">
              <a:buNone/>
            </a:pPr>
            <a:r>
              <a:rPr lang="en-US" sz="2400" b="1" dirty="0">
                <a:latin typeface="Bahnschrift SemiBold Condensed" panose="02000000000000000000" pitchFamily="2" charset="0"/>
                <a:ea typeface="Bahnschrift SemiBold Condensed" panose="02000000000000000000" pitchFamily="2" charset="0"/>
              </a:rPr>
              <a:t>* Feature extraction refers to the transformation of raw data into a set of discriminative predictors, which facilitates better model performance [21]. Extracting relevant features is considered the most critical and significant task in machine learning-based classification. In literature, there was limited work done on finding a set of highly correlated features responsible for the future development of diabetes. In this study, two novel feature extraction methods have been introduced. A detailed description of each approach is provided in the subsequent subsections.</a:t>
            </a:r>
          </a:p>
        </p:txBody>
      </p:sp>
    </p:spTree>
    <p:extLst>
      <p:ext uri="{BB962C8B-B14F-4D97-AF65-F5344CB8AC3E}">
        <p14:creationId xmlns:p14="http://schemas.microsoft.com/office/powerpoint/2010/main" val="3328863769"/>
      </p:ext>
    </p:extLst>
  </p:cSld>
  <p:clrMapOvr>
    <a:masterClrMapping/>
  </p:clrMapOvr>
</p:sld>
</file>

<file path=ppt/theme/theme1.xml><?xml version="1.0" encoding="utf-8"?>
<a:theme xmlns:a="http://schemas.openxmlformats.org/drawingml/2006/main" name="Custom">
  <a:themeElements>
    <a:clrScheme name="Custom 5">
      <a:dk1>
        <a:sysClr val="windowText" lastClr="000000"/>
      </a:dk1>
      <a:lt1>
        <a:sysClr val="window" lastClr="FFFFFF"/>
      </a:lt1>
      <a:dk2>
        <a:srgbClr val="44546A"/>
      </a:dk2>
      <a:lt2>
        <a:srgbClr val="E7E6E6"/>
      </a:lt2>
      <a:accent1>
        <a:srgbClr val="A53F52"/>
      </a:accent1>
      <a:accent2>
        <a:srgbClr val="E99757"/>
      </a:accent2>
      <a:accent3>
        <a:srgbClr val="2F3342"/>
      </a:accent3>
      <a:accent4>
        <a:srgbClr val="2C2153"/>
      </a:accent4>
      <a:accent5>
        <a:srgbClr val="01023B"/>
      </a:accent5>
      <a:accent6>
        <a:srgbClr val="7F7F7F"/>
      </a:accent6>
      <a:hlink>
        <a:srgbClr val="3A3838"/>
      </a:hlink>
      <a:folHlink>
        <a:srgbClr val="D0CECE"/>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ch presentation_Win32_LW_V5" id="{74D298B5-FAE9-4D91-8AD3-354AA238A8E7}" vid="{0D6DFA8C-0A0F-4951-8DB6-6C087E189BA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A6116A8-BE46-4D3A-804C-09C6ADBA2EDF}">
  <ds:schemaRefs>
    <ds:schemaRef ds:uri="http://schemas.microsoft.com/sharepoint/v3/contenttype/forms"/>
  </ds:schemaRefs>
</ds:datastoreItem>
</file>

<file path=customXml/itemProps2.xml><?xml version="1.0" encoding="utf-8"?>
<ds:datastoreItem xmlns:ds="http://schemas.openxmlformats.org/officeDocument/2006/customXml" ds:itemID="{0CDF8656-0242-4B63-8FCA-04D06A7F29A1}">
  <ds:schemaRefs>
    <ds:schemaRef ds:uri="http://schemas.microsoft.com/office/2006/metadata/properties"/>
    <ds:schemaRef ds:uri="http://www.w3.org/2000/xmlns/"/>
    <ds:schemaRef ds:uri="http://schemas.microsoft.com/sharepoint/v3"/>
    <ds:schemaRef ds:uri="http://www.w3.org/2001/XMLSchema-instance"/>
    <ds:schemaRef ds:uri="71af3243-3dd4-4a8d-8c0d-dd76da1f02a5"/>
    <ds:schemaRef ds:uri="http://schemas.microsoft.com/office/infopath/2007/PartnerControls"/>
    <ds:schemaRef ds:uri="230e9df3-be65-4c73-a93b-d1236ebd677e"/>
  </ds:schemaRefs>
</ds:datastoreItem>
</file>

<file path=customXml/itemProps3.xml><?xml version="1.0" encoding="utf-8"?>
<ds:datastoreItem xmlns:ds="http://schemas.openxmlformats.org/officeDocument/2006/customXml" ds:itemID="{D074DCF7-C5F7-4553-B05A-90B884BF244F}">
  <ds:schemaRefs>
    <ds:schemaRef ds:uri="http://schemas.microsoft.com/office/2006/metadata/contentType"/>
    <ds:schemaRef ds:uri="http://schemas.microsoft.com/office/2006/metadata/properties/metaAttributes"/>
    <ds:schemaRef ds:uri="http://www.w3.org/2000/xmlns/"/>
    <ds:schemaRef ds:uri="http://www.w3.org/2001/XMLSchema"/>
    <ds:schemaRef ds:uri="http://schemas.microsoft.com/sharepoint/v3"/>
    <ds:schemaRef ds:uri="71af3243-3dd4-4a8d-8c0d-dd76da1f02a5"/>
    <ds:schemaRef ds:uri="16c05727-aa75-4e4a-9b5f-8a80a1165891"/>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TotalTime>150</TotalTime>
  <Words>232</Words>
  <Application>Microsoft Office PowerPoint</Application>
  <PresentationFormat>Widescreen</PresentationFormat>
  <Paragraphs>33</Paragraphs>
  <Slides>12</Slides>
  <Notes>3</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Custom</vt:lpstr>
      <vt:lpstr>AI based diabetes  prediction system</vt:lpstr>
      <vt:lpstr>.</vt:lpstr>
      <vt:lpstr>Diabetes is one of the frequent diseases that targets the elderly population worldwide. According to the International Diabetes Federation, 451 million people across the world were diabetic in 2017. The expectations are that this number will increase to affect 693 million people in the coming 26 years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Fabrikam Technology Inc.</dc:title>
  <dc:creator>Common</dc:creator>
  <cp:lastModifiedBy>suriya . K</cp:lastModifiedBy>
  <cp:revision>25</cp:revision>
  <dcterms:created xsi:type="dcterms:W3CDTF">2023-09-14T19:54:33Z</dcterms:created>
  <dcterms:modified xsi:type="dcterms:W3CDTF">2023-10-18T04:17:38Z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