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18"/>
  </p:notesMasterIdLst>
  <p:handoutMasterIdLst>
    <p:handoutMasterId r:id="rId19"/>
  </p:handout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 /><Relationship Id="rId13" Type="http://schemas.openxmlformats.org/officeDocument/2006/relationships/slide" Target="slides/slide10.xml" /><Relationship Id="rId18" Type="http://schemas.openxmlformats.org/officeDocument/2006/relationships/notesMaster" Target="notesMasters/notesMaster1.xml" /><Relationship Id="rId3" Type="http://schemas.openxmlformats.org/officeDocument/2006/relationships/slideMaster" Target="slideMasters/slideMaster3.xml" /><Relationship Id="rId21" Type="http://schemas.openxmlformats.org/officeDocument/2006/relationships/viewProps" Target="viewProps.xml" /><Relationship Id="rId7" Type="http://schemas.openxmlformats.org/officeDocument/2006/relationships/slide" Target="slides/slide4.xml" /><Relationship Id="rId12" Type="http://schemas.openxmlformats.org/officeDocument/2006/relationships/slide" Target="slides/slide9.xml" /><Relationship Id="rId17" Type="http://schemas.openxmlformats.org/officeDocument/2006/relationships/slide" Target="slides/slide14.xml" /><Relationship Id="rId2" Type="http://schemas.openxmlformats.org/officeDocument/2006/relationships/slideMaster" Target="slideMasters/slideMaster2.xml" /><Relationship Id="rId16" Type="http://schemas.openxmlformats.org/officeDocument/2006/relationships/slide" Target="slides/slide13.xml"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3.xml" /><Relationship Id="rId11" Type="http://schemas.openxmlformats.org/officeDocument/2006/relationships/slide" Target="slides/slide8.xml" /><Relationship Id="rId5" Type="http://schemas.openxmlformats.org/officeDocument/2006/relationships/slide" Target="slides/slide2.xml" /><Relationship Id="rId15" Type="http://schemas.openxmlformats.org/officeDocument/2006/relationships/slide" Target="slides/slide12.xml" /><Relationship Id="rId23" Type="http://schemas.openxmlformats.org/officeDocument/2006/relationships/tableStyles" Target="tableStyles.xml" /><Relationship Id="rId10" Type="http://schemas.openxmlformats.org/officeDocument/2006/relationships/slide" Target="slides/slide7.xml" /><Relationship Id="rId19" Type="http://schemas.openxmlformats.org/officeDocument/2006/relationships/handoutMaster" Target="handoutMasters/handoutMaster1.xml" /><Relationship Id="rId4" Type="http://schemas.openxmlformats.org/officeDocument/2006/relationships/slide" Target="slides/slide1.xml" /><Relationship Id="rId9" Type="http://schemas.openxmlformats.org/officeDocument/2006/relationships/slide" Target="slides/slide6.xml" /><Relationship Id="rId14" Type="http://schemas.openxmlformats.org/officeDocument/2006/relationships/slide" Target="slides/slide11.xml" /><Relationship Id="rId22" Type="http://schemas.openxmlformats.org/officeDocument/2006/relationships/theme" Target="theme/theme1.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Header Placeholder 5">
            <a:extLst>
              <a:ext uri="{FF2B5EF4-FFF2-40B4-BE49-F238E27FC236}">
                <a16:creationId xmlns:a16="http://schemas.microsoft.com/office/drawing/2014/main" id="{53D86442-3B1B-5DB3-52E2-E014CBAAA94D}"/>
              </a:ext>
            </a:extLst>
          </p:cNvPr>
          <p:cNvSpPr txBox="1">
            <a:spLocks noGrp="1"/>
          </p:cNvSpPr>
          <p:nvPr>
            <p:ph type="hdr" sz="quarter"/>
          </p:nvPr>
        </p:nvSpPr>
        <p:spPr>
          <a:xfrm>
            <a:off x="0" y="0"/>
            <a:ext cx="5290729" cy="342655"/>
          </a:xfrm>
          <a:prstGeom prst="rect">
            <a:avLst/>
          </a:prstGeom>
          <a:noFill/>
          <a:ln>
            <a:noFill/>
          </a:ln>
        </p:spPr>
        <p:txBody>
          <a:bodyPr vert="horz" wrap="none" lIns="90000" tIns="45000" rIns="90000" bIns="45000"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a:ln>
                <a:noFill/>
              </a:ln>
              <a:latin typeface="Arial" pitchFamily="18"/>
              <a:ea typeface="Microsoft YaHei" pitchFamily="2"/>
              <a:cs typeface="Arial" pitchFamily="2"/>
            </a:endParaRPr>
          </a:p>
        </p:txBody>
      </p:sp>
      <p:sp>
        <p:nvSpPr>
          <p:cNvPr id="7" name="Date Placeholder 6">
            <a:extLst>
              <a:ext uri="{FF2B5EF4-FFF2-40B4-BE49-F238E27FC236}">
                <a16:creationId xmlns:a16="http://schemas.microsoft.com/office/drawing/2014/main" id="{F610A4B3-BAC0-84B1-C37C-E1013D42F541}"/>
              </a:ext>
            </a:extLst>
          </p:cNvPr>
          <p:cNvSpPr txBox="1">
            <a:spLocks noGrp="1"/>
          </p:cNvSpPr>
          <p:nvPr>
            <p:ph type="dt" sz="quarter" idx="1"/>
          </p:nvPr>
        </p:nvSpPr>
        <p:spPr>
          <a:xfrm>
            <a:off x="6900706" y="0"/>
            <a:ext cx="5290729" cy="342655"/>
          </a:xfrm>
          <a:prstGeom prst="rect">
            <a:avLst/>
          </a:prstGeom>
          <a:noFill/>
          <a:ln>
            <a:noFill/>
          </a:ln>
        </p:spPr>
        <p:txBody>
          <a:bodyPr vert="horz" wrap="none" lIns="90000" tIns="45000" rIns="90000" bIns="45000" anchorCtr="0" compatLnSpc="0">
            <a:noAutofit/>
          </a:bodyPr>
          <a:lstStyle/>
          <a:p>
            <a:pPr marL="0" marR="0" lvl="0" indent="0" algn="r" rtl="0" hangingPunct="0">
              <a:lnSpc>
                <a:spcPct val="100000"/>
              </a:lnSpc>
              <a:spcBef>
                <a:spcPts val="0"/>
              </a:spcBef>
              <a:spcAft>
                <a:spcPts val="0"/>
              </a:spcAft>
              <a:buNone/>
              <a:tabLst/>
              <a:defRPr sz="1400"/>
            </a:pPr>
            <a:endParaRPr lang="en-US" sz="1400" b="0" i="0" u="none" strike="noStrike" kern="1200">
              <a:ln>
                <a:noFill/>
              </a:ln>
              <a:latin typeface="Arial" pitchFamily="18"/>
              <a:ea typeface="Microsoft YaHei" pitchFamily="2"/>
              <a:cs typeface="Arial" pitchFamily="2"/>
            </a:endParaRPr>
          </a:p>
        </p:txBody>
      </p:sp>
      <p:sp>
        <p:nvSpPr>
          <p:cNvPr id="8" name="Footer Placeholder 7">
            <a:extLst>
              <a:ext uri="{FF2B5EF4-FFF2-40B4-BE49-F238E27FC236}">
                <a16:creationId xmlns:a16="http://schemas.microsoft.com/office/drawing/2014/main" id="{1973CC12-194A-1129-10F9-BBD823F5F700}"/>
              </a:ext>
            </a:extLst>
          </p:cNvPr>
          <p:cNvSpPr txBox="1">
            <a:spLocks noGrp="1"/>
          </p:cNvSpPr>
          <p:nvPr>
            <p:ph type="ftr" sz="quarter" idx="2"/>
          </p:nvPr>
        </p:nvSpPr>
        <p:spPr>
          <a:xfrm>
            <a:off x="0" y="6515100"/>
            <a:ext cx="5290729" cy="342655"/>
          </a:xfrm>
          <a:prstGeom prst="rect">
            <a:avLst/>
          </a:prstGeom>
          <a:noFill/>
          <a:ln>
            <a:noFill/>
          </a:ln>
        </p:spPr>
        <p:txBody>
          <a:bodyPr vert="horz" wrap="none" lIns="90000" tIns="45000" rIns="90000" bIns="45000" anchor="b"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a:ln>
                <a:noFill/>
              </a:ln>
              <a:latin typeface="Arial" pitchFamily="18"/>
              <a:ea typeface="Microsoft YaHei" pitchFamily="2"/>
              <a:cs typeface="Arial" pitchFamily="2"/>
            </a:endParaRPr>
          </a:p>
        </p:txBody>
      </p:sp>
      <p:sp>
        <p:nvSpPr>
          <p:cNvPr id="9" name="Slide Number Placeholder 8">
            <a:extLst>
              <a:ext uri="{FF2B5EF4-FFF2-40B4-BE49-F238E27FC236}">
                <a16:creationId xmlns:a16="http://schemas.microsoft.com/office/drawing/2014/main" id="{7B8A9528-D794-2623-7AA5-A165B4817ED2}"/>
              </a:ext>
            </a:extLst>
          </p:cNvPr>
          <p:cNvSpPr txBox="1">
            <a:spLocks noGrp="1"/>
          </p:cNvSpPr>
          <p:nvPr>
            <p:ph type="sldNum" sz="quarter" idx="3"/>
          </p:nvPr>
        </p:nvSpPr>
        <p:spPr>
          <a:xfrm>
            <a:off x="6900706" y="6515100"/>
            <a:ext cx="5290729" cy="342655"/>
          </a:xfrm>
          <a:prstGeom prst="rect">
            <a:avLst/>
          </a:prstGeom>
          <a:noFill/>
          <a:ln>
            <a:noFill/>
          </a:ln>
        </p:spPr>
        <p:txBody>
          <a:bodyPr vert="horz" wrap="none" lIns="90000" tIns="45000" rIns="90000" bIns="45000" anchor="b" anchorCtr="0" compatLnSpc="0">
            <a:noAutofit/>
          </a:bodyPr>
          <a:lstStyle/>
          <a:p>
            <a:pPr marL="0" marR="0" lvl="0" indent="0" algn="r" rtl="0" hangingPunct="0">
              <a:lnSpc>
                <a:spcPct val="100000"/>
              </a:lnSpc>
              <a:spcBef>
                <a:spcPts val="0"/>
              </a:spcBef>
              <a:spcAft>
                <a:spcPts val="0"/>
              </a:spcAft>
              <a:buNone/>
              <a:tabLst/>
              <a:defRPr sz="1400"/>
            </a:pPr>
            <a:fld id="{D243BCAD-8793-4434-AB48-6D0FFD8E0F21}" type="slidenum">
              <a:t>‹#›</a:t>
            </a:fld>
            <a:endParaRPr lang="en-US" sz="1400" b="0" i="0" u="none" strike="noStrike" kern="1200">
              <a:ln>
                <a:noFill/>
              </a:ln>
              <a:latin typeface="Arial" pitchFamily="18"/>
              <a:ea typeface="Microsoft YaHei" pitchFamily="2"/>
              <a:cs typeface="Arial" pitchFamily="2"/>
            </a:endParaRPr>
          </a:p>
        </p:txBody>
      </p:sp>
      <p:sp>
        <p:nvSpPr>
          <p:cNvPr id="2" name="Header Placeholder 1">
            <a:extLst>
              <a:ext uri="{FF2B5EF4-FFF2-40B4-BE49-F238E27FC236}">
                <a16:creationId xmlns:a16="http://schemas.microsoft.com/office/drawing/2014/main" id="{44BD01BA-8AA0-DF77-D177-BA3C62FE1171}"/>
              </a:ext>
            </a:extLst>
          </p:cNvPr>
          <p:cNvSpPr>
            <a:spLocks noGrp="1"/>
          </p:cNvSpPr>
          <p:nvPr>
            <p:ph type="hdr" sz="quarter"/>
          </p:nvPr>
        </p:nvSpPr>
        <p:spPr>
          <a:xfrm>
            <a:off x="1" y="0"/>
            <a:ext cx="5284196" cy="344199"/>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379CA0F-CA32-1ED0-D2E6-62D2FAECA34A}"/>
              </a:ext>
            </a:extLst>
          </p:cNvPr>
          <p:cNvSpPr>
            <a:spLocks noGrp="1"/>
          </p:cNvSpPr>
          <p:nvPr>
            <p:ph type="dt" sz="quarter" idx="1"/>
          </p:nvPr>
        </p:nvSpPr>
        <p:spPr>
          <a:xfrm>
            <a:off x="6905315" y="0"/>
            <a:ext cx="5284196" cy="344199"/>
          </a:xfrm>
          <a:prstGeom prst="rect">
            <a:avLst/>
          </a:prstGeom>
        </p:spPr>
        <p:txBody>
          <a:bodyPr vert="horz" lIns="91440" tIns="45720" rIns="91440" bIns="45720" rtlCol="0"/>
          <a:lstStyle>
            <a:lvl1pPr algn="r">
              <a:defRPr sz="1200"/>
            </a:lvl1pPr>
          </a:lstStyle>
          <a:p>
            <a:fld id="{10A3EB93-265B-4D1B-90E2-F0421D7ECABD}" type="datetimeFigureOut">
              <a:t>9/28/2024</a:t>
            </a:fld>
            <a:endParaRPr lang="en-US"/>
          </a:p>
        </p:txBody>
      </p:sp>
      <p:sp>
        <p:nvSpPr>
          <p:cNvPr id="4" name="Footer Placeholder 3">
            <a:extLst>
              <a:ext uri="{FF2B5EF4-FFF2-40B4-BE49-F238E27FC236}">
                <a16:creationId xmlns:a16="http://schemas.microsoft.com/office/drawing/2014/main" id="{04EFE93C-72DE-EB51-893C-7DC9154151DB}"/>
              </a:ext>
            </a:extLst>
          </p:cNvPr>
          <p:cNvSpPr>
            <a:spLocks noGrp="1"/>
          </p:cNvSpPr>
          <p:nvPr>
            <p:ph type="ftr" sz="quarter" idx="2"/>
          </p:nvPr>
        </p:nvSpPr>
        <p:spPr>
          <a:xfrm>
            <a:off x="1" y="6513801"/>
            <a:ext cx="5284196" cy="344199"/>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35ADBD8-B149-95D8-D25A-CDD7FF1F9596}"/>
              </a:ext>
            </a:extLst>
          </p:cNvPr>
          <p:cNvSpPr>
            <a:spLocks noGrp="1"/>
          </p:cNvSpPr>
          <p:nvPr>
            <p:ph type="sldNum" sz="quarter" idx="3"/>
          </p:nvPr>
        </p:nvSpPr>
        <p:spPr>
          <a:xfrm>
            <a:off x="6905315" y="6513801"/>
            <a:ext cx="5284196" cy="344199"/>
          </a:xfrm>
          <a:prstGeom prst="rect">
            <a:avLst/>
          </a:prstGeom>
        </p:spPr>
        <p:txBody>
          <a:bodyPr vert="horz" lIns="91440" tIns="45720" rIns="91440" bIns="45720" rtlCol="0" anchor="b"/>
          <a:lstStyle>
            <a:lvl1pPr algn="r">
              <a:defRPr sz="1200"/>
            </a:lvl1pPr>
          </a:lstStyle>
          <a:p>
            <a:fld id="{62DA105D-F4AA-4174-B660-F4B8BBBCFF6E}" type="slidenum">
              <a:t>‹#›</a:t>
            </a:fld>
            <a:endParaRPr lang="en-US"/>
          </a:p>
        </p:txBody>
      </p:sp>
    </p:spTree>
    <p:extLst>
      <p:ext uri="{BB962C8B-B14F-4D97-AF65-F5344CB8AC3E}">
        <p14:creationId xmlns:p14="http://schemas.microsoft.com/office/powerpoint/2010/main" val="6091583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E238895-636C-46F3-8973-E5C27AC92895}" type="datetimeFigureOut">
              <a:t>9/28/2024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Image Placeholder 7">
            <a:extLst>
              <a:ext uri="{FF2B5EF4-FFF2-40B4-BE49-F238E27FC236}">
                <a16:creationId xmlns:a16="http://schemas.microsoft.com/office/drawing/2014/main" id="{511C7418-8BBD-5A7C-D0DC-A93790DA7338}"/>
              </a:ext>
            </a:extLst>
          </p:cNvPr>
          <p:cNvSpPr>
            <a:spLocks noGrp="1" noRot="1" noChangeAspect="1"/>
          </p:cNvSpPr>
          <p:nvPr>
            <p:ph type="sldImg" idx="2"/>
          </p:nvPr>
        </p:nvSpPr>
        <p:spPr>
          <a:xfrm>
            <a:off x="1371599" y="764280"/>
            <a:ext cx="5028480" cy="3771360"/>
          </a:xfrm>
          <a:prstGeom prst="rect">
            <a:avLst/>
          </a:prstGeom>
          <a:noFill/>
          <a:ln>
            <a:noFill/>
            <a:prstDash val="solid"/>
          </a:ln>
        </p:spPr>
      </p:sp>
      <p:sp>
        <p:nvSpPr>
          <p:cNvPr id="9" name="Notes Placeholder 8">
            <a:extLst>
              <a:ext uri="{FF2B5EF4-FFF2-40B4-BE49-F238E27FC236}">
                <a16:creationId xmlns:a16="http://schemas.microsoft.com/office/drawing/2014/main" id="{96EE2B7C-E227-73CA-A169-DE293AB64409}"/>
              </a:ext>
            </a:extLst>
          </p:cNvPr>
          <p:cNvSpPr txBox="1">
            <a:spLocks noGrp="1"/>
          </p:cNvSpPr>
          <p:nvPr>
            <p:ph type="body" sz="quarter" idx="3"/>
          </p:nvPr>
        </p:nvSpPr>
        <p:spPr>
          <a:xfrm>
            <a:off x="777239" y="4777560"/>
            <a:ext cx="6217560" cy="4525920"/>
          </a:xfrm>
          <a:prstGeom prst="rect">
            <a:avLst/>
          </a:prstGeom>
          <a:noFill/>
          <a:ln>
            <a:noFill/>
          </a:ln>
        </p:spPr>
        <p:txBody>
          <a:bodyPr lIns="0" tIns="0" rIns="0" bIns="0"/>
          <a:lstStyle/>
          <a:p>
            <a:endParaRPr lang="en-US"/>
          </a:p>
        </p:txBody>
      </p:sp>
      <p:sp>
        <p:nvSpPr>
          <p:cNvPr id="10" name="Header Placeholder 9">
            <a:extLst>
              <a:ext uri="{FF2B5EF4-FFF2-40B4-BE49-F238E27FC236}">
                <a16:creationId xmlns:a16="http://schemas.microsoft.com/office/drawing/2014/main" id="{D5A76881-7E71-10EF-2D28-95B184529C8F}"/>
              </a:ext>
            </a:extLst>
          </p:cNvPr>
          <p:cNvSpPr txBox="1">
            <a:spLocks noGrp="1"/>
          </p:cNvSpPr>
          <p:nvPr>
            <p:ph type="hdr" sz="quarter"/>
          </p:nvPr>
        </p:nvSpPr>
        <p:spPr>
          <a:xfrm>
            <a:off x="0" y="0"/>
            <a:ext cx="3372840" cy="502560"/>
          </a:xfrm>
          <a:prstGeom prst="rect">
            <a:avLst/>
          </a:prstGeom>
          <a:noFill/>
          <a:ln>
            <a:noFill/>
          </a:ln>
        </p:spPr>
        <p:txBody>
          <a:bodyPr lIns="0" tIns="0" rIns="0" bIns="0" anchorCtr="0">
            <a:noAutofit/>
          </a:bodyPr>
          <a:lstStyle>
            <a:lvl1pPr lvl="0" rtl="0" hangingPunct="0">
              <a:buNone/>
              <a:tabLst/>
              <a:defRPr lang="en-US" sz="1400" kern="1200">
                <a:latin typeface="Times New Roman" pitchFamily="18"/>
                <a:ea typeface="Lucida Sans Unicode" pitchFamily="2"/>
                <a:cs typeface="Tahoma" pitchFamily="2"/>
              </a:defRPr>
            </a:lvl1pPr>
          </a:lstStyle>
          <a:p>
            <a:pPr lvl="0"/>
            <a:endParaRPr lang="en-US"/>
          </a:p>
        </p:txBody>
      </p:sp>
      <p:sp>
        <p:nvSpPr>
          <p:cNvPr id="11" name="Date Placeholder 10">
            <a:extLst>
              <a:ext uri="{FF2B5EF4-FFF2-40B4-BE49-F238E27FC236}">
                <a16:creationId xmlns:a16="http://schemas.microsoft.com/office/drawing/2014/main" id="{C6ABA86A-77F3-EB04-EA06-12815FF6E443}"/>
              </a:ext>
            </a:extLst>
          </p:cNvPr>
          <p:cNvSpPr txBox="1">
            <a:spLocks noGrp="1"/>
          </p:cNvSpPr>
          <p:nvPr>
            <p:ph type="dt" idx="1"/>
          </p:nvPr>
        </p:nvSpPr>
        <p:spPr>
          <a:xfrm>
            <a:off x="4399200" y="0"/>
            <a:ext cx="3372840" cy="502560"/>
          </a:xfrm>
          <a:prstGeom prst="rect">
            <a:avLst/>
          </a:prstGeom>
          <a:noFill/>
          <a:ln>
            <a:noFill/>
          </a:ln>
        </p:spPr>
        <p:txBody>
          <a:bodyPr lIns="0" tIns="0" rIns="0" bIns="0" anchorCtr="0">
            <a:noAutofit/>
          </a:bodyPr>
          <a:lstStyle>
            <a:lvl1pPr lvl="0" algn="r" rtl="0" hangingPunct="0">
              <a:buNone/>
              <a:tabLst/>
              <a:defRPr lang="en-US" sz="1400" kern="1200">
                <a:latin typeface="Times New Roman" pitchFamily="18"/>
                <a:ea typeface="Lucida Sans Unicode" pitchFamily="2"/>
                <a:cs typeface="Tahoma" pitchFamily="2"/>
              </a:defRPr>
            </a:lvl1pPr>
          </a:lstStyle>
          <a:p>
            <a:pPr lvl="0"/>
            <a:endParaRPr lang="en-US"/>
          </a:p>
        </p:txBody>
      </p:sp>
      <p:sp>
        <p:nvSpPr>
          <p:cNvPr id="12" name="Footer Placeholder 11">
            <a:extLst>
              <a:ext uri="{FF2B5EF4-FFF2-40B4-BE49-F238E27FC236}">
                <a16:creationId xmlns:a16="http://schemas.microsoft.com/office/drawing/2014/main" id="{1986F7E7-6882-766B-7E05-6A5EED60E588}"/>
              </a:ext>
            </a:extLst>
          </p:cNvPr>
          <p:cNvSpPr txBox="1">
            <a:spLocks noGrp="1"/>
          </p:cNvSpPr>
          <p:nvPr>
            <p:ph type="ftr" sz="quarter" idx="4"/>
          </p:nvPr>
        </p:nvSpPr>
        <p:spPr>
          <a:xfrm>
            <a:off x="0" y="9555480"/>
            <a:ext cx="3372840" cy="502560"/>
          </a:xfrm>
          <a:prstGeom prst="rect">
            <a:avLst/>
          </a:prstGeom>
          <a:noFill/>
          <a:ln>
            <a:noFill/>
          </a:ln>
        </p:spPr>
        <p:txBody>
          <a:bodyPr lIns="0" tIns="0" rIns="0" bIns="0" anchor="b" anchorCtr="0">
            <a:noAutofit/>
          </a:bodyPr>
          <a:lstStyle>
            <a:lvl1pPr lvl="0" rtl="0" hangingPunct="0">
              <a:buNone/>
              <a:tabLst/>
              <a:defRPr lang="en-US" sz="1400" kern="1200">
                <a:latin typeface="Times New Roman" pitchFamily="18"/>
                <a:ea typeface="Lucida Sans Unicode" pitchFamily="2"/>
                <a:cs typeface="Tahoma" pitchFamily="2"/>
              </a:defRPr>
            </a:lvl1pPr>
          </a:lstStyle>
          <a:p>
            <a:pPr lvl="0"/>
            <a:endParaRPr lang="en-US"/>
          </a:p>
        </p:txBody>
      </p:sp>
      <p:sp>
        <p:nvSpPr>
          <p:cNvPr id="13" name="Slide Number Placeholder 12">
            <a:extLst>
              <a:ext uri="{FF2B5EF4-FFF2-40B4-BE49-F238E27FC236}">
                <a16:creationId xmlns:a16="http://schemas.microsoft.com/office/drawing/2014/main" id="{466DA880-1E03-440E-5F1A-698A6F98DEC8}"/>
              </a:ext>
            </a:extLst>
          </p:cNvPr>
          <p:cNvSpPr txBox="1">
            <a:spLocks noGrp="1"/>
          </p:cNvSpPr>
          <p:nvPr>
            <p:ph type="sldNum" sz="quarter" idx="5"/>
          </p:nvPr>
        </p:nvSpPr>
        <p:spPr>
          <a:xfrm>
            <a:off x="4399200" y="9555480"/>
            <a:ext cx="3372840" cy="502560"/>
          </a:xfrm>
          <a:prstGeom prst="rect">
            <a:avLst/>
          </a:prstGeom>
          <a:noFill/>
          <a:ln>
            <a:noFill/>
          </a:ln>
        </p:spPr>
        <p:txBody>
          <a:bodyPr lIns="0" tIns="0" rIns="0" bIns="0" anchor="b" anchorCtr="0">
            <a:noAutofit/>
          </a:bodyPr>
          <a:lstStyle>
            <a:lvl1pPr lvl="0" algn="r" rtl="0" hangingPunct="0">
              <a:buNone/>
              <a:tabLst/>
              <a:defRPr lang="en-US" sz="1400" kern="1200">
                <a:latin typeface="Times New Roman" pitchFamily="18"/>
                <a:ea typeface="Lucida Sans Unicode" pitchFamily="2"/>
                <a:cs typeface="Tahoma" pitchFamily="2"/>
              </a:defRPr>
            </a:lvl1pPr>
          </a:lstStyle>
          <a:p>
            <a:pPr lvl="0"/>
            <a:fld id="{AD8864C0-D8E1-44D3-943D-18D1EF8774AF}" type="slidenum">
              <a:t>‹#›</a:t>
            </a:fld>
            <a:endParaRPr lang="en-US"/>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86A5150B-1E51-4A9E-952F-4E2D44CDD37C}" type="slidenum">
              <a:t>‹#›</a:t>
            </a:fld>
            <a:endParaRPr lang="en-US"/>
          </a:p>
        </p:txBody>
      </p:sp>
    </p:spTree>
    <p:extLst>
      <p:ext uri="{BB962C8B-B14F-4D97-AF65-F5344CB8AC3E}">
        <p14:creationId xmlns:p14="http://schemas.microsoft.com/office/powerpoint/2010/main" val="695793246"/>
      </p:ext>
    </p:extLst>
  </p:cSld>
  <p:clrMap bg1="lt1" tx1="dk1" bg2="lt2" tx2="dk2" accent1="accent1" accent2="accent2" accent3="accent3" accent4="accent4" accent5="accent5" accent6="accent6" hlink="hlink" folHlink="folHlink"/>
  <p:notesStyle>
    <a:lvl1pPr marL="216000" marR="0" indent="-216000" rtl="0" hangingPunct="0">
      <a:tabLst/>
      <a:defRPr lang="en-US" sz="2000" b="0" i="0" u="none" strike="noStrike" kern="1200">
        <a:ln>
          <a:noFill/>
        </a:ln>
        <a:latin typeface="Arial" pitchFamily="18"/>
        <a:ea typeface="Microsoft YaHei" pitchFamily="2"/>
        <a:cs typeface="Ari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6;p1:notes">
            <a:extLst>
              <a:ext uri="{FF2B5EF4-FFF2-40B4-BE49-F238E27FC236}">
                <a16:creationId xmlns:a16="http://schemas.microsoft.com/office/drawing/2014/main" id="{ADC0961D-F1B6-0BA3-6EFB-C110DF39DA19}"/>
              </a:ext>
            </a:extLst>
          </p:cNvPr>
          <p:cNvSpPr txBox="1">
            <a:spLocks noGrp="1"/>
          </p:cNvSpPr>
          <p:nvPr/>
        </p:nvSpPr>
        <p:spPr>
          <a:xfrm>
            <a:off x="6905519" y="6513480"/>
            <a:ext cx="5283000" cy="344160"/>
          </a:xfrm>
          <a:prstGeom prst="rect">
            <a:avLst/>
          </a:prstGeom>
          <a:noFill/>
          <a:ln/>
        </p:spPr>
        <p:txBody>
          <a:bodyPr wrap="square"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22536DB9-E307-478E-9160-D896891CE01B}" type="slidenum">
              <a:rPr kumimoji="0" lang="en-US" sz="1400" b="0" i="0" u="none" strike="noStrike" kern="1200" cap="none" spc="0" normalizeH="0" baseline="0" noProof="0" smtClean="0">
                <a:ln>
                  <a:noFill/>
                </a:ln>
                <a:solidFill>
                  <a:srgbClr val="000000"/>
                </a:solidFill>
                <a:effectLst/>
                <a:uLnTx/>
                <a:uFillTx/>
                <a:latin typeface="Arial" pitchFamily="18"/>
                <a:ea typeface="Lucida Sans Unicode" pitchFamily="2"/>
                <a:cs typeface="Arial" pitchFamily="2"/>
              </a:rPr>
              <a:pPr marL="0" marR="0" lvl="0" indent="0" algn="r" defTabSz="914400" rtl="0" eaLnBrk="1" fontAlgn="auto" latinLnBrk="0" hangingPunct="0">
                <a:lnSpc>
                  <a:spcPct val="100000"/>
                </a:lnSpc>
                <a:spcBef>
                  <a:spcPts val="0"/>
                </a:spcBef>
                <a:spcAft>
                  <a:spcPts val="0"/>
                </a:spcAft>
                <a:buClrTx/>
                <a:buSzTx/>
                <a:buFontTx/>
                <a:buNone/>
                <a:tabLst/>
                <a:defRPr/>
              </a:pPr>
              <a:t>1</a:t>
            </a:fld>
            <a:endParaRPr kumimoji="0" lang="en-US" sz="1400" b="0" i="0" u="none" strike="noStrike" kern="1200" cap="none" spc="0" normalizeH="0" baseline="0" noProof="0">
              <a:ln>
                <a:noFill/>
              </a:ln>
              <a:solidFill>
                <a:srgbClr val="000000"/>
              </a:solidFill>
              <a:effectLst/>
              <a:uLnTx/>
              <a:uFillTx/>
              <a:latin typeface="Arial" pitchFamily="18"/>
              <a:ea typeface="Lucida Sans Unicode" pitchFamily="2"/>
              <a:cs typeface="Arial" pitchFamily="2"/>
            </a:endParaRPr>
          </a:p>
        </p:txBody>
      </p:sp>
      <p:sp>
        <p:nvSpPr>
          <p:cNvPr id="6" name="Date Placeholder 2">
            <a:extLst>
              <a:ext uri="{FF2B5EF4-FFF2-40B4-BE49-F238E27FC236}">
                <a16:creationId xmlns:a16="http://schemas.microsoft.com/office/drawing/2014/main" id="{8A5FEF72-18F6-5A5F-2255-3683F1FB482B}"/>
              </a:ext>
            </a:extLst>
          </p:cNvPr>
          <p:cNvSpPr txBox="1">
            <a:spLocks noGrp="1"/>
          </p:cNvSpPr>
          <p:nvPr/>
        </p:nvSpPr>
        <p:spPr>
          <a:xfrm>
            <a:off x="6905625" y="0"/>
            <a:ext cx="5283200" cy="344488"/>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E238895-636C-46F3-8973-E5C27AC9289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9/28/2024</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10" name="Slide Number Placeholder 12">
            <a:extLst>
              <a:ext uri="{FF2B5EF4-FFF2-40B4-BE49-F238E27FC236}">
                <a16:creationId xmlns:a16="http://schemas.microsoft.com/office/drawing/2014/main" id="{CAD479B1-4EB8-E8D0-1350-BBE9EE889E03}"/>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DF7F5A3-EF96-425A-95CF-322EED2CF18E}"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1</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2" name="Slide Number Placeholder 6">
            <a:extLst>
              <a:ext uri="{FF2B5EF4-FFF2-40B4-BE49-F238E27FC236}">
                <a16:creationId xmlns:a16="http://schemas.microsoft.com/office/drawing/2014/main" id="{4CB8D5AD-A675-7178-4896-C20F4EC7A585}"/>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B43B5714-9AFB-42D3-B8A8-7F6E8921C6B8}"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1</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Google Shape;54;p1:notes">
            <a:extLst>
              <a:ext uri="{FF2B5EF4-FFF2-40B4-BE49-F238E27FC236}">
                <a16:creationId xmlns:a16="http://schemas.microsoft.com/office/drawing/2014/main" id="{80CADB9B-0C01-82A4-A778-78F1DFE0C147}"/>
              </a:ext>
            </a:extLst>
          </p:cNvPr>
          <p:cNvSpPr>
            <a:spLocks noGrp="1" noRot="1" noChangeAspect="1" noResize="1"/>
          </p:cNvSpPr>
          <p:nvPr>
            <p:ph type="sldImg"/>
          </p:nvPr>
        </p:nvSpPr>
        <p:spPr>
          <a:xfrm>
            <a:off x="4038600" y="857250"/>
            <a:ext cx="4114800" cy="2314575"/>
          </a:xfrm>
          <a:solidFill>
            <a:schemeClr val="accent1"/>
          </a:solidFill>
          <a:ln w="25400">
            <a:solidFill>
              <a:schemeClr val="accent1">
                <a:shade val="50000"/>
              </a:schemeClr>
            </a:solidFill>
            <a:prstDash val="solid"/>
          </a:ln>
        </p:spPr>
      </p:sp>
      <p:sp>
        <p:nvSpPr>
          <p:cNvPr id="3" name="Google Shape;55;p1:notes">
            <a:extLst>
              <a:ext uri="{FF2B5EF4-FFF2-40B4-BE49-F238E27FC236}">
                <a16:creationId xmlns:a16="http://schemas.microsoft.com/office/drawing/2014/main" id="{88CAC0FD-1DF7-7664-C7E6-B8701791C029}"/>
              </a:ext>
            </a:extLst>
          </p:cNvPr>
          <p:cNvSpPr txBox="1">
            <a:spLocks noGrp="1"/>
          </p:cNvSpPr>
          <p:nvPr>
            <p:ph type="body" sz="quarter" idx="1"/>
          </p:nvPr>
        </p:nvSpPr>
        <p:spPr>
          <a:xfrm>
            <a:off x="1219320" y="3300479"/>
            <a:ext cx="9753120" cy="2700000"/>
          </a:xfrm>
          <a:noFill/>
          <a:ln>
            <a:noFill/>
          </a:ln>
        </p:spPr>
        <p:txBody>
          <a:bodyPr wrap="square" anchor="t">
            <a:noAutofit/>
          </a:bodyPr>
          <a:lstStyle/>
          <a:p>
            <a:pPr lvl="0"/>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77;g13c56ae453bed1ee_0:notes">
            <a:extLst>
              <a:ext uri="{FF2B5EF4-FFF2-40B4-BE49-F238E27FC236}">
                <a16:creationId xmlns:a16="http://schemas.microsoft.com/office/drawing/2014/main" id="{3D36FE15-3A81-6598-23FC-0FC3184B9D5F}"/>
              </a:ext>
            </a:extLst>
          </p:cNvPr>
          <p:cNvSpPr txBox="1">
            <a:spLocks noGrp="1"/>
          </p:cNvSpPr>
          <p:nvPr/>
        </p:nvSpPr>
        <p:spPr>
          <a:xfrm>
            <a:off x="6905519" y="6513480"/>
            <a:ext cx="5283000" cy="344160"/>
          </a:xfrm>
          <a:prstGeom prst="rect">
            <a:avLst/>
          </a:prstGeom>
          <a:noFill/>
          <a:ln/>
        </p:spPr>
        <p:txBody>
          <a:bodyPr wrap="square"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BCC30118-5184-411A-8A34-C597012AB8FB}" type="slidenum">
              <a:rPr kumimoji="0" lang="en-US" sz="1400" b="0" i="0" u="none" strike="noStrike" kern="1200" cap="none" spc="0" normalizeH="0" baseline="0" noProof="0" smtClean="0">
                <a:ln>
                  <a:noFill/>
                </a:ln>
                <a:solidFill>
                  <a:srgbClr val="000000"/>
                </a:solidFill>
                <a:effectLst/>
                <a:uLnTx/>
                <a:uFillTx/>
                <a:latin typeface="Arial" pitchFamily="18"/>
                <a:ea typeface="Lucida Sans Unicode" pitchFamily="2"/>
                <a:cs typeface="Arial" pitchFamily="2"/>
              </a:rPr>
              <a:pPr marL="0" marR="0" lvl="0" indent="0" algn="r" defTabSz="914400" rtl="0" eaLnBrk="1" fontAlgn="auto" latinLnBrk="0" hangingPunct="0">
                <a:lnSpc>
                  <a:spcPct val="100000"/>
                </a:lnSpc>
                <a:spcBef>
                  <a:spcPts val="0"/>
                </a:spcBef>
                <a:spcAft>
                  <a:spcPts val="0"/>
                </a:spcAft>
                <a:buClrTx/>
                <a:buSzTx/>
                <a:buFontTx/>
                <a:buNone/>
                <a:tabLst/>
                <a:defRPr/>
              </a:pPr>
              <a:t>10</a:t>
            </a:fld>
            <a:endParaRPr kumimoji="0" lang="en-US" sz="1400" b="0" i="0" u="none" strike="noStrike" kern="1200" cap="none" spc="0" normalizeH="0" baseline="0" noProof="0">
              <a:ln>
                <a:noFill/>
              </a:ln>
              <a:solidFill>
                <a:srgbClr val="000000"/>
              </a:solidFill>
              <a:effectLst/>
              <a:uLnTx/>
              <a:uFillTx/>
              <a:latin typeface="Arial" pitchFamily="18"/>
              <a:ea typeface="Lucida Sans Unicode" pitchFamily="2"/>
              <a:cs typeface="Arial" pitchFamily="2"/>
            </a:endParaRPr>
          </a:p>
        </p:txBody>
      </p:sp>
      <p:sp>
        <p:nvSpPr>
          <p:cNvPr id="6" name="Date Placeholder 2">
            <a:extLst>
              <a:ext uri="{FF2B5EF4-FFF2-40B4-BE49-F238E27FC236}">
                <a16:creationId xmlns:a16="http://schemas.microsoft.com/office/drawing/2014/main" id="{BA2C8DD8-236B-9A00-175F-F63BEC2ED75A}"/>
              </a:ext>
            </a:extLst>
          </p:cNvPr>
          <p:cNvSpPr txBox="1">
            <a:spLocks noGrp="1"/>
          </p:cNvSpPr>
          <p:nvPr/>
        </p:nvSpPr>
        <p:spPr>
          <a:xfrm>
            <a:off x="6905625" y="0"/>
            <a:ext cx="5283200" cy="344488"/>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E238895-636C-46F3-8973-E5C27AC9289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9/28/2024</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10" name="Slide Number Placeholder 12">
            <a:extLst>
              <a:ext uri="{FF2B5EF4-FFF2-40B4-BE49-F238E27FC236}">
                <a16:creationId xmlns:a16="http://schemas.microsoft.com/office/drawing/2014/main" id="{420A3B7D-D6C5-320A-12F4-378BA18E97C8}"/>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7C7C5B3B-E472-4FDF-9F11-A62379B3E274}"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10</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2" name="Slide Number Placeholder 6">
            <a:extLst>
              <a:ext uri="{FF2B5EF4-FFF2-40B4-BE49-F238E27FC236}">
                <a16:creationId xmlns:a16="http://schemas.microsoft.com/office/drawing/2014/main" id="{E3486161-6EB6-D6C5-B012-492F93F52E5D}"/>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617A4B4D-4850-44CC-90FC-ACC547DCAFCE}"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10</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Google Shape;175;g13c56ae453bed1ee_0:notes">
            <a:extLst>
              <a:ext uri="{FF2B5EF4-FFF2-40B4-BE49-F238E27FC236}">
                <a16:creationId xmlns:a16="http://schemas.microsoft.com/office/drawing/2014/main" id="{F7EDF771-242D-2A7E-80AC-E8A5593DC7E9}"/>
              </a:ext>
            </a:extLst>
          </p:cNvPr>
          <p:cNvSpPr>
            <a:spLocks noGrp="1" noRot="1" noChangeAspect="1" noResize="1"/>
          </p:cNvSpPr>
          <p:nvPr>
            <p:ph type="sldImg"/>
          </p:nvPr>
        </p:nvSpPr>
        <p:spPr>
          <a:xfrm>
            <a:off x="4038600" y="857250"/>
            <a:ext cx="4114800" cy="2314575"/>
          </a:xfrm>
          <a:solidFill>
            <a:schemeClr val="accent1"/>
          </a:solidFill>
          <a:ln w="25400">
            <a:solidFill>
              <a:schemeClr val="accent1">
                <a:shade val="50000"/>
              </a:schemeClr>
            </a:solidFill>
            <a:prstDash val="solid"/>
          </a:ln>
        </p:spPr>
      </p:sp>
      <p:sp>
        <p:nvSpPr>
          <p:cNvPr id="3" name="Google Shape;176;g13c56ae453bed1ee_0:notes">
            <a:extLst>
              <a:ext uri="{FF2B5EF4-FFF2-40B4-BE49-F238E27FC236}">
                <a16:creationId xmlns:a16="http://schemas.microsoft.com/office/drawing/2014/main" id="{4673E389-D682-E859-D69C-5A324FAC5644}"/>
              </a:ext>
            </a:extLst>
          </p:cNvPr>
          <p:cNvSpPr txBox="1">
            <a:spLocks noGrp="1"/>
          </p:cNvSpPr>
          <p:nvPr>
            <p:ph type="body" sz="quarter" idx="1"/>
          </p:nvPr>
        </p:nvSpPr>
        <p:spPr>
          <a:xfrm>
            <a:off x="1219320" y="3300479"/>
            <a:ext cx="9753120" cy="2700000"/>
          </a:xfrm>
          <a:noFill/>
          <a:ln>
            <a:noFill/>
          </a:ln>
        </p:spPr>
        <p:txBody>
          <a:bodyPr wrap="square" anchor="t">
            <a:noAutofit/>
          </a:bodyPr>
          <a:lstStyle/>
          <a:p>
            <a:pPr lvl="0"/>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C7CD40D8-F5FF-4848-ED66-4536C891C89B}"/>
              </a:ext>
            </a:extLst>
          </p:cNvPr>
          <p:cNvSpPr txBox="1">
            <a:spLocks noGrp="1"/>
          </p:cNvSpPr>
          <p:nvPr/>
        </p:nvSpPr>
        <p:spPr>
          <a:xfrm>
            <a:off x="6905625" y="0"/>
            <a:ext cx="5283200" cy="344488"/>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E238895-636C-46F3-8973-E5C27AC9289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9/28/2024</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6E82C513-1E7D-38D5-118D-8B7C4581610F}"/>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D6EA3C9E-39D4-4A52-87E9-896E712BDB0E}"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11</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1" name="Slide Number Placeholder 6">
            <a:extLst>
              <a:ext uri="{FF2B5EF4-FFF2-40B4-BE49-F238E27FC236}">
                <a16:creationId xmlns:a16="http://schemas.microsoft.com/office/drawing/2014/main" id="{74B5B3DF-B792-C71E-B411-D41359C7B7B1}"/>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2D22E880-31A7-40D9-BDB8-A8707CA5885A}"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11</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Google Shape;181;p9:notes">
            <a:extLst>
              <a:ext uri="{FF2B5EF4-FFF2-40B4-BE49-F238E27FC236}">
                <a16:creationId xmlns:a16="http://schemas.microsoft.com/office/drawing/2014/main" id="{C836BB39-8797-BB61-9062-D047B7F26939}"/>
              </a:ext>
            </a:extLst>
          </p:cNvPr>
          <p:cNvSpPr txBox="1">
            <a:spLocks noGrp="1"/>
          </p:cNvSpPr>
          <p:nvPr>
            <p:ph type="body" sz="quarter" idx="1"/>
          </p:nvPr>
        </p:nvSpPr>
        <p:spPr>
          <a:xfrm>
            <a:off x="1219320" y="3300479"/>
            <a:ext cx="9753120" cy="2700000"/>
          </a:xfrm>
          <a:noFill/>
          <a:ln>
            <a:noFill/>
          </a:ln>
        </p:spPr>
        <p:txBody>
          <a:bodyPr wrap="square" anchor="t">
            <a:noAutofit/>
          </a:bodyPr>
          <a:lstStyle/>
          <a:p>
            <a:pPr lvl="0"/>
            <a:endParaRPr lang="en-US"/>
          </a:p>
        </p:txBody>
      </p:sp>
      <p:sp>
        <p:nvSpPr>
          <p:cNvPr id="3" name="Google Shape;182;p9:notes">
            <a:extLst>
              <a:ext uri="{FF2B5EF4-FFF2-40B4-BE49-F238E27FC236}">
                <a16:creationId xmlns:a16="http://schemas.microsoft.com/office/drawing/2014/main" id="{4B91115D-BA05-AC78-65DE-121F7F0C5074}"/>
              </a:ext>
            </a:extLst>
          </p:cNvPr>
          <p:cNvSpPr>
            <a:spLocks noGrp="1" noRot="1" noChangeAspect="1" noResize="1"/>
          </p:cNvSpPr>
          <p:nvPr>
            <p:ph type="sldImg"/>
          </p:nvPr>
        </p:nvSpPr>
        <p:spPr>
          <a:xfrm>
            <a:off x="4038600" y="857250"/>
            <a:ext cx="4114800" cy="2314575"/>
          </a:xfrm>
          <a:solidFill>
            <a:schemeClr val="accent1"/>
          </a:solidFill>
          <a:ln w="25400">
            <a:solidFill>
              <a:schemeClr val="accent1">
                <a:shade val="50000"/>
              </a:schemeClr>
            </a:solidFill>
            <a:prstDash val="solid"/>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E595BB94-D528-4033-B306-F72A37DB5475}"/>
              </a:ext>
            </a:extLst>
          </p:cNvPr>
          <p:cNvSpPr txBox="1">
            <a:spLocks noGrp="1"/>
          </p:cNvSpPr>
          <p:nvPr/>
        </p:nvSpPr>
        <p:spPr>
          <a:xfrm>
            <a:off x="6905625" y="0"/>
            <a:ext cx="5283200" cy="344488"/>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E238895-636C-46F3-8973-E5C27AC9289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9/28/2024</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FDAC9D99-FF4C-F8AE-0561-B370F8EECFCD}"/>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29A1DA99-B425-4930-98C1-E196DE2FFB7E}"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12</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1" name="Slide Number Placeholder 6">
            <a:extLst>
              <a:ext uri="{FF2B5EF4-FFF2-40B4-BE49-F238E27FC236}">
                <a16:creationId xmlns:a16="http://schemas.microsoft.com/office/drawing/2014/main" id="{DCF9D2ED-C01A-26A2-106A-DE8F46028CEF}"/>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5335F049-F394-4998-BA5E-4871A0AE887D}"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12</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Google Shape;193;p10:notes">
            <a:extLst>
              <a:ext uri="{FF2B5EF4-FFF2-40B4-BE49-F238E27FC236}">
                <a16:creationId xmlns:a16="http://schemas.microsoft.com/office/drawing/2014/main" id="{33998347-2376-87E3-C187-B5A0B0C9D396}"/>
              </a:ext>
            </a:extLst>
          </p:cNvPr>
          <p:cNvSpPr txBox="1">
            <a:spLocks noGrp="1"/>
          </p:cNvSpPr>
          <p:nvPr>
            <p:ph type="body" sz="quarter" idx="1"/>
          </p:nvPr>
        </p:nvSpPr>
        <p:spPr>
          <a:xfrm>
            <a:off x="1219320" y="3300479"/>
            <a:ext cx="9753120" cy="2700000"/>
          </a:xfrm>
          <a:noFill/>
          <a:ln>
            <a:noFill/>
          </a:ln>
        </p:spPr>
        <p:txBody>
          <a:bodyPr wrap="square" anchor="t">
            <a:noAutofit/>
          </a:bodyPr>
          <a:lstStyle/>
          <a:p>
            <a:pPr lvl="0"/>
            <a:endParaRPr lang="en-US"/>
          </a:p>
        </p:txBody>
      </p:sp>
      <p:sp>
        <p:nvSpPr>
          <p:cNvPr id="3" name="Google Shape;194;p10:notes">
            <a:extLst>
              <a:ext uri="{FF2B5EF4-FFF2-40B4-BE49-F238E27FC236}">
                <a16:creationId xmlns:a16="http://schemas.microsoft.com/office/drawing/2014/main" id="{04F9786B-1B5B-D21E-06BC-31B084093CCE}"/>
              </a:ext>
            </a:extLst>
          </p:cNvPr>
          <p:cNvSpPr>
            <a:spLocks noGrp="1" noRot="1" noChangeAspect="1" noResize="1"/>
          </p:cNvSpPr>
          <p:nvPr>
            <p:ph type="sldImg"/>
          </p:nvPr>
        </p:nvSpPr>
        <p:spPr>
          <a:xfrm>
            <a:off x="4038600" y="857250"/>
            <a:ext cx="4114800" cy="2314575"/>
          </a:xfrm>
          <a:solidFill>
            <a:schemeClr val="accent1"/>
          </a:solidFill>
          <a:ln w="25400">
            <a:solidFill>
              <a:schemeClr val="accent1">
                <a:shade val="50000"/>
              </a:schemeClr>
            </a:solidFill>
            <a:prstDash val="solid"/>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DB776BE8-D89E-9250-A941-626CD57EAC9B}"/>
              </a:ext>
            </a:extLst>
          </p:cNvPr>
          <p:cNvSpPr txBox="1">
            <a:spLocks noGrp="1"/>
          </p:cNvSpPr>
          <p:nvPr/>
        </p:nvSpPr>
        <p:spPr>
          <a:xfrm>
            <a:off x="6905625" y="0"/>
            <a:ext cx="5283200" cy="344488"/>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E238895-636C-46F3-8973-E5C27AC9289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9/28/2024</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0A0D9A65-717A-063C-C046-CC4907FAF641}"/>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FDBED3C7-5C93-4F0C-8CB5-F0AB68AC0056}"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13</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1" name="Slide Number Placeholder 6">
            <a:extLst>
              <a:ext uri="{FF2B5EF4-FFF2-40B4-BE49-F238E27FC236}">
                <a16:creationId xmlns:a16="http://schemas.microsoft.com/office/drawing/2014/main" id="{0BD185CD-707A-3186-456E-912C3FCC4DB4}"/>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DD5FCCB1-CD3F-4600-B40F-1AF65039169E}"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13</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Google Shape;203;p11:notes">
            <a:extLst>
              <a:ext uri="{FF2B5EF4-FFF2-40B4-BE49-F238E27FC236}">
                <a16:creationId xmlns:a16="http://schemas.microsoft.com/office/drawing/2014/main" id="{409FAA80-D2AA-0F6B-1ECA-B7BBC1E39567}"/>
              </a:ext>
            </a:extLst>
          </p:cNvPr>
          <p:cNvSpPr txBox="1">
            <a:spLocks noGrp="1"/>
          </p:cNvSpPr>
          <p:nvPr>
            <p:ph type="body" sz="quarter" idx="1"/>
          </p:nvPr>
        </p:nvSpPr>
        <p:spPr>
          <a:xfrm>
            <a:off x="1219320" y="3300479"/>
            <a:ext cx="9753120" cy="2700000"/>
          </a:xfrm>
          <a:noFill/>
          <a:ln>
            <a:noFill/>
          </a:ln>
        </p:spPr>
        <p:txBody>
          <a:bodyPr wrap="square" anchor="t">
            <a:noAutofit/>
          </a:bodyPr>
          <a:lstStyle/>
          <a:p>
            <a:pPr lvl="0"/>
            <a:endParaRPr lang="en-US"/>
          </a:p>
        </p:txBody>
      </p:sp>
      <p:sp>
        <p:nvSpPr>
          <p:cNvPr id="3" name="Google Shape;204;p11:notes">
            <a:extLst>
              <a:ext uri="{FF2B5EF4-FFF2-40B4-BE49-F238E27FC236}">
                <a16:creationId xmlns:a16="http://schemas.microsoft.com/office/drawing/2014/main" id="{75DC0707-A920-4383-173B-E312E13E2146}"/>
              </a:ext>
            </a:extLst>
          </p:cNvPr>
          <p:cNvSpPr>
            <a:spLocks noGrp="1" noRot="1" noChangeAspect="1" noResize="1"/>
          </p:cNvSpPr>
          <p:nvPr>
            <p:ph type="sldImg"/>
          </p:nvPr>
        </p:nvSpPr>
        <p:spPr>
          <a:xfrm>
            <a:off x="4038600" y="857250"/>
            <a:ext cx="4114800" cy="2314575"/>
          </a:xfrm>
          <a:solidFill>
            <a:schemeClr val="accent1"/>
          </a:solidFill>
          <a:ln w="25400">
            <a:solidFill>
              <a:schemeClr val="accent1">
                <a:shade val="50000"/>
              </a:schemeClr>
            </a:solidFill>
            <a:prstDash val="solid"/>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289CC754-AA45-5CCF-5DED-3E0D80405E6E}"/>
              </a:ext>
            </a:extLst>
          </p:cNvPr>
          <p:cNvSpPr txBox="1">
            <a:spLocks noGrp="1"/>
          </p:cNvSpPr>
          <p:nvPr/>
        </p:nvSpPr>
        <p:spPr>
          <a:xfrm>
            <a:off x="6905625" y="0"/>
            <a:ext cx="5283200" cy="344488"/>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E238895-636C-46F3-8973-E5C27AC9289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9/28/2024</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A537923A-3539-3419-B633-5BC8E566143F}"/>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01627493-1338-4251-85F6-1D9807B123FF}"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14</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1" name="Slide Number Placeholder 6">
            <a:extLst>
              <a:ext uri="{FF2B5EF4-FFF2-40B4-BE49-F238E27FC236}">
                <a16:creationId xmlns:a16="http://schemas.microsoft.com/office/drawing/2014/main" id="{58B5FFAE-FDD6-C93C-F6E7-1A647B55C661}"/>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A0C58CF-3F94-4008-956F-D1611C8ADA7F}"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14</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Google Shape;214;p12:notes">
            <a:extLst>
              <a:ext uri="{FF2B5EF4-FFF2-40B4-BE49-F238E27FC236}">
                <a16:creationId xmlns:a16="http://schemas.microsoft.com/office/drawing/2014/main" id="{CAED8E94-F381-22AE-79F0-38459A17CBAC}"/>
              </a:ext>
            </a:extLst>
          </p:cNvPr>
          <p:cNvSpPr txBox="1">
            <a:spLocks noGrp="1"/>
          </p:cNvSpPr>
          <p:nvPr>
            <p:ph type="body" sz="quarter" idx="1"/>
          </p:nvPr>
        </p:nvSpPr>
        <p:spPr>
          <a:xfrm>
            <a:off x="1219320" y="3300479"/>
            <a:ext cx="9753120" cy="2700000"/>
          </a:xfrm>
          <a:noFill/>
          <a:ln>
            <a:noFill/>
          </a:ln>
        </p:spPr>
        <p:txBody>
          <a:bodyPr wrap="square" anchor="t">
            <a:noAutofit/>
          </a:bodyPr>
          <a:lstStyle/>
          <a:p>
            <a:pPr lvl="0"/>
            <a:endParaRPr lang="en-US"/>
          </a:p>
        </p:txBody>
      </p:sp>
      <p:sp>
        <p:nvSpPr>
          <p:cNvPr id="3" name="Google Shape;215;p12:notes">
            <a:extLst>
              <a:ext uri="{FF2B5EF4-FFF2-40B4-BE49-F238E27FC236}">
                <a16:creationId xmlns:a16="http://schemas.microsoft.com/office/drawing/2014/main" id="{525C9E2C-0796-25F1-3A96-A04322B8279A}"/>
              </a:ext>
            </a:extLst>
          </p:cNvPr>
          <p:cNvSpPr>
            <a:spLocks noGrp="1" noRot="1" noChangeAspect="1" noResize="1"/>
          </p:cNvSpPr>
          <p:nvPr>
            <p:ph type="sldImg"/>
          </p:nvPr>
        </p:nvSpPr>
        <p:spPr>
          <a:xfrm>
            <a:off x="4038600" y="857250"/>
            <a:ext cx="4114800" cy="2314575"/>
          </a:xfrm>
          <a:solidFill>
            <a:schemeClr val="accent1"/>
          </a:solidFill>
          <a:ln w="25400">
            <a:solidFill>
              <a:schemeClr val="accent1">
                <a:shade val="50000"/>
              </a:schemeClr>
            </a:solidFill>
            <a:prstDash val="soli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88E5A0F5-7AF5-49F8-5A28-0684072416D6}"/>
              </a:ext>
            </a:extLst>
          </p:cNvPr>
          <p:cNvSpPr txBox="1">
            <a:spLocks noGrp="1"/>
          </p:cNvSpPr>
          <p:nvPr/>
        </p:nvSpPr>
        <p:spPr>
          <a:xfrm>
            <a:off x="6905625" y="0"/>
            <a:ext cx="5283200" cy="344488"/>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E238895-636C-46F3-8973-E5C27AC9289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9/28/2024</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E0CDFE51-FAA1-C6A9-AAE9-3D843B270952}"/>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C1EF8A23-1410-4B6D-AB3E-47D78A1905F1}"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2</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1" name="Slide Number Placeholder 6">
            <a:extLst>
              <a:ext uri="{FF2B5EF4-FFF2-40B4-BE49-F238E27FC236}">
                <a16:creationId xmlns:a16="http://schemas.microsoft.com/office/drawing/2014/main" id="{C563E14D-F05F-635D-FE17-41EF2597F46C}"/>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C8BE3E81-4FCD-4E98-AD56-52843EB92DAA}"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2</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Google Shape;68;p2:notes">
            <a:extLst>
              <a:ext uri="{FF2B5EF4-FFF2-40B4-BE49-F238E27FC236}">
                <a16:creationId xmlns:a16="http://schemas.microsoft.com/office/drawing/2014/main" id="{9C0E0BE8-A14F-3785-511A-0A762C6500FD}"/>
              </a:ext>
            </a:extLst>
          </p:cNvPr>
          <p:cNvSpPr txBox="1">
            <a:spLocks noGrp="1"/>
          </p:cNvSpPr>
          <p:nvPr>
            <p:ph type="body" sz="quarter" idx="1"/>
          </p:nvPr>
        </p:nvSpPr>
        <p:spPr>
          <a:xfrm>
            <a:off x="1219320" y="3300479"/>
            <a:ext cx="9753120" cy="2700000"/>
          </a:xfrm>
          <a:noFill/>
          <a:ln>
            <a:noFill/>
          </a:ln>
        </p:spPr>
        <p:txBody>
          <a:bodyPr wrap="square" anchor="t">
            <a:noAutofit/>
          </a:bodyPr>
          <a:lstStyle/>
          <a:p>
            <a:pPr lvl="0"/>
            <a:endParaRPr lang="en-US"/>
          </a:p>
        </p:txBody>
      </p:sp>
      <p:sp>
        <p:nvSpPr>
          <p:cNvPr id="3" name="Google Shape;69;p2:notes">
            <a:extLst>
              <a:ext uri="{FF2B5EF4-FFF2-40B4-BE49-F238E27FC236}">
                <a16:creationId xmlns:a16="http://schemas.microsoft.com/office/drawing/2014/main" id="{90A59A22-6185-E0FC-81AA-57DFFDACDA17}"/>
              </a:ext>
            </a:extLst>
          </p:cNvPr>
          <p:cNvSpPr>
            <a:spLocks noGrp="1" noRot="1" noChangeAspect="1" noResize="1"/>
          </p:cNvSpPr>
          <p:nvPr>
            <p:ph type="sldImg"/>
          </p:nvPr>
        </p:nvSpPr>
        <p:spPr>
          <a:xfrm>
            <a:off x="4038600" y="857250"/>
            <a:ext cx="4114800" cy="2314575"/>
          </a:xfrm>
          <a:solidFill>
            <a:schemeClr val="accent1"/>
          </a:solidFill>
          <a:ln w="25400">
            <a:solidFill>
              <a:schemeClr val="accent1">
                <a:shade val="50000"/>
              </a:schemeClr>
            </a:solidFill>
            <a:prstDash val="soli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C8973DB2-BE21-B8C2-C875-05946CB741DF}"/>
              </a:ext>
            </a:extLst>
          </p:cNvPr>
          <p:cNvSpPr txBox="1">
            <a:spLocks noGrp="1"/>
          </p:cNvSpPr>
          <p:nvPr/>
        </p:nvSpPr>
        <p:spPr>
          <a:xfrm>
            <a:off x="6905625" y="0"/>
            <a:ext cx="5283200" cy="344488"/>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E238895-636C-46F3-8973-E5C27AC9289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9/28/2024</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59FBAE80-4CE9-2743-1391-E08CDB2E84F3}"/>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E0F740B8-AA88-45BC-B8F7-B7950834BF03}"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3</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1" name="Slide Number Placeholder 6">
            <a:extLst>
              <a:ext uri="{FF2B5EF4-FFF2-40B4-BE49-F238E27FC236}">
                <a16:creationId xmlns:a16="http://schemas.microsoft.com/office/drawing/2014/main" id="{E501F3BF-AA28-DE54-D4CC-ED99B4B04B21}"/>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7E883145-EC6C-407E-B5D3-872323B9463C}"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3</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Google Shape;68;p2:notes">
            <a:extLst>
              <a:ext uri="{FF2B5EF4-FFF2-40B4-BE49-F238E27FC236}">
                <a16:creationId xmlns:a16="http://schemas.microsoft.com/office/drawing/2014/main" id="{196A9501-4BA8-0D66-621B-3D0CD77C1971}"/>
              </a:ext>
            </a:extLst>
          </p:cNvPr>
          <p:cNvSpPr txBox="1">
            <a:spLocks noGrp="1"/>
          </p:cNvSpPr>
          <p:nvPr>
            <p:ph type="body" sz="quarter" idx="1"/>
          </p:nvPr>
        </p:nvSpPr>
        <p:spPr>
          <a:xfrm>
            <a:off x="1219320" y="3300479"/>
            <a:ext cx="9753120" cy="2700000"/>
          </a:xfrm>
          <a:noFill/>
          <a:ln>
            <a:noFill/>
          </a:ln>
        </p:spPr>
        <p:txBody>
          <a:bodyPr wrap="square" anchor="t">
            <a:noAutofit/>
          </a:bodyPr>
          <a:lstStyle/>
          <a:p>
            <a:pPr lvl="0"/>
            <a:endParaRPr lang="en-US"/>
          </a:p>
        </p:txBody>
      </p:sp>
      <p:sp>
        <p:nvSpPr>
          <p:cNvPr id="3" name="Google Shape;69;p2:notes">
            <a:extLst>
              <a:ext uri="{FF2B5EF4-FFF2-40B4-BE49-F238E27FC236}">
                <a16:creationId xmlns:a16="http://schemas.microsoft.com/office/drawing/2014/main" id="{E42D3320-BE30-B791-B337-62572D808A6F}"/>
              </a:ext>
            </a:extLst>
          </p:cNvPr>
          <p:cNvSpPr>
            <a:spLocks noGrp="1" noRot="1" noChangeAspect="1" noResize="1"/>
          </p:cNvSpPr>
          <p:nvPr>
            <p:ph type="sldImg"/>
          </p:nvPr>
        </p:nvSpPr>
        <p:spPr>
          <a:xfrm>
            <a:off x="4038600" y="857250"/>
            <a:ext cx="4114800" cy="2314575"/>
          </a:xfrm>
          <a:solidFill>
            <a:schemeClr val="accent1"/>
          </a:solidFill>
          <a:ln w="25400">
            <a:solidFill>
              <a:schemeClr val="accent1">
                <a:shade val="50000"/>
              </a:schemeClr>
            </a:solidFill>
            <a:prstDash val="soli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3F83D144-D832-7C7E-E782-18CB61D5E107}"/>
              </a:ext>
            </a:extLst>
          </p:cNvPr>
          <p:cNvSpPr txBox="1">
            <a:spLocks noGrp="1"/>
          </p:cNvSpPr>
          <p:nvPr/>
        </p:nvSpPr>
        <p:spPr>
          <a:xfrm>
            <a:off x="6905625" y="0"/>
            <a:ext cx="5283200" cy="344488"/>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E238895-636C-46F3-8973-E5C27AC9289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9/28/2024</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7A44E395-A08D-9FA0-3154-E0F694D5737C}"/>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9BC5B22A-23B6-4217-BA83-92AFA6783178}"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4</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1" name="Slide Number Placeholder 6">
            <a:extLst>
              <a:ext uri="{FF2B5EF4-FFF2-40B4-BE49-F238E27FC236}">
                <a16:creationId xmlns:a16="http://schemas.microsoft.com/office/drawing/2014/main" id="{2672D680-B4E3-5642-C877-B9699F5773EA}"/>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12C4994C-C3AD-457B-A26A-50C4642F42BF}"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4</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Google Shape;93;p3:notes">
            <a:extLst>
              <a:ext uri="{FF2B5EF4-FFF2-40B4-BE49-F238E27FC236}">
                <a16:creationId xmlns:a16="http://schemas.microsoft.com/office/drawing/2014/main" id="{250DE39E-57F1-F46D-2002-6A0CF9E1CB87}"/>
              </a:ext>
            </a:extLst>
          </p:cNvPr>
          <p:cNvSpPr txBox="1">
            <a:spLocks noGrp="1"/>
          </p:cNvSpPr>
          <p:nvPr>
            <p:ph type="body" sz="quarter" idx="1"/>
          </p:nvPr>
        </p:nvSpPr>
        <p:spPr>
          <a:xfrm>
            <a:off x="1219320" y="3300479"/>
            <a:ext cx="9753120" cy="2700000"/>
          </a:xfrm>
          <a:noFill/>
          <a:ln>
            <a:noFill/>
          </a:ln>
        </p:spPr>
        <p:txBody>
          <a:bodyPr wrap="square" anchor="t">
            <a:noAutofit/>
          </a:bodyPr>
          <a:lstStyle/>
          <a:p>
            <a:pPr lvl="0"/>
            <a:endParaRPr lang="en-US"/>
          </a:p>
        </p:txBody>
      </p:sp>
      <p:sp>
        <p:nvSpPr>
          <p:cNvPr id="3" name="Google Shape;94;p3:notes">
            <a:extLst>
              <a:ext uri="{FF2B5EF4-FFF2-40B4-BE49-F238E27FC236}">
                <a16:creationId xmlns:a16="http://schemas.microsoft.com/office/drawing/2014/main" id="{1CD8A9EE-B02F-8DDB-6CBE-F2E579732CBF}"/>
              </a:ext>
            </a:extLst>
          </p:cNvPr>
          <p:cNvSpPr>
            <a:spLocks noGrp="1" noRot="1" noChangeAspect="1" noResize="1"/>
          </p:cNvSpPr>
          <p:nvPr>
            <p:ph type="sldImg"/>
          </p:nvPr>
        </p:nvSpPr>
        <p:spPr>
          <a:xfrm>
            <a:off x="4038600" y="857250"/>
            <a:ext cx="4114800" cy="2314575"/>
          </a:xfrm>
          <a:solidFill>
            <a:schemeClr val="accent1"/>
          </a:solidFill>
          <a:ln w="25400">
            <a:solidFill>
              <a:schemeClr val="accent1">
                <a:shade val="50000"/>
              </a:schemeClr>
            </a:solidFill>
            <a:prstDash val="soli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870856ED-7C79-0A39-2808-3181D5632484}"/>
              </a:ext>
            </a:extLst>
          </p:cNvPr>
          <p:cNvSpPr txBox="1">
            <a:spLocks noGrp="1"/>
          </p:cNvSpPr>
          <p:nvPr/>
        </p:nvSpPr>
        <p:spPr>
          <a:xfrm>
            <a:off x="6905625" y="0"/>
            <a:ext cx="5283200" cy="344488"/>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E238895-636C-46F3-8973-E5C27AC9289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9/28/2024</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F12F0FC6-E815-52F1-AC6A-3E67E60D1777}"/>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B0F0407-A59F-410B-A825-0527FA8FBCD2}"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5</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1" name="Slide Number Placeholder 6">
            <a:extLst>
              <a:ext uri="{FF2B5EF4-FFF2-40B4-BE49-F238E27FC236}">
                <a16:creationId xmlns:a16="http://schemas.microsoft.com/office/drawing/2014/main" id="{3AB756A8-0118-DAF6-6847-B5D04FE1A3C2}"/>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702C9ED4-B73C-4D55-B115-2E2722E9ED38}"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5</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Google Shape;119;p4:notes">
            <a:extLst>
              <a:ext uri="{FF2B5EF4-FFF2-40B4-BE49-F238E27FC236}">
                <a16:creationId xmlns:a16="http://schemas.microsoft.com/office/drawing/2014/main" id="{28320E39-9A18-075F-539F-9995BC1D9776}"/>
              </a:ext>
            </a:extLst>
          </p:cNvPr>
          <p:cNvSpPr txBox="1">
            <a:spLocks noGrp="1"/>
          </p:cNvSpPr>
          <p:nvPr>
            <p:ph type="body" sz="quarter" idx="1"/>
          </p:nvPr>
        </p:nvSpPr>
        <p:spPr>
          <a:xfrm>
            <a:off x="1219320" y="3300479"/>
            <a:ext cx="9753120" cy="2700000"/>
          </a:xfrm>
          <a:noFill/>
          <a:ln>
            <a:noFill/>
          </a:ln>
        </p:spPr>
        <p:txBody>
          <a:bodyPr wrap="square" anchor="t">
            <a:noAutofit/>
          </a:bodyPr>
          <a:lstStyle/>
          <a:p>
            <a:pPr lvl="0"/>
            <a:endParaRPr lang="en-US"/>
          </a:p>
        </p:txBody>
      </p:sp>
      <p:sp>
        <p:nvSpPr>
          <p:cNvPr id="3" name="Google Shape;120;p4:notes">
            <a:extLst>
              <a:ext uri="{FF2B5EF4-FFF2-40B4-BE49-F238E27FC236}">
                <a16:creationId xmlns:a16="http://schemas.microsoft.com/office/drawing/2014/main" id="{3C8CC183-AC3A-3CA9-86FE-C3E27C6F54D3}"/>
              </a:ext>
            </a:extLst>
          </p:cNvPr>
          <p:cNvSpPr>
            <a:spLocks noGrp="1" noRot="1" noChangeAspect="1" noResize="1"/>
          </p:cNvSpPr>
          <p:nvPr>
            <p:ph type="sldImg"/>
          </p:nvPr>
        </p:nvSpPr>
        <p:spPr>
          <a:xfrm>
            <a:off x="4038600" y="857250"/>
            <a:ext cx="4114800" cy="2314575"/>
          </a:xfrm>
          <a:solidFill>
            <a:schemeClr val="accent1"/>
          </a:solidFill>
          <a:ln w="25400">
            <a:solidFill>
              <a:schemeClr val="accent1">
                <a:shade val="50000"/>
              </a:schemeClr>
            </a:solidFill>
            <a:prstDash val="soli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3259B7AB-6DC6-D338-08BD-3BC594720091}"/>
              </a:ext>
            </a:extLst>
          </p:cNvPr>
          <p:cNvSpPr txBox="1">
            <a:spLocks noGrp="1"/>
          </p:cNvSpPr>
          <p:nvPr/>
        </p:nvSpPr>
        <p:spPr>
          <a:xfrm>
            <a:off x="6905625" y="0"/>
            <a:ext cx="5283200" cy="344488"/>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E238895-636C-46F3-8973-E5C27AC9289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9/28/2024</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42B8DC46-6944-6CFB-9057-0F57A2EC4FD2}"/>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FCA57F82-4274-4227-AB80-6E7ED96E8BE2}"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6</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1" name="Slide Number Placeholder 6">
            <a:extLst>
              <a:ext uri="{FF2B5EF4-FFF2-40B4-BE49-F238E27FC236}">
                <a16:creationId xmlns:a16="http://schemas.microsoft.com/office/drawing/2014/main" id="{90CBE644-F9E2-FC0E-5ACE-9F45CB0FC972}"/>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68D4AB65-C1F8-4E78-AF2F-5BD0FE680D23}"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6</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Google Shape;133;p5:notes">
            <a:extLst>
              <a:ext uri="{FF2B5EF4-FFF2-40B4-BE49-F238E27FC236}">
                <a16:creationId xmlns:a16="http://schemas.microsoft.com/office/drawing/2014/main" id="{F42E9A76-85EB-1070-D920-3D2DB05FF883}"/>
              </a:ext>
            </a:extLst>
          </p:cNvPr>
          <p:cNvSpPr txBox="1">
            <a:spLocks noGrp="1"/>
          </p:cNvSpPr>
          <p:nvPr>
            <p:ph type="body" sz="quarter" idx="1"/>
          </p:nvPr>
        </p:nvSpPr>
        <p:spPr>
          <a:xfrm>
            <a:off x="1219320" y="3300479"/>
            <a:ext cx="9753120" cy="2700000"/>
          </a:xfrm>
          <a:noFill/>
          <a:ln>
            <a:noFill/>
          </a:ln>
        </p:spPr>
        <p:txBody>
          <a:bodyPr wrap="square" anchor="t">
            <a:noAutofit/>
          </a:bodyPr>
          <a:lstStyle/>
          <a:p>
            <a:pPr lvl="0"/>
            <a:endParaRPr lang="en-US"/>
          </a:p>
        </p:txBody>
      </p:sp>
      <p:sp>
        <p:nvSpPr>
          <p:cNvPr id="3" name="Google Shape;134;p5:notes">
            <a:extLst>
              <a:ext uri="{FF2B5EF4-FFF2-40B4-BE49-F238E27FC236}">
                <a16:creationId xmlns:a16="http://schemas.microsoft.com/office/drawing/2014/main" id="{715428E1-CA6C-47D4-2FCD-02FC2F664070}"/>
              </a:ext>
            </a:extLst>
          </p:cNvPr>
          <p:cNvSpPr>
            <a:spLocks noGrp="1" noRot="1" noChangeAspect="1" noResize="1"/>
          </p:cNvSpPr>
          <p:nvPr>
            <p:ph type="sldImg"/>
          </p:nvPr>
        </p:nvSpPr>
        <p:spPr>
          <a:xfrm>
            <a:off x="4038600" y="857250"/>
            <a:ext cx="4114800" cy="2314575"/>
          </a:xfrm>
          <a:solidFill>
            <a:schemeClr val="accent1"/>
          </a:solidFill>
          <a:ln w="25400">
            <a:solidFill>
              <a:schemeClr val="accent1">
                <a:shade val="50000"/>
              </a:schemeClr>
            </a:solidFill>
            <a:prstDash val="soli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A1089F32-6086-15BF-0A77-638870545E85}"/>
              </a:ext>
            </a:extLst>
          </p:cNvPr>
          <p:cNvSpPr txBox="1">
            <a:spLocks noGrp="1"/>
          </p:cNvSpPr>
          <p:nvPr/>
        </p:nvSpPr>
        <p:spPr>
          <a:xfrm>
            <a:off x="6905625" y="0"/>
            <a:ext cx="5283200" cy="344488"/>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E238895-636C-46F3-8973-E5C27AC9289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9/28/2024</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DCAF75C3-1DAF-2A36-AAB2-CFF06CD4AEFF}"/>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47C8F9E4-2786-4CEF-97D7-43DF4F65C19A}"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7</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1" name="Slide Number Placeholder 6">
            <a:extLst>
              <a:ext uri="{FF2B5EF4-FFF2-40B4-BE49-F238E27FC236}">
                <a16:creationId xmlns:a16="http://schemas.microsoft.com/office/drawing/2014/main" id="{8E35C2DB-90D3-A7A9-08F9-833DF27738BE}"/>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3FCC3D5A-52B7-4F14-9640-6BF394878548}"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7</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Google Shape;146;p6:notes">
            <a:extLst>
              <a:ext uri="{FF2B5EF4-FFF2-40B4-BE49-F238E27FC236}">
                <a16:creationId xmlns:a16="http://schemas.microsoft.com/office/drawing/2014/main" id="{67B9D6AE-AF99-6419-E9DB-BF8C178D96CE}"/>
              </a:ext>
            </a:extLst>
          </p:cNvPr>
          <p:cNvSpPr txBox="1">
            <a:spLocks noGrp="1"/>
          </p:cNvSpPr>
          <p:nvPr>
            <p:ph type="body" sz="quarter" idx="1"/>
          </p:nvPr>
        </p:nvSpPr>
        <p:spPr>
          <a:xfrm>
            <a:off x="1219320" y="3300479"/>
            <a:ext cx="9753120" cy="2700000"/>
          </a:xfrm>
          <a:noFill/>
          <a:ln>
            <a:noFill/>
          </a:ln>
        </p:spPr>
        <p:txBody>
          <a:bodyPr wrap="square" anchor="t">
            <a:noAutofit/>
          </a:bodyPr>
          <a:lstStyle/>
          <a:p>
            <a:pPr lvl="0"/>
            <a:endParaRPr lang="en-US"/>
          </a:p>
        </p:txBody>
      </p:sp>
      <p:sp>
        <p:nvSpPr>
          <p:cNvPr id="3" name="Google Shape;147;p6:notes">
            <a:extLst>
              <a:ext uri="{FF2B5EF4-FFF2-40B4-BE49-F238E27FC236}">
                <a16:creationId xmlns:a16="http://schemas.microsoft.com/office/drawing/2014/main" id="{450E28F0-F0CE-75A6-869D-4BCB293525DB}"/>
              </a:ext>
            </a:extLst>
          </p:cNvPr>
          <p:cNvSpPr>
            <a:spLocks noGrp="1" noRot="1" noChangeAspect="1" noResize="1"/>
          </p:cNvSpPr>
          <p:nvPr>
            <p:ph type="sldImg"/>
          </p:nvPr>
        </p:nvSpPr>
        <p:spPr>
          <a:xfrm>
            <a:off x="4038600" y="857250"/>
            <a:ext cx="4114800" cy="2314575"/>
          </a:xfrm>
          <a:solidFill>
            <a:schemeClr val="accent1"/>
          </a:solidFill>
          <a:ln w="25400">
            <a:solidFill>
              <a:schemeClr val="accent1">
                <a:shade val="50000"/>
              </a:schemeClr>
            </a:solidFill>
            <a:prstDash val="soli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EAB4EEF3-B2EA-7F2B-ADC7-88D4B29F0FBC}"/>
              </a:ext>
            </a:extLst>
          </p:cNvPr>
          <p:cNvSpPr txBox="1">
            <a:spLocks noGrp="1"/>
          </p:cNvSpPr>
          <p:nvPr/>
        </p:nvSpPr>
        <p:spPr>
          <a:xfrm>
            <a:off x="6905625" y="0"/>
            <a:ext cx="5283200" cy="344488"/>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E238895-636C-46F3-8973-E5C27AC9289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9/28/2024</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7751F2F7-E43B-727A-58A1-D716F8B09D91}"/>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737E8E69-83B8-40C2-98D5-31EFE3356BF4}"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8</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1" name="Slide Number Placeholder 6">
            <a:extLst>
              <a:ext uri="{FF2B5EF4-FFF2-40B4-BE49-F238E27FC236}">
                <a16:creationId xmlns:a16="http://schemas.microsoft.com/office/drawing/2014/main" id="{B299829F-89BB-D2EB-38F2-4AAE75C8DE31}"/>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5B723B41-80A3-46AE-8596-E2CE8F51C47E}"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8</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Google Shape;157;p7:notes">
            <a:extLst>
              <a:ext uri="{FF2B5EF4-FFF2-40B4-BE49-F238E27FC236}">
                <a16:creationId xmlns:a16="http://schemas.microsoft.com/office/drawing/2014/main" id="{87704C6A-B87B-3DED-FA5D-080EB2465BF8}"/>
              </a:ext>
            </a:extLst>
          </p:cNvPr>
          <p:cNvSpPr txBox="1">
            <a:spLocks noGrp="1"/>
          </p:cNvSpPr>
          <p:nvPr>
            <p:ph type="body" sz="quarter" idx="1"/>
          </p:nvPr>
        </p:nvSpPr>
        <p:spPr>
          <a:xfrm>
            <a:off x="1219320" y="3300479"/>
            <a:ext cx="9753120" cy="2700000"/>
          </a:xfrm>
          <a:noFill/>
          <a:ln>
            <a:noFill/>
          </a:ln>
        </p:spPr>
        <p:txBody>
          <a:bodyPr wrap="square" anchor="t">
            <a:noAutofit/>
          </a:bodyPr>
          <a:lstStyle/>
          <a:p>
            <a:pPr lvl="0"/>
            <a:endParaRPr lang="en-US"/>
          </a:p>
        </p:txBody>
      </p:sp>
      <p:sp>
        <p:nvSpPr>
          <p:cNvPr id="3" name="Google Shape;158;p7:notes">
            <a:extLst>
              <a:ext uri="{FF2B5EF4-FFF2-40B4-BE49-F238E27FC236}">
                <a16:creationId xmlns:a16="http://schemas.microsoft.com/office/drawing/2014/main" id="{4B1CACF4-9233-CC53-1C62-22005904EB6B}"/>
              </a:ext>
            </a:extLst>
          </p:cNvPr>
          <p:cNvSpPr>
            <a:spLocks noGrp="1" noRot="1" noChangeAspect="1" noResize="1"/>
          </p:cNvSpPr>
          <p:nvPr>
            <p:ph type="sldImg"/>
          </p:nvPr>
        </p:nvSpPr>
        <p:spPr>
          <a:xfrm>
            <a:off x="4038600" y="857250"/>
            <a:ext cx="4114800" cy="2314575"/>
          </a:xfrm>
          <a:solidFill>
            <a:schemeClr val="accent1"/>
          </a:solidFill>
          <a:ln w="25400">
            <a:solidFill>
              <a:schemeClr val="accent1">
                <a:shade val="50000"/>
              </a:schemeClr>
            </a:solidFill>
            <a:prstDash val="soli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62037121-0867-A682-AD19-FC4D23579ED8}"/>
              </a:ext>
            </a:extLst>
          </p:cNvPr>
          <p:cNvSpPr txBox="1">
            <a:spLocks noGrp="1"/>
          </p:cNvSpPr>
          <p:nvPr/>
        </p:nvSpPr>
        <p:spPr>
          <a:xfrm>
            <a:off x="6905625" y="0"/>
            <a:ext cx="5283200" cy="344488"/>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E238895-636C-46F3-8973-E5C27AC9289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9/28/2024</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D3C5394B-5775-65F9-AF51-70517BA81D3F}"/>
              </a:ext>
            </a:extLst>
          </p:cNvPr>
          <p:cNvSpPr txBox="1">
            <a:spLocks noGrp="1"/>
          </p:cNvSpPr>
          <p:nvPr/>
        </p:nvSpPr>
        <p:spPr>
          <a:xfrm>
            <a:off x="4399200" y="9555480"/>
            <a:ext cx="3372840" cy="502560"/>
          </a:xfrm>
          <a:prstGeom prst="rect">
            <a:avLst/>
          </a:prstGeom>
          <a:noFill/>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025AAE5E-3FCF-4706-AF63-D9CA736CE93B}"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9</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11" name="Slide Number Placeholder 6">
            <a:extLst>
              <a:ext uri="{FF2B5EF4-FFF2-40B4-BE49-F238E27FC236}">
                <a16:creationId xmlns:a16="http://schemas.microsoft.com/office/drawing/2014/main" id="{64569176-6005-3A20-9381-D3572D1342AB}"/>
              </a:ext>
            </a:extLst>
          </p:cNvPr>
          <p:cNvSpPr txBox="1">
            <a:spLocks noGrp="1"/>
          </p:cNvSpPr>
          <p:nvPr/>
        </p:nvSpPr>
        <p:spPr>
          <a:xfrm>
            <a:off x="4399200" y="9555480"/>
            <a:ext cx="3372840" cy="502560"/>
          </a:xfrm>
          <a:prstGeom prst="rect">
            <a:avLst/>
          </a:prstGeom>
          <a:noFill/>
          <a:ln/>
        </p:spPr>
        <p:txBody>
          <a:bodyPr vert="horz" lIns="91440" tIns="45720" rIns="91440" bIns="45720" rtlCol="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0FADE74D-9F66-4567-9939-0D361BB4C927}" type="slidenum">
              <a:rPr kumimoji="0" lang="en-US" sz="1400" b="0" i="0" u="none" strike="noStrike" kern="1200" cap="none" spc="0" normalizeH="0" baseline="0" noProof="0" smtClean="0">
                <a:ln>
                  <a:noFill/>
                </a:ln>
                <a:solidFill>
                  <a:schemeClr val="tx1"/>
                </a:solidFill>
                <a:effectLst/>
                <a:uLnTx/>
                <a:uFillTx/>
                <a:latin typeface="Times New Roman" pitchFamily="18"/>
                <a:ea typeface="Lucida Sans Unicode"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9</a:t>
            </a:fld>
            <a:endParaRPr kumimoji="0" lang="en-US" sz="1400" b="0" i="0" u="none" strike="noStrike" kern="1200" cap="none" spc="0" normalizeH="0" baseline="0" noProof="0">
              <a:ln>
                <a:noFill/>
              </a:ln>
              <a:solidFill>
                <a:schemeClr val="tx1"/>
              </a:solidFill>
              <a:effectLst/>
              <a:uLnTx/>
              <a:uFillTx/>
              <a:latin typeface="Times New Roman" pitchFamily="18"/>
              <a:ea typeface="Lucida Sans Unicode" pitchFamily="2"/>
              <a:cs typeface="Tahoma" pitchFamily="2"/>
            </a:endParaRPr>
          </a:p>
        </p:txBody>
      </p:sp>
      <p:sp>
        <p:nvSpPr>
          <p:cNvPr id="2" name="Google Shape;169;p8:notes">
            <a:extLst>
              <a:ext uri="{FF2B5EF4-FFF2-40B4-BE49-F238E27FC236}">
                <a16:creationId xmlns:a16="http://schemas.microsoft.com/office/drawing/2014/main" id="{5DFB40D5-98BF-F578-009C-647C8E341002}"/>
              </a:ext>
            </a:extLst>
          </p:cNvPr>
          <p:cNvSpPr txBox="1">
            <a:spLocks noGrp="1"/>
          </p:cNvSpPr>
          <p:nvPr>
            <p:ph type="body" sz="quarter" idx="1"/>
          </p:nvPr>
        </p:nvSpPr>
        <p:spPr>
          <a:xfrm>
            <a:off x="1219320" y="3300479"/>
            <a:ext cx="9753120" cy="2700000"/>
          </a:xfrm>
          <a:noFill/>
          <a:ln>
            <a:noFill/>
          </a:ln>
        </p:spPr>
        <p:txBody>
          <a:bodyPr wrap="square" anchor="t">
            <a:noAutofit/>
          </a:bodyPr>
          <a:lstStyle/>
          <a:p>
            <a:pPr lvl="0"/>
            <a:endParaRPr lang="en-US"/>
          </a:p>
        </p:txBody>
      </p:sp>
      <p:sp>
        <p:nvSpPr>
          <p:cNvPr id="3" name="Google Shape;170;p8:notes">
            <a:extLst>
              <a:ext uri="{FF2B5EF4-FFF2-40B4-BE49-F238E27FC236}">
                <a16:creationId xmlns:a16="http://schemas.microsoft.com/office/drawing/2014/main" id="{B9ACD578-EFD7-CA65-8A6F-F368953640CC}"/>
              </a:ext>
            </a:extLst>
          </p:cNvPr>
          <p:cNvSpPr>
            <a:spLocks noGrp="1" noRot="1" noChangeAspect="1" noResize="1"/>
          </p:cNvSpPr>
          <p:nvPr>
            <p:ph type="sldImg"/>
          </p:nvPr>
        </p:nvSpPr>
        <p:spPr>
          <a:xfrm>
            <a:off x="4038600" y="857250"/>
            <a:ext cx="4114800" cy="2314575"/>
          </a:xfrm>
          <a:solidFill>
            <a:schemeClr val="accent1"/>
          </a:solidFill>
          <a:ln w="25400">
            <a:solidFill>
              <a:schemeClr val="accent1">
                <a:shade val="50000"/>
              </a:schemeClr>
            </a:solidFill>
            <a:prstDash val="soli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oogle Shape;10;p13">
            <a:extLst>
              <a:ext uri="{FF2B5EF4-FFF2-40B4-BE49-F238E27FC236}">
                <a16:creationId xmlns:a16="http://schemas.microsoft.com/office/drawing/2014/main" id="{5B4F0A7D-E60E-FC7D-0F33-3916017B3B75}"/>
              </a:ext>
            </a:extLst>
          </p:cNvPr>
          <p:cNvSpPr/>
          <p:nvPr/>
        </p:nvSpPr>
        <p:spPr>
          <a:xfrm>
            <a:off x="9377280" y="4680"/>
            <a:ext cx="1218240" cy="6853320"/>
          </a:xfrm>
          <a:custGeom>
            <a:avLst/>
            <a:gdLst>
              <a:gd name="f0" fmla="val 0"/>
              <a:gd name="f1" fmla="val 1218352"/>
              <a:gd name="f2" fmla="val 6853171"/>
            </a:gdLst>
            <a:ahLst/>
            <a:cxnLst>
              <a:cxn ang="3cd4">
                <a:pos x="hc" y="t"/>
              </a:cxn>
              <a:cxn ang="0">
                <a:pos x="r" y="vc"/>
              </a:cxn>
              <a:cxn ang="cd4">
                <a:pos x="hc" y="b"/>
              </a:cxn>
              <a:cxn ang="cd2">
                <a:pos x="l" y="vc"/>
              </a:cxn>
            </a:cxnLst>
            <a:rect l="l" t="t" r="r" b="b"/>
            <a:pathLst>
              <a:path w="1218565" h="6853555">
                <a:moveTo>
                  <a:pt x="f0" y="f0"/>
                </a:moveTo>
                <a:lnTo>
                  <a:pt x="f1" y="f2"/>
                </a:lnTo>
              </a:path>
            </a:pathLst>
          </a:custGeom>
          <a:noFill/>
          <a:ln w="9360">
            <a:solidFill>
              <a:srgbClr val="5FCAEE"/>
            </a:solidFill>
            <a:prstDash val="solid"/>
            <a:roun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8" name="Google Shape;11;p13">
            <a:extLst>
              <a:ext uri="{FF2B5EF4-FFF2-40B4-BE49-F238E27FC236}">
                <a16:creationId xmlns:a16="http://schemas.microsoft.com/office/drawing/2014/main" id="{F7A8FDFC-2115-7FB6-2034-3CEB052582FE}"/>
              </a:ext>
            </a:extLst>
          </p:cNvPr>
          <p:cNvSpPr/>
          <p:nvPr/>
        </p:nvSpPr>
        <p:spPr>
          <a:xfrm>
            <a:off x="7448760" y="3695039"/>
            <a:ext cx="4743000" cy="3163319"/>
          </a:xfrm>
          <a:custGeom>
            <a:avLst/>
            <a:gdLst>
              <a:gd name="f0" fmla="val 0"/>
              <a:gd name="f1" fmla="val 4743387"/>
              <a:gd name="f2" fmla="val 3163101"/>
            </a:gdLst>
            <a:ahLst/>
            <a:cxnLst>
              <a:cxn ang="3cd4">
                <a:pos x="hc" y="t"/>
              </a:cxn>
              <a:cxn ang="0">
                <a:pos x="r" y="vc"/>
              </a:cxn>
              <a:cxn ang="cd4">
                <a:pos x="hc" y="b"/>
              </a:cxn>
              <a:cxn ang="cd2">
                <a:pos x="l" y="vc"/>
              </a:cxn>
            </a:cxnLst>
            <a:rect l="l" t="t" r="r" b="b"/>
            <a:pathLst>
              <a:path w="4743450" h="3163570">
                <a:moveTo>
                  <a:pt x="f1" y="f0"/>
                </a:moveTo>
                <a:lnTo>
                  <a:pt x="f0" y="f2"/>
                </a:lnTo>
              </a:path>
            </a:pathLst>
          </a:custGeom>
          <a:noFill/>
          <a:ln w="9360">
            <a:solidFill>
              <a:srgbClr val="5FCAEE"/>
            </a:solidFill>
            <a:prstDash val="solid"/>
            <a:roun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9" name="Google Shape;12;p13">
            <a:extLst>
              <a:ext uri="{FF2B5EF4-FFF2-40B4-BE49-F238E27FC236}">
                <a16:creationId xmlns:a16="http://schemas.microsoft.com/office/drawing/2014/main" id="{F72A100F-20F9-89AE-8550-DF886E0F283A}"/>
              </a:ext>
            </a:extLst>
          </p:cNvPr>
          <p:cNvSpPr/>
          <p:nvPr/>
        </p:nvSpPr>
        <p:spPr>
          <a:xfrm>
            <a:off x="9182160" y="0"/>
            <a:ext cx="3009600" cy="6857640"/>
          </a:xfrm>
          <a:custGeom>
            <a:avLst/>
            <a:gdLst>
              <a:gd name="f0" fmla="val 0"/>
              <a:gd name="f1" fmla="val 3009899"/>
              <a:gd name="f2" fmla="val 2044399"/>
              <a:gd name="f3" fmla="val 6857996"/>
            </a:gdLst>
            <a:ahLst/>
            <a:cxnLst>
              <a:cxn ang="3cd4">
                <a:pos x="hc" y="t"/>
              </a:cxn>
              <a:cxn ang="0">
                <a:pos x="r" y="vc"/>
              </a:cxn>
              <a:cxn ang="cd4">
                <a:pos x="hc" y="b"/>
              </a:cxn>
              <a:cxn ang="cd2">
                <a:pos x="l" y="vc"/>
              </a:cxn>
            </a:cxnLst>
            <a:rect l="l" t="t" r="r" b="b"/>
            <a:pathLst>
              <a:path w="3009900" h="6858000">
                <a:moveTo>
                  <a:pt x="f1" y="f0"/>
                </a:moveTo>
                <a:lnTo>
                  <a:pt x="f2" y="f0"/>
                </a:lnTo>
                <a:lnTo>
                  <a:pt x="f0" y="f3"/>
                </a:lnTo>
                <a:lnTo>
                  <a:pt x="f1" y="f3"/>
                </a:lnTo>
                <a:lnTo>
                  <a:pt x="f1" y="f0"/>
                </a:lnTo>
                <a:close/>
              </a:path>
            </a:pathLst>
          </a:custGeom>
          <a:solidFill>
            <a:srgbClr val="5FCAEE">
              <a:alpha val="3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0" name="Google Shape;13;p13">
            <a:extLst>
              <a:ext uri="{FF2B5EF4-FFF2-40B4-BE49-F238E27FC236}">
                <a16:creationId xmlns:a16="http://schemas.microsoft.com/office/drawing/2014/main" id="{9530D159-D6E0-81A6-9E45-DE8F72E86F7D}"/>
              </a:ext>
            </a:extLst>
          </p:cNvPr>
          <p:cNvSpPr/>
          <p:nvPr/>
        </p:nvSpPr>
        <p:spPr>
          <a:xfrm>
            <a:off x="9603000" y="0"/>
            <a:ext cx="2589119" cy="6857640"/>
          </a:xfrm>
          <a:custGeom>
            <a:avLst/>
            <a:gdLst>
              <a:gd name="f0" fmla="val 0"/>
              <a:gd name="f1" fmla="val 2589120"/>
              <a:gd name="f2" fmla="val 1208884"/>
              <a:gd name="f3" fmla="val 6857996"/>
            </a:gdLst>
            <a:ahLst/>
            <a:cxnLst>
              <a:cxn ang="3cd4">
                <a:pos x="hc" y="t"/>
              </a:cxn>
              <a:cxn ang="0">
                <a:pos x="r" y="vc"/>
              </a:cxn>
              <a:cxn ang="cd4">
                <a:pos x="hc" y="b"/>
              </a:cxn>
              <a:cxn ang="cd2">
                <a:pos x="l" y="vc"/>
              </a:cxn>
            </a:cxnLst>
            <a:rect l="l" t="t" r="r" b="b"/>
            <a:pathLst>
              <a:path w="2589529" h="6858000">
                <a:moveTo>
                  <a:pt x="f1" y="f0"/>
                </a:moveTo>
                <a:lnTo>
                  <a:pt x="f0" y="f0"/>
                </a:lnTo>
                <a:lnTo>
                  <a:pt x="f2" y="f3"/>
                </a:lnTo>
                <a:lnTo>
                  <a:pt x="f1" y="f3"/>
                </a:lnTo>
                <a:lnTo>
                  <a:pt x="f1" y="f0"/>
                </a:lnTo>
                <a:close/>
              </a:path>
            </a:pathLst>
          </a:custGeom>
          <a:solidFill>
            <a:srgbClr val="5FCAEE">
              <a:alpha val="2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1" name="Google Shape;14;p13">
            <a:extLst>
              <a:ext uri="{FF2B5EF4-FFF2-40B4-BE49-F238E27FC236}">
                <a16:creationId xmlns:a16="http://schemas.microsoft.com/office/drawing/2014/main" id="{DB458656-6760-4C5F-F4E3-263DA09E1D86}"/>
              </a:ext>
            </a:extLst>
          </p:cNvPr>
          <p:cNvSpPr/>
          <p:nvPr/>
        </p:nvSpPr>
        <p:spPr>
          <a:xfrm>
            <a:off x="8934480" y="3048120"/>
            <a:ext cx="3257279" cy="3809520"/>
          </a:xfrm>
          <a:custGeom>
            <a:avLst/>
            <a:gdLst>
              <a:gd name="f0" fmla="val 0"/>
              <a:gd name="f1" fmla="val 3257550"/>
              <a:gd name="f2" fmla="val 3810000"/>
            </a:gdLst>
            <a:ahLst/>
            <a:cxnLst>
              <a:cxn ang="3cd4">
                <a:pos x="hc" y="t"/>
              </a:cxn>
              <a:cxn ang="0">
                <a:pos x="r" y="vc"/>
              </a:cxn>
              <a:cxn ang="cd4">
                <a:pos x="hc" y="b"/>
              </a:cxn>
              <a:cxn ang="cd2">
                <a:pos x="l" y="vc"/>
              </a:cxn>
            </a:cxnLst>
            <a:rect l="l" t="t" r="r" b="b"/>
            <a:pathLst>
              <a:path w="3257550" h="3810000">
                <a:moveTo>
                  <a:pt x="f1" y="f0"/>
                </a:moveTo>
                <a:lnTo>
                  <a:pt x="f0" y="f2"/>
                </a:lnTo>
                <a:lnTo>
                  <a:pt x="f1" y="f2"/>
                </a:lnTo>
                <a:lnTo>
                  <a:pt x="f1" y="f0"/>
                </a:lnTo>
                <a:close/>
              </a:path>
            </a:pathLst>
          </a:custGeom>
          <a:solidFill>
            <a:srgbClr val="17AFE3">
              <a:alpha val="6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2" name="Google Shape;15;p13">
            <a:extLst>
              <a:ext uri="{FF2B5EF4-FFF2-40B4-BE49-F238E27FC236}">
                <a16:creationId xmlns:a16="http://schemas.microsoft.com/office/drawing/2014/main" id="{700D77DD-F20E-B208-DAD7-67066BA26133}"/>
              </a:ext>
            </a:extLst>
          </p:cNvPr>
          <p:cNvSpPr/>
          <p:nvPr/>
        </p:nvSpPr>
        <p:spPr>
          <a:xfrm>
            <a:off x="9338040" y="0"/>
            <a:ext cx="2854080" cy="6857640"/>
          </a:xfrm>
          <a:custGeom>
            <a:avLst/>
            <a:gdLst>
              <a:gd name="f0" fmla="val 0"/>
              <a:gd name="f1" fmla="val 2854069"/>
              <a:gd name="f2" fmla="val 2470020"/>
              <a:gd name="f3" fmla="val 6857996"/>
            </a:gdLst>
            <a:ahLst/>
            <a:cxnLst>
              <a:cxn ang="3cd4">
                <a:pos x="hc" y="t"/>
              </a:cxn>
              <a:cxn ang="0">
                <a:pos x="r" y="vc"/>
              </a:cxn>
              <a:cxn ang="cd4">
                <a:pos x="hc" y="b"/>
              </a:cxn>
              <a:cxn ang="cd2">
                <a:pos x="l" y="vc"/>
              </a:cxn>
            </a:cxnLst>
            <a:rect l="l" t="t" r="r" b="b"/>
            <a:pathLst>
              <a:path w="2854325" h="6858000">
                <a:moveTo>
                  <a:pt x="f1" y="f0"/>
                </a:moveTo>
                <a:lnTo>
                  <a:pt x="f0" y="f0"/>
                </a:lnTo>
                <a:lnTo>
                  <a:pt x="f2" y="f3"/>
                </a:lnTo>
                <a:lnTo>
                  <a:pt x="f1" y="f3"/>
                </a:lnTo>
                <a:lnTo>
                  <a:pt x="f1" y="f0"/>
                </a:lnTo>
                <a:close/>
              </a:path>
            </a:pathLst>
          </a:custGeom>
          <a:solidFill>
            <a:srgbClr val="17AFE3">
              <a:alpha val="5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3" name="Google Shape;16;p13">
            <a:extLst>
              <a:ext uri="{FF2B5EF4-FFF2-40B4-BE49-F238E27FC236}">
                <a16:creationId xmlns:a16="http://schemas.microsoft.com/office/drawing/2014/main" id="{ADFC0C30-02F7-5395-426D-48DDE864585C}"/>
              </a:ext>
            </a:extLst>
          </p:cNvPr>
          <p:cNvSpPr/>
          <p:nvPr/>
        </p:nvSpPr>
        <p:spPr>
          <a:xfrm>
            <a:off x="10896479" y="0"/>
            <a:ext cx="1294920" cy="6857640"/>
          </a:xfrm>
          <a:custGeom>
            <a:avLst/>
            <a:gdLst>
              <a:gd name="f0" fmla="val 0"/>
              <a:gd name="f1" fmla="val 1295399"/>
              <a:gd name="f2" fmla="val 1022453"/>
              <a:gd name="f3" fmla="val 6857996"/>
            </a:gdLst>
            <a:ahLst/>
            <a:cxnLst>
              <a:cxn ang="3cd4">
                <a:pos x="hc" y="t"/>
              </a:cxn>
              <a:cxn ang="0">
                <a:pos x="r" y="vc"/>
              </a:cxn>
              <a:cxn ang="cd4">
                <a:pos x="hc" y="b"/>
              </a:cxn>
              <a:cxn ang="cd2">
                <a:pos x="l" y="vc"/>
              </a:cxn>
            </a:cxnLst>
            <a:rect l="l" t="t" r="r" b="b"/>
            <a:pathLst>
              <a:path w="1295400" h="6858000">
                <a:moveTo>
                  <a:pt x="f1" y="f0"/>
                </a:moveTo>
                <a:lnTo>
                  <a:pt x="f2" y="f0"/>
                </a:lnTo>
                <a:lnTo>
                  <a:pt x="f0" y="f3"/>
                </a:lnTo>
                <a:lnTo>
                  <a:pt x="f1" y="f3"/>
                </a:lnTo>
                <a:lnTo>
                  <a:pt x="f1" y="f0"/>
                </a:lnTo>
                <a:close/>
              </a:path>
            </a:pathLst>
          </a:custGeom>
          <a:solidFill>
            <a:srgbClr val="2D83C3">
              <a:alpha val="7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4" name="Google Shape;17;p13">
            <a:extLst>
              <a:ext uri="{FF2B5EF4-FFF2-40B4-BE49-F238E27FC236}">
                <a16:creationId xmlns:a16="http://schemas.microsoft.com/office/drawing/2014/main" id="{CA9D5DEC-BBBF-FCD1-411A-F65B524980B1}"/>
              </a:ext>
            </a:extLst>
          </p:cNvPr>
          <p:cNvSpPr/>
          <p:nvPr/>
        </p:nvSpPr>
        <p:spPr>
          <a:xfrm>
            <a:off x="10936080" y="0"/>
            <a:ext cx="1255680" cy="6857640"/>
          </a:xfrm>
          <a:custGeom>
            <a:avLst/>
            <a:gdLst>
              <a:gd name="f0" fmla="val 0"/>
              <a:gd name="f1" fmla="val 1255752"/>
              <a:gd name="f2" fmla="val 1114527"/>
              <a:gd name="f3" fmla="val 6857996"/>
            </a:gdLst>
            <a:ahLst/>
            <a:cxnLst>
              <a:cxn ang="3cd4">
                <a:pos x="hc" y="t"/>
              </a:cxn>
              <a:cxn ang="0">
                <a:pos x="r" y="vc"/>
              </a:cxn>
              <a:cxn ang="cd4">
                <a:pos x="hc" y="b"/>
              </a:cxn>
              <a:cxn ang="cd2">
                <a:pos x="l" y="vc"/>
              </a:cxn>
            </a:cxnLst>
            <a:rect l="l" t="t" r="r" b="b"/>
            <a:pathLst>
              <a:path w="1256029" h="6858000">
                <a:moveTo>
                  <a:pt x="f1" y="f0"/>
                </a:moveTo>
                <a:lnTo>
                  <a:pt x="f0" y="f0"/>
                </a:lnTo>
                <a:lnTo>
                  <a:pt x="f2" y="f3"/>
                </a:lnTo>
                <a:lnTo>
                  <a:pt x="f1" y="f3"/>
                </a:lnTo>
                <a:lnTo>
                  <a:pt x="f1" y="f0"/>
                </a:lnTo>
                <a:close/>
              </a:path>
            </a:pathLst>
          </a:custGeom>
          <a:solidFill>
            <a:srgbClr val="226192">
              <a:alpha val="8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5" name="Google Shape;18;p13">
            <a:extLst>
              <a:ext uri="{FF2B5EF4-FFF2-40B4-BE49-F238E27FC236}">
                <a16:creationId xmlns:a16="http://schemas.microsoft.com/office/drawing/2014/main" id="{ED3E7AFE-1BBD-6F00-C816-BC334BDA26C5}"/>
              </a:ext>
            </a:extLst>
          </p:cNvPr>
          <p:cNvSpPr/>
          <p:nvPr/>
        </p:nvSpPr>
        <p:spPr>
          <a:xfrm>
            <a:off x="10372680" y="3591000"/>
            <a:ext cx="1819080" cy="3266640"/>
          </a:xfrm>
          <a:custGeom>
            <a:avLst/>
            <a:gdLst>
              <a:gd name="f0" fmla="val 0"/>
              <a:gd name="f1" fmla="val 1819275"/>
              <a:gd name="f2" fmla="val 3267075"/>
            </a:gdLst>
            <a:ahLst/>
            <a:cxnLst>
              <a:cxn ang="3cd4">
                <a:pos x="hc" y="t"/>
              </a:cxn>
              <a:cxn ang="0">
                <a:pos x="r" y="vc"/>
              </a:cxn>
              <a:cxn ang="cd4">
                <a:pos x="hc" y="b"/>
              </a:cxn>
              <a:cxn ang="cd2">
                <a:pos x="l" y="vc"/>
              </a:cxn>
            </a:cxnLst>
            <a:rect l="l" t="t" r="r" b="b"/>
            <a:pathLst>
              <a:path w="1819275" h="3267075">
                <a:moveTo>
                  <a:pt x="f1" y="f0"/>
                </a:moveTo>
                <a:lnTo>
                  <a:pt x="f0" y="f2"/>
                </a:lnTo>
                <a:lnTo>
                  <a:pt x="f1" y="f2"/>
                </a:lnTo>
                <a:lnTo>
                  <a:pt x="f1" y="f0"/>
                </a:lnTo>
                <a:close/>
              </a:path>
            </a:pathLst>
          </a:custGeom>
          <a:solidFill>
            <a:srgbClr val="17AFE3">
              <a:alpha val="6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6" name="Google Shape;19;p13">
            <a:extLst>
              <a:ext uri="{FF2B5EF4-FFF2-40B4-BE49-F238E27FC236}">
                <a16:creationId xmlns:a16="http://schemas.microsoft.com/office/drawing/2014/main" id="{4E6EA293-CFE6-76B0-25C6-3FB03E95A8ED}"/>
              </a:ext>
            </a:extLst>
          </p:cNvPr>
          <p:cNvSpPr/>
          <p:nvPr/>
        </p:nvSpPr>
        <p:spPr>
          <a:xfrm>
            <a:off x="0" y="4010039"/>
            <a:ext cx="447479" cy="2847600"/>
          </a:xfrm>
          <a:custGeom>
            <a:avLst/>
            <a:gdLst>
              <a:gd name="f0" fmla="val 0"/>
              <a:gd name="f1" fmla="val 447675"/>
              <a:gd name="f2" fmla="val 2847975"/>
            </a:gdLst>
            <a:ahLst/>
            <a:cxnLst>
              <a:cxn ang="3cd4">
                <a:pos x="hc" y="t"/>
              </a:cxn>
              <a:cxn ang="0">
                <a:pos x="r" y="vc"/>
              </a:cxn>
              <a:cxn ang="cd4">
                <a:pos x="hc" y="b"/>
              </a:cxn>
              <a:cxn ang="cd2">
                <a:pos x="l" y="vc"/>
              </a:cxn>
            </a:cxnLst>
            <a:rect l="l" t="t" r="r" b="b"/>
            <a:pathLst>
              <a:path w="447675" h="2847975">
                <a:moveTo>
                  <a:pt x="f0" y="f0"/>
                </a:moveTo>
                <a:lnTo>
                  <a:pt x="f0" y="f2"/>
                </a:lnTo>
                <a:lnTo>
                  <a:pt x="f1" y="f2"/>
                </a:lnTo>
                <a:lnTo>
                  <a:pt x="f0" y="f0"/>
                </a:lnTo>
                <a:close/>
              </a:path>
            </a:pathLst>
          </a:custGeom>
          <a:solidFill>
            <a:srgbClr val="5FCAEE">
              <a:alpha val="7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2" name="Title 1">
            <a:extLst>
              <a:ext uri="{FF2B5EF4-FFF2-40B4-BE49-F238E27FC236}">
                <a16:creationId xmlns:a16="http://schemas.microsoft.com/office/drawing/2014/main" id="{54F61376-AEC1-CE18-332B-ECA471E306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C0C635-FFD0-D578-E6EA-F19441A75B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Footer Placeholder 3">
            <a:extLst>
              <a:ext uri="{FF2B5EF4-FFF2-40B4-BE49-F238E27FC236}">
                <a16:creationId xmlns:a16="http://schemas.microsoft.com/office/drawing/2014/main" id="{4F65FB71-648D-70A9-038F-BCB265BB6D9C}"/>
              </a:ext>
            </a:extLst>
          </p:cNvPr>
          <p:cNvSpPr>
            <a:spLocks noGrp="1"/>
          </p:cNvSpPr>
          <p:nvPr>
            <p:ph type="ftr" sz="quarter" idx="10"/>
          </p:nvPr>
        </p:nvSpPr>
        <p:spPr>
          <a:xfrm>
            <a:off x="4145400" y="6378120"/>
            <a:ext cx="3900960" cy="4526280"/>
          </a:xfrm>
        </p:spPr>
        <p:txBody>
          <a:bodyPr/>
          <a:lstStyle/>
          <a:p>
            <a:pPr lvl="0"/>
            <a:endParaRPr lang="en-US"/>
          </a:p>
        </p:txBody>
      </p:sp>
      <p:sp>
        <p:nvSpPr>
          <p:cNvPr id="5" name="Date Placeholder 4">
            <a:extLst>
              <a:ext uri="{FF2B5EF4-FFF2-40B4-BE49-F238E27FC236}">
                <a16:creationId xmlns:a16="http://schemas.microsoft.com/office/drawing/2014/main" id="{C1DF85E6-B135-CC4E-E49B-46AF194BE73A}"/>
              </a:ext>
            </a:extLst>
          </p:cNvPr>
          <p:cNvSpPr>
            <a:spLocks noGrp="1"/>
          </p:cNvSpPr>
          <p:nvPr>
            <p:ph type="dt" sz="half" idx="11"/>
          </p:nvPr>
        </p:nvSpPr>
        <p:spPr>
          <a:xfrm>
            <a:off x="609480" y="6378120"/>
            <a:ext cx="2803680" cy="4526280"/>
          </a:xfrm>
        </p:spPr>
        <p:txBody>
          <a:bodyPr/>
          <a:lstStyle/>
          <a:p>
            <a:pPr lvl="0"/>
            <a:endParaRPr lang="en-US"/>
          </a:p>
        </p:txBody>
      </p:sp>
      <p:sp>
        <p:nvSpPr>
          <p:cNvPr id="6" name="Slide Number Placeholder 5">
            <a:extLst>
              <a:ext uri="{FF2B5EF4-FFF2-40B4-BE49-F238E27FC236}">
                <a16:creationId xmlns:a16="http://schemas.microsoft.com/office/drawing/2014/main" id="{2EC1C4A4-9363-4F9A-A8C0-AE7AA278EC36}"/>
              </a:ext>
            </a:extLst>
          </p:cNvPr>
          <p:cNvSpPr>
            <a:spLocks noGrp="1"/>
          </p:cNvSpPr>
          <p:nvPr>
            <p:ph type="sldNum" sz="quarter" idx="12"/>
          </p:nvPr>
        </p:nvSpPr>
        <p:spPr>
          <a:xfrm>
            <a:off x="11353320" y="6473159"/>
            <a:ext cx="150840" cy="4526280"/>
          </a:xfrm>
        </p:spPr>
        <p:txBody>
          <a:bodyPr/>
          <a:lstStyle/>
          <a:p>
            <a:pPr lvl="0"/>
            <a:fld id="{8F180537-8D6E-463C-B1EB-87A4B9FF2C11}" type="slidenum">
              <a:t>‹#›</a:t>
            </a:fld>
            <a:endParaRPr lang="en-US"/>
          </a:p>
        </p:txBody>
      </p:sp>
    </p:spTree>
    <p:extLst>
      <p:ext uri="{BB962C8B-B14F-4D97-AF65-F5344CB8AC3E}">
        <p14:creationId xmlns:p14="http://schemas.microsoft.com/office/powerpoint/2010/main" val="3702863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Google Shape;10;p13">
            <a:extLst>
              <a:ext uri="{FF2B5EF4-FFF2-40B4-BE49-F238E27FC236}">
                <a16:creationId xmlns:a16="http://schemas.microsoft.com/office/drawing/2014/main" id="{D71EB3E9-CCF0-E28E-3204-AF45E2634759}"/>
              </a:ext>
            </a:extLst>
          </p:cNvPr>
          <p:cNvSpPr/>
          <p:nvPr/>
        </p:nvSpPr>
        <p:spPr>
          <a:xfrm>
            <a:off x="9377280" y="4680"/>
            <a:ext cx="1218240" cy="6853320"/>
          </a:xfrm>
          <a:custGeom>
            <a:avLst/>
            <a:gdLst>
              <a:gd name="f0" fmla="val 0"/>
              <a:gd name="f1" fmla="val 1218352"/>
              <a:gd name="f2" fmla="val 6853171"/>
            </a:gdLst>
            <a:ahLst/>
            <a:cxnLst>
              <a:cxn ang="3cd4">
                <a:pos x="hc" y="t"/>
              </a:cxn>
              <a:cxn ang="0">
                <a:pos x="r" y="vc"/>
              </a:cxn>
              <a:cxn ang="cd4">
                <a:pos x="hc" y="b"/>
              </a:cxn>
              <a:cxn ang="cd2">
                <a:pos x="l" y="vc"/>
              </a:cxn>
            </a:cxnLst>
            <a:rect l="l" t="t" r="r" b="b"/>
            <a:pathLst>
              <a:path w="1218565" h="6853555">
                <a:moveTo>
                  <a:pt x="f0" y="f0"/>
                </a:moveTo>
                <a:lnTo>
                  <a:pt x="f1" y="f2"/>
                </a:lnTo>
              </a:path>
            </a:pathLst>
          </a:custGeom>
          <a:noFill/>
          <a:ln w="9360">
            <a:solidFill>
              <a:srgbClr val="5FCAEE"/>
            </a:solidFill>
            <a:prstDash val="solid"/>
            <a:roun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8" name="Google Shape;11;p13">
            <a:extLst>
              <a:ext uri="{FF2B5EF4-FFF2-40B4-BE49-F238E27FC236}">
                <a16:creationId xmlns:a16="http://schemas.microsoft.com/office/drawing/2014/main" id="{D5F428D5-3FBE-4B73-C6DE-39A254D9114A}"/>
              </a:ext>
            </a:extLst>
          </p:cNvPr>
          <p:cNvSpPr/>
          <p:nvPr/>
        </p:nvSpPr>
        <p:spPr>
          <a:xfrm>
            <a:off x="7448760" y="3695039"/>
            <a:ext cx="4743000" cy="3163319"/>
          </a:xfrm>
          <a:custGeom>
            <a:avLst/>
            <a:gdLst>
              <a:gd name="f0" fmla="val 0"/>
              <a:gd name="f1" fmla="val 4743387"/>
              <a:gd name="f2" fmla="val 3163101"/>
            </a:gdLst>
            <a:ahLst/>
            <a:cxnLst>
              <a:cxn ang="3cd4">
                <a:pos x="hc" y="t"/>
              </a:cxn>
              <a:cxn ang="0">
                <a:pos x="r" y="vc"/>
              </a:cxn>
              <a:cxn ang="cd4">
                <a:pos x="hc" y="b"/>
              </a:cxn>
              <a:cxn ang="cd2">
                <a:pos x="l" y="vc"/>
              </a:cxn>
            </a:cxnLst>
            <a:rect l="l" t="t" r="r" b="b"/>
            <a:pathLst>
              <a:path w="4743450" h="3163570">
                <a:moveTo>
                  <a:pt x="f1" y="f0"/>
                </a:moveTo>
                <a:lnTo>
                  <a:pt x="f0" y="f2"/>
                </a:lnTo>
              </a:path>
            </a:pathLst>
          </a:custGeom>
          <a:noFill/>
          <a:ln w="9360">
            <a:solidFill>
              <a:srgbClr val="5FCAEE"/>
            </a:solidFill>
            <a:prstDash val="solid"/>
            <a:roun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9" name="Google Shape;12;p13">
            <a:extLst>
              <a:ext uri="{FF2B5EF4-FFF2-40B4-BE49-F238E27FC236}">
                <a16:creationId xmlns:a16="http://schemas.microsoft.com/office/drawing/2014/main" id="{7BD1CCF7-4548-A1EA-113C-47E3192E3134}"/>
              </a:ext>
            </a:extLst>
          </p:cNvPr>
          <p:cNvSpPr/>
          <p:nvPr/>
        </p:nvSpPr>
        <p:spPr>
          <a:xfrm>
            <a:off x="9182160" y="0"/>
            <a:ext cx="3009600" cy="6857640"/>
          </a:xfrm>
          <a:custGeom>
            <a:avLst/>
            <a:gdLst>
              <a:gd name="f0" fmla="val 0"/>
              <a:gd name="f1" fmla="val 3009899"/>
              <a:gd name="f2" fmla="val 2044399"/>
              <a:gd name="f3" fmla="val 6857996"/>
            </a:gdLst>
            <a:ahLst/>
            <a:cxnLst>
              <a:cxn ang="3cd4">
                <a:pos x="hc" y="t"/>
              </a:cxn>
              <a:cxn ang="0">
                <a:pos x="r" y="vc"/>
              </a:cxn>
              <a:cxn ang="cd4">
                <a:pos x="hc" y="b"/>
              </a:cxn>
              <a:cxn ang="cd2">
                <a:pos x="l" y="vc"/>
              </a:cxn>
            </a:cxnLst>
            <a:rect l="l" t="t" r="r" b="b"/>
            <a:pathLst>
              <a:path w="3009900" h="6858000">
                <a:moveTo>
                  <a:pt x="f1" y="f0"/>
                </a:moveTo>
                <a:lnTo>
                  <a:pt x="f2" y="f0"/>
                </a:lnTo>
                <a:lnTo>
                  <a:pt x="f0" y="f3"/>
                </a:lnTo>
                <a:lnTo>
                  <a:pt x="f1" y="f3"/>
                </a:lnTo>
                <a:lnTo>
                  <a:pt x="f1" y="f0"/>
                </a:lnTo>
                <a:close/>
              </a:path>
            </a:pathLst>
          </a:custGeom>
          <a:solidFill>
            <a:srgbClr val="5FCAEE">
              <a:alpha val="3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0" name="Google Shape;13;p13">
            <a:extLst>
              <a:ext uri="{FF2B5EF4-FFF2-40B4-BE49-F238E27FC236}">
                <a16:creationId xmlns:a16="http://schemas.microsoft.com/office/drawing/2014/main" id="{5A163C5B-2616-5C1B-63FC-58688B5C83EE}"/>
              </a:ext>
            </a:extLst>
          </p:cNvPr>
          <p:cNvSpPr/>
          <p:nvPr/>
        </p:nvSpPr>
        <p:spPr>
          <a:xfrm>
            <a:off x="9603000" y="0"/>
            <a:ext cx="2589119" cy="6857640"/>
          </a:xfrm>
          <a:custGeom>
            <a:avLst/>
            <a:gdLst>
              <a:gd name="f0" fmla="val 0"/>
              <a:gd name="f1" fmla="val 2589120"/>
              <a:gd name="f2" fmla="val 1208884"/>
              <a:gd name="f3" fmla="val 6857996"/>
            </a:gdLst>
            <a:ahLst/>
            <a:cxnLst>
              <a:cxn ang="3cd4">
                <a:pos x="hc" y="t"/>
              </a:cxn>
              <a:cxn ang="0">
                <a:pos x="r" y="vc"/>
              </a:cxn>
              <a:cxn ang="cd4">
                <a:pos x="hc" y="b"/>
              </a:cxn>
              <a:cxn ang="cd2">
                <a:pos x="l" y="vc"/>
              </a:cxn>
            </a:cxnLst>
            <a:rect l="l" t="t" r="r" b="b"/>
            <a:pathLst>
              <a:path w="2589529" h="6858000">
                <a:moveTo>
                  <a:pt x="f1" y="f0"/>
                </a:moveTo>
                <a:lnTo>
                  <a:pt x="f0" y="f0"/>
                </a:lnTo>
                <a:lnTo>
                  <a:pt x="f2" y="f3"/>
                </a:lnTo>
                <a:lnTo>
                  <a:pt x="f1" y="f3"/>
                </a:lnTo>
                <a:lnTo>
                  <a:pt x="f1" y="f0"/>
                </a:lnTo>
                <a:close/>
              </a:path>
            </a:pathLst>
          </a:custGeom>
          <a:solidFill>
            <a:srgbClr val="5FCAEE">
              <a:alpha val="2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1" name="Google Shape;14;p13">
            <a:extLst>
              <a:ext uri="{FF2B5EF4-FFF2-40B4-BE49-F238E27FC236}">
                <a16:creationId xmlns:a16="http://schemas.microsoft.com/office/drawing/2014/main" id="{765154A2-1154-3E31-E7D6-927A41816D77}"/>
              </a:ext>
            </a:extLst>
          </p:cNvPr>
          <p:cNvSpPr/>
          <p:nvPr/>
        </p:nvSpPr>
        <p:spPr>
          <a:xfrm>
            <a:off x="8934480" y="3048120"/>
            <a:ext cx="3257279" cy="3809520"/>
          </a:xfrm>
          <a:custGeom>
            <a:avLst/>
            <a:gdLst>
              <a:gd name="f0" fmla="val 0"/>
              <a:gd name="f1" fmla="val 3257550"/>
              <a:gd name="f2" fmla="val 3810000"/>
            </a:gdLst>
            <a:ahLst/>
            <a:cxnLst>
              <a:cxn ang="3cd4">
                <a:pos x="hc" y="t"/>
              </a:cxn>
              <a:cxn ang="0">
                <a:pos x="r" y="vc"/>
              </a:cxn>
              <a:cxn ang="cd4">
                <a:pos x="hc" y="b"/>
              </a:cxn>
              <a:cxn ang="cd2">
                <a:pos x="l" y="vc"/>
              </a:cxn>
            </a:cxnLst>
            <a:rect l="l" t="t" r="r" b="b"/>
            <a:pathLst>
              <a:path w="3257550" h="3810000">
                <a:moveTo>
                  <a:pt x="f1" y="f0"/>
                </a:moveTo>
                <a:lnTo>
                  <a:pt x="f0" y="f2"/>
                </a:lnTo>
                <a:lnTo>
                  <a:pt x="f1" y="f2"/>
                </a:lnTo>
                <a:lnTo>
                  <a:pt x="f1" y="f0"/>
                </a:lnTo>
                <a:close/>
              </a:path>
            </a:pathLst>
          </a:custGeom>
          <a:solidFill>
            <a:srgbClr val="17AFE3">
              <a:alpha val="6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2" name="Google Shape;15;p13">
            <a:extLst>
              <a:ext uri="{FF2B5EF4-FFF2-40B4-BE49-F238E27FC236}">
                <a16:creationId xmlns:a16="http://schemas.microsoft.com/office/drawing/2014/main" id="{80A5FDD8-2169-4911-F9E9-0E1ECE395E0C}"/>
              </a:ext>
            </a:extLst>
          </p:cNvPr>
          <p:cNvSpPr/>
          <p:nvPr/>
        </p:nvSpPr>
        <p:spPr>
          <a:xfrm>
            <a:off x="9338040" y="0"/>
            <a:ext cx="2854080" cy="6857640"/>
          </a:xfrm>
          <a:custGeom>
            <a:avLst/>
            <a:gdLst>
              <a:gd name="f0" fmla="val 0"/>
              <a:gd name="f1" fmla="val 2854069"/>
              <a:gd name="f2" fmla="val 2470020"/>
              <a:gd name="f3" fmla="val 6857996"/>
            </a:gdLst>
            <a:ahLst/>
            <a:cxnLst>
              <a:cxn ang="3cd4">
                <a:pos x="hc" y="t"/>
              </a:cxn>
              <a:cxn ang="0">
                <a:pos x="r" y="vc"/>
              </a:cxn>
              <a:cxn ang="cd4">
                <a:pos x="hc" y="b"/>
              </a:cxn>
              <a:cxn ang="cd2">
                <a:pos x="l" y="vc"/>
              </a:cxn>
            </a:cxnLst>
            <a:rect l="l" t="t" r="r" b="b"/>
            <a:pathLst>
              <a:path w="2854325" h="6858000">
                <a:moveTo>
                  <a:pt x="f1" y="f0"/>
                </a:moveTo>
                <a:lnTo>
                  <a:pt x="f0" y="f0"/>
                </a:lnTo>
                <a:lnTo>
                  <a:pt x="f2" y="f3"/>
                </a:lnTo>
                <a:lnTo>
                  <a:pt x="f1" y="f3"/>
                </a:lnTo>
                <a:lnTo>
                  <a:pt x="f1" y="f0"/>
                </a:lnTo>
                <a:close/>
              </a:path>
            </a:pathLst>
          </a:custGeom>
          <a:solidFill>
            <a:srgbClr val="17AFE3">
              <a:alpha val="5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3" name="Google Shape;16;p13">
            <a:extLst>
              <a:ext uri="{FF2B5EF4-FFF2-40B4-BE49-F238E27FC236}">
                <a16:creationId xmlns:a16="http://schemas.microsoft.com/office/drawing/2014/main" id="{3E5FDAE0-C321-E7CA-5DF8-2ED3A73DA0C3}"/>
              </a:ext>
            </a:extLst>
          </p:cNvPr>
          <p:cNvSpPr/>
          <p:nvPr/>
        </p:nvSpPr>
        <p:spPr>
          <a:xfrm>
            <a:off x="10896479" y="0"/>
            <a:ext cx="1294920" cy="6857640"/>
          </a:xfrm>
          <a:custGeom>
            <a:avLst/>
            <a:gdLst>
              <a:gd name="f0" fmla="val 0"/>
              <a:gd name="f1" fmla="val 1295399"/>
              <a:gd name="f2" fmla="val 1022453"/>
              <a:gd name="f3" fmla="val 6857996"/>
            </a:gdLst>
            <a:ahLst/>
            <a:cxnLst>
              <a:cxn ang="3cd4">
                <a:pos x="hc" y="t"/>
              </a:cxn>
              <a:cxn ang="0">
                <a:pos x="r" y="vc"/>
              </a:cxn>
              <a:cxn ang="cd4">
                <a:pos x="hc" y="b"/>
              </a:cxn>
              <a:cxn ang="cd2">
                <a:pos x="l" y="vc"/>
              </a:cxn>
            </a:cxnLst>
            <a:rect l="l" t="t" r="r" b="b"/>
            <a:pathLst>
              <a:path w="1295400" h="6858000">
                <a:moveTo>
                  <a:pt x="f1" y="f0"/>
                </a:moveTo>
                <a:lnTo>
                  <a:pt x="f2" y="f0"/>
                </a:lnTo>
                <a:lnTo>
                  <a:pt x="f0" y="f3"/>
                </a:lnTo>
                <a:lnTo>
                  <a:pt x="f1" y="f3"/>
                </a:lnTo>
                <a:lnTo>
                  <a:pt x="f1" y="f0"/>
                </a:lnTo>
                <a:close/>
              </a:path>
            </a:pathLst>
          </a:custGeom>
          <a:solidFill>
            <a:srgbClr val="2D83C3">
              <a:alpha val="7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4" name="Google Shape;17;p13">
            <a:extLst>
              <a:ext uri="{FF2B5EF4-FFF2-40B4-BE49-F238E27FC236}">
                <a16:creationId xmlns:a16="http://schemas.microsoft.com/office/drawing/2014/main" id="{2650CF59-3F37-B586-9E36-5EDC253BB318}"/>
              </a:ext>
            </a:extLst>
          </p:cNvPr>
          <p:cNvSpPr/>
          <p:nvPr/>
        </p:nvSpPr>
        <p:spPr>
          <a:xfrm>
            <a:off x="10936080" y="0"/>
            <a:ext cx="1255680" cy="6857640"/>
          </a:xfrm>
          <a:custGeom>
            <a:avLst/>
            <a:gdLst>
              <a:gd name="f0" fmla="val 0"/>
              <a:gd name="f1" fmla="val 1255752"/>
              <a:gd name="f2" fmla="val 1114527"/>
              <a:gd name="f3" fmla="val 6857996"/>
            </a:gdLst>
            <a:ahLst/>
            <a:cxnLst>
              <a:cxn ang="3cd4">
                <a:pos x="hc" y="t"/>
              </a:cxn>
              <a:cxn ang="0">
                <a:pos x="r" y="vc"/>
              </a:cxn>
              <a:cxn ang="cd4">
                <a:pos x="hc" y="b"/>
              </a:cxn>
              <a:cxn ang="cd2">
                <a:pos x="l" y="vc"/>
              </a:cxn>
            </a:cxnLst>
            <a:rect l="l" t="t" r="r" b="b"/>
            <a:pathLst>
              <a:path w="1256029" h="6858000">
                <a:moveTo>
                  <a:pt x="f1" y="f0"/>
                </a:moveTo>
                <a:lnTo>
                  <a:pt x="f0" y="f0"/>
                </a:lnTo>
                <a:lnTo>
                  <a:pt x="f2" y="f3"/>
                </a:lnTo>
                <a:lnTo>
                  <a:pt x="f1" y="f3"/>
                </a:lnTo>
                <a:lnTo>
                  <a:pt x="f1" y="f0"/>
                </a:lnTo>
                <a:close/>
              </a:path>
            </a:pathLst>
          </a:custGeom>
          <a:solidFill>
            <a:srgbClr val="226192">
              <a:alpha val="8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5" name="Google Shape;18;p13">
            <a:extLst>
              <a:ext uri="{FF2B5EF4-FFF2-40B4-BE49-F238E27FC236}">
                <a16:creationId xmlns:a16="http://schemas.microsoft.com/office/drawing/2014/main" id="{F357C98F-E3F1-3509-5051-8CF8B9CBFBDE}"/>
              </a:ext>
            </a:extLst>
          </p:cNvPr>
          <p:cNvSpPr/>
          <p:nvPr/>
        </p:nvSpPr>
        <p:spPr>
          <a:xfrm>
            <a:off x="10372680" y="3591000"/>
            <a:ext cx="1819080" cy="3266640"/>
          </a:xfrm>
          <a:custGeom>
            <a:avLst/>
            <a:gdLst>
              <a:gd name="f0" fmla="val 0"/>
              <a:gd name="f1" fmla="val 1819275"/>
              <a:gd name="f2" fmla="val 3267075"/>
            </a:gdLst>
            <a:ahLst/>
            <a:cxnLst>
              <a:cxn ang="3cd4">
                <a:pos x="hc" y="t"/>
              </a:cxn>
              <a:cxn ang="0">
                <a:pos x="r" y="vc"/>
              </a:cxn>
              <a:cxn ang="cd4">
                <a:pos x="hc" y="b"/>
              </a:cxn>
              <a:cxn ang="cd2">
                <a:pos x="l" y="vc"/>
              </a:cxn>
            </a:cxnLst>
            <a:rect l="l" t="t" r="r" b="b"/>
            <a:pathLst>
              <a:path w="1819275" h="3267075">
                <a:moveTo>
                  <a:pt x="f1" y="f0"/>
                </a:moveTo>
                <a:lnTo>
                  <a:pt x="f0" y="f2"/>
                </a:lnTo>
                <a:lnTo>
                  <a:pt x="f1" y="f2"/>
                </a:lnTo>
                <a:lnTo>
                  <a:pt x="f1" y="f0"/>
                </a:lnTo>
                <a:close/>
              </a:path>
            </a:pathLst>
          </a:custGeom>
          <a:solidFill>
            <a:srgbClr val="17AFE3">
              <a:alpha val="6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6" name="Google Shape;19;p13">
            <a:extLst>
              <a:ext uri="{FF2B5EF4-FFF2-40B4-BE49-F238E27FC236}">
                <a16:creationId xmlns:a16="http://schemas.microsoft.com/office/drawing/2014/main" id="{062C3533-B8AA-62E4-BB05-616B8A3C6104}"/>
              </a:ext>
            </a:extLst>
          </p:cNvPr>
          <p:cNvSpPr/>
          <p:nvPr/>
        </p:nvSpPr>
        <p:spPr>
          <a:xfrm>
            <a:off x="0" y="4010039"/>
            <a:ext cx="447479" cy="2847600"/>
          </a:xfrm>
          <a:custGeom>
            <a:avLst/>
            <a:gdLst>
              <a:gd name="f0" fmla="val 0"/>
              <a:gd name="f1" fmla="val 447675"/>
              <a:gd name="f2" fmla="val 2847975"/>
            </a:gdLst>
            <a:ahLst/>
            <a:cxnLst>
              <a:cxn ang="3cd4">
                <a:pos x="hc" y="t"/>
              </a:cxn>
              <a:cxn ang="0">
                <a:pos x="r" y="vc"/>
              </a:cxn>
              <a:cxn ang="cd4">
                <a:pos x="hc" y="b"/>
              </a:cxn>
              <a:cxn ang="cd2">
                <a:pos x="l" y="vc"/>
              </a:cxn>
            </a:cxnLst>
            <a:rect l="l" t="t" r="r" b="b"/>
            <a:pathLst>
              <a:path w="447675" h="2847975">
                <a:moveTo>
                  <a:pt x="f0" y="f0"/>
                </a:moveTo>
                <a:lnTo>
                  <a:pt x="f0" y="f2"/>
                </a:lnTo>
                <a:lnTo>
                  <a:pt x="f1" y="f2"/>
                </a:lnTo>
                <a:lnTo>
                  <a:pt x="f0" y="f0"/>
                </a:lnTo>
                <a:close/>
              </a:path>
            </a:pathLst>
          </a:custGeom>
          <a:solidFill>
            <a:srgbClr val="5FCAEE">
              <a:alpha val="7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2" name="Title 1">
            <a:extLst>
              <a:ext uri="{FF2B5EF4-FFF2-40B4-BE49-F238E27FC236}">
                <a16:creationId xmlns:a16="http://schemas.microsoft.com/office/drawing/2014/main" id="{6E076411-E6E0-AEF3-5863-3C3DEEF15D47}"/>
              </a:ext>
            </a:extLst>
          </p:cNvPr>
          <p:cNvSpPr>
            <a:spLocks noGrp="1"/>
          </p:cNvSpPr>
          <p:nvPr>
            <p:ph type="title"/>
          </p:nvPr>
        </p:nvSpPr>
        <p:spPr>
          <a:xfrm>
            <a:off x="3195720" y="2067480"/>
            <a:ext cx="5800320" cy="114516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3536F3-8517-E8AC-ADFB-6F5D8A2D0D3B}"/>
              </a:ext>
            </a:extLst>
          </p:cNvPr>
          <p:cNvSpPr>
            <a:spLocks noGrp="1"/>
          </p:cNvSpPr>
          <p:nvPr>
            <p:ph type="body" orient="vert" idx="1"/>
          </p:nvPr>
        </p:nvSpPr>
        <p:spPr>
          <a:xfrm>
            <a:off x="609480" y="1604520"/>
            <a:ext cx="10972440" cy="45259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6A103EFB-8678-F0A9-06FA-8D4201D66022}"/>
              </a:ext>
            </a:extLst>
          </p:cNvPr>
          <p:cNvSpPr>
            <a:spLocks noGrp="1"/>
          </p:cNvSpPr>
          <p:nvPr>
            <p:ph type="ftr" sz="quarter" idx="10"/>
          </p:nvPr>
        </p:nvSpPr>
        <p:spPr>
          <a:xfrm>
            <a:off x="4145400" y="6378120"/>
            <a:ext cx="3900960" cy="4526280"/>
          </a:xfrm>
        </p:spPr>
        <p:txBody>
          <a:bodyPr/>
          <a:lstStyle/>
          <a:p>
            <a:pPr lvl="0"/>
            <a:endParaRPr lang="en-US"/>
          </a:p>
        </p:txBody>
      </p:sp>
      <p:sp>
        <p:nvSpPr>
          <p:cNvPr id="5" name="Date Placeholder 4">
            <a:extLst>
              <a:ext uri="{FF2B5EF4-FFF2-40B4-BE49-F238E27FC236}">
                <a16:creationId xmlns:a16="http://schemas.microsoft.com/office/drawing/2014/main" id="{71C16AE7-BBC6-E3DD-AE91-6B16D7DD0B19}"/>
              </a:ext>
            </a:extLst>
          </p:cNvPr>
          <p:cNvSpPr>
            <a:spLocks noGrp="1"/>
          </p:cNvSpPr>
          <p:nvPr>
            <p:ph type="dt" sz="half" idx="11"/>
          </p:nvPr>
        </p:nvSpPr>
        <p:spPr>
          <a:xfrm>
            <a:off x="609480" y="6378120"/>
            <a:ext cx="2803680" cy="4526280"/>
          </a:xfrm>
        </p:spPr>
        <p:txBody>
          <a:bodyPr/>
          <a:lstStyle/>
          <a:p>
            <a:pPr lvl="0"/>
            <a:endParaRPr lang="en-US"/>
          </a:p>
        </p:txBody>
      </p:sp>
      <p:sp>
        <p:nvSpPr>
          <p:cNvPr id="6" name="Slide Number Placeholder 5">
            <a:extLst>
              <a:ext uri="{FF2B5EF4-FFF2-40B4-BE49-F238E27FC236}">
                <a16:creationId xmlns:a16="http://schemas.microsoft.com/office/drawing/2014/main" id="{36FCB83D-AD18-511C-3B8D-C0B15835FD5F}"/>
              </a:ext>
            </a:extLst>
          </p:cNvPr>
          <p:cNvSpPr>
            <a:spLocks noGrp="1"/>
          </p:cNvSpPr>
          <p:nvPr>
            <p:ph type="sldNum" sz="quarter" idx="12"/>
          </p:nvPr>
        </p:nvSpPr>
        <p:spPr>
          <a:xfrm>
            <a:off x="11353320" y="6473159"/>
            <a:ext cx="150840" cy="4526280"/>
          </a:xfrm>
        </p:spPr>
        <p:txBody>
          <a:bodyPr/>
          <a:lstStyle/>
          <a:p>
            <a:pPr lvl="0"/>
            <a:fld id="{3EE77083-9051-47C5-8A9F-8B64420531C8}" type="slidenum">
              <a:t>‹#›</a:t>
            </a:fld>
            <a:endParaRPr lang="en-US"/>
          </a:p>
        </p:txBody>
      </p:sp>
    </p:spTree>
    <p:extLst>
      <p:ext uri="{BB962C8B-B14F-4D97-AF65-F5344CB8AC3E}">
        <p14:creationId xmlns:p14="http://schemas.microsoft.com/office/powerpoint/2010/main" val="263144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Google Shape;10;p13">
            <a:extLst>
              <a:ext uri="{FF2B5EF4-FFF2-40B4-BE49-F238E27FC236}">
                <a16:creationId xmlns:a16="http://schemas.microsoft.com/office/drawing/2014/main" id="{F3F45A35-6A88-E7BD-D9D0-46619BF4AC3A}"/>
              </a:ext>
            </a:extLst>
          </p:cNvPr>
          <p:cNvSpPr/>
          <p:nvPr/>
        </p:nvSpPr>
        <p:spPr>
          <a:xfrm>
            <a:off x="9377280" y="4680"/>
            <a:ext cx="1218240" cy="6853320"/>
          </a:xfrm>
          <a:custGeom>
            <a:avLst/>
            <a:gdLst>
              <a:gd name="f0" fmla="val 0"/>
              <a:gd name="f1" fmla="val 1218352"/>
              <a:gd name="f2" fmla="val 6853171"/>
            </a:gdLst>
            <a:ahLst/>
            <a:cxnLst>
              <a:cxn ang="3cd4">
                <a:pos x="hc" y="t"/>
              </a:cxn>
              <a:cxn ang="0">
                <a:pos x="r" y="vc"/>
              </a:cxn>
              <a:cxn ang="cd4">
                <a:pos x="hc" y="b"/>
              </a:cxn>
              <a:cxn ang="cd2">
                <a:pos x="l" y="vc"/>
              </a:cxn>
            </a:cxnLst>
            <a:rect l="l" t="t" r="r" b="b"/>
            <a:pathLst>
              <a:path w="1218565" h="6853555">
                <a:moveTo>
                  <a:pt x="f0" y="f0"/>
                </a:moveTo>
                <a:lnTo>
                  <a:pt x="f1" y="f2"/>
                </a:lnTo>
              </a:path>
            </a:pathLst>
          </a:custGeom>
          <a:noFill/>
          <a:ln w="9360">
            <a:solidFill>
              <a:srgbClr val="5FCAEE"/>
            </a:solidFill>
            <a:prstDash val="solid"/>
            <a:roun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8" name="Google Shape;11;p13">
            <a:extLst>
              <a:ext uri="{FF2B5EF4-FFF2-40B4-BE49-F238E27FC236}">
                <a16:creationId xmlns:a16="http://schemas.microsoft.com/office/drawing/2014/main" id="{824AE849-3966-6B97-63BE-F66A61C56D7A}"/>
              </a:ext>
            </a:extLst>
          </p:cNvPr>
          <p:cNvSpPr/>
          <p:nvPr/>
        </p:nvSpPr>
        <p:spPr>
          <a:xfrm>
            <a:off x="7448760" y="3695039"/>
            <a:ext cx="4743000" cy="3163319"/>
          </a:xfrm>
          <a:custGeom>
            <a:avLst/>
            <a:gdLst>
              <a:gd name="f0" fmla="val 0"/>
              <a:gd name="f1" fmla="val 4743387"/>
              <a:gd name="f2" fmla="val 3163101"/>
            </a:gdLst>
            <a:ahLst/>
            <a:cxnLst>
              <a:cxn ang="3cd4">
                <a:pos x="hc" y="t"/>
              </a:cxn>
              <a:cxn ang="0">
                <a:pos x="r" y="vc"/>
              </a:cxn>
              <a:cxn ang="cd4">
                <a:pos x="hc" y="b"/>
              </a:cxn>
              <a:cxn ang="cd2">
                <a:pos x="l" y="vc"/>
              </a:cxn>
            </a:cxnLst>
            <a:rect l="l" t="t" r="r" b="b"/>
            <a:pathLst>
              <a:path w="4743450" h="3163570">
                <a:moveTo>
                  <a:pt x="f1" y="f0"/>
                </a:moveTo>
                <a:lnTo>
                  <a:pt x="f0" y="f2"/>
                </a:lnTo>
              </a:path>
            </a:pathLst>
          </a:custGeom>
          <a:noFill/>
          <a:ln w="9360">
            <a:solidFill>
              <a:srgbClr val="5FCAEE"/>
            </a:solidFill>
            <a:prstDash val="solid"/>
            <a:roun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9" name="Google Shape;12;p13">
            <a:extLst>
              <a:ext uri="{FF2B5EF4-FFF2-40B4-BE49-F238E27FC236}">
                <a16:creationId xmlns:a16="http://schemas.microsoft.com/office/drawing/2014/main" id="{96BB9145-18D6-2D92-A60F-CA66EFCAF069}"/>
              </a:ext>
            </a:extLst>
          </p:cNvPr>
          <p:cNvSpPr/>
          <p:nvPr/>
        </p:nvSpPr>
        <p:spPr>
          <a:xfrm>
            <a:off x="9182160" y="0"/>
            <a:ext cx="3009600" cy="6857640"/>
          </a:xfrm>
          <a:custGeom>
            <a:avLst/>
            <a:gdLst>
              <a:gd name="f0" fmla="val 0"/>
              <a:gd name="f1" fmla="val 3009899"/>
              <a:gd name="f2" fmla="val 2044399"/>
              <a:gd name="f3" fmla="val 6857996"/>
            </a:gdLst>
            <a:ahLst/>
            <a:cxnLst>
              <a:cxn ang="3cd4">
                <a:pos x="hc" y="t"/>
              </a:cxn>
              <a:cxn ang="0">
                <a:pos x="r" y="vc"/>
              </a:cxn>
              <a:cxn ang="cd4">
                <a:pos x="hc" y="b"/>
              </a:cxn>
              <a:cxn ang="cd2">
                <a:pos x="l" y="vc"/>
              </a:cxn>
            </a:cxnLst>
            <a:rect l="l" t="t" r="r" b="b"/>
            <a:pathLst>
              <a:path w="3009900" h="6858000">
                <a:moveTo>
                  <a:pt x="f1" y="f0"/>
                </a:moveTo>
                <a:lnTo>
                  <a:pt x="f2" y="f0"/>
                </a:lnTo>
                <a:lnTo>
                  <a:pt x="f0" y="f3"/>
                </a:lnTo>
                <a:lnTo>
                  <a:pt x="f1" y="f3"/>
                </a:lnTo>
                <a:lnTo>
                  <a:pt x="f1" y="f0"/>
                </a:lnTo>
                <a:close/>
              </a:path>
            </a:pathLst>
          </a:custGeom>
          <a:solidFill>
            <a:srgbClr val="5FCAEE">
              <a:alpha val="3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0" name="Google Shape;13;p13">
            <a:extLst>
              <a:ext uri="{FF2B5EF4-FFF2-40B4-BE49-F238E27FC236}">
                <a16:creationId xmlns:a16="http://schemas.microsoft.com/office/drawing/2014/main" id="{F0A8EEED-BF8E-56F9-0F2E-BE33DFF38385}"/>
              </a:ext>
            </a:extLst>
          </p:cNvPr>
          <p:cNvSpPr/>
          <p:nvPr/>
        </p:nvSpPr>
        <p:spPr>
          <a:xfrm>
            <a:off x="9603000" y="0"/>
            <a:ext cx="2589119" cy="6857640"/>
          </a:xfrm>
          <a:custGeom>
            <a:avLst/>
            <a:gdLst>
              <a:gd name="f0" fmla="val 0"/>
              <a:gd name="f1" fmla="val 2589120"/>
              <a:gd name="f2" fmla="val 1208884"/>
              <a:gd name="f3" fmla="val 6857996"/>
            </a:gdLst>
            <a:ahLst/>
            <a:cxnLst>
              <a:cxn ang="3cd4">
                <a:pos x="hc" y="t"/>
              </a:cxn>
              <a:cxn ang="0">
                <a:pos x="r" y="vc"/>
              </a:cxn>
              <a:cxn ang="cd4">
                <a:pos x="hc" y="b"/>
              </a:cxn>
              <a:cxn ang="cd2">
                <a:pos x="l" y="vc"/>
              </a:cxn>
            </a:cxnLst>
            <a:rect l="l" t="t" r="r" b="b"/>
            <a:pathLst>
              <a:path w="2589529" h="6858000">
                <a:moveTo>
                  <a:pt x="f1" y="f0"/>
                </a:moveTo>
                <a:lnTo>
                  <a:pt x="f0" y="f0"/>
                </a:lnTo>
                <a:lnTo>
                  <a:pt x="f2" y="f3"/>
                </a:lnTo>
                <a:lnTo>
                  <a:pt x="f1" y="f3"/>
                </a:lnTo>
                <a:lnTo>
                  <a:pt x="f1" y="f0"/>
                </a:lnTo>
                <a:close/>
              </a:path>
            </a:pathLst>
          </a:custGeom>
          <a:solidFill>
            <a:srgbClr val="5FCAEE">
              <a:alpha val="2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1" name="Google Shape;14;p13">
            <a:extLst>
              <a:ext uri="{FF2B5EF4-FFF2-40B4-BE49-F238E27FC236}">
                <a16:creationId xmlns:a16="http://schemas.microsoft.com/office/drawing/2014/main" id="{5452F30B-A57A-9E90-2A82-608E0615C1A3}"/>
              </a:ext>
            </a:extLst>
          </p:cNvPr>
          <p:cNvSpPr/>
          <p:nvPr/>
        </p:nvSpPr>
        <p:spPr>
          <a:xfrm>
            <a:off x="8934480" y="3048120"/>
            <a:ext cx="3257279" cy="3809520"/>
          </a:xfrm>
          <a:custGeom>
            <a:avLst/>
            <a:gdLst>
              <a:gd name="f0" fmla="val 0"/>
              <a:gd name="f1" fmla="val 3257550"/>
              <a:gd name="f2" fmla="val 3810000"/>
            </a:gdLst>
            <a:ahLst/>
            <a:cxnLst>
              <a:cxn ang="3cd4">
                <a:pos x="hc" y="t"/>
              </a:cxn>
              <a:cxn ang="0">
                <a:pos x="r" y="vc"/>
              </a:cxn>
              <a:cxn ang="cd4">
                <a:pos x="hc" y="b"/>
              </a:cxn>
              <a:cxn ang="cd2">
                <a:pos x="l" y="vc"/>
              </a:cxn>
            </a:cxnLst>
            <a:rect l="l" t="t" r="r" b="b"/>
            <a:pathLst>
              <a:path w="3257550" h="3810000">
                <a:moveTo>
                  <a:pt x="f1" y="f0"/>
                </a:moveTo>
                <a:lnTo>
                  <a:pt x="f0" y="f2"/>
                </a:lnTo>
                <a:lnTo>
                  <a:pt x="f1" y="f2"/>
                </a:lnTo>
                <a:lnTo>
                  <a:pt x="f1" y="f0"/>
                </a:lnTo>
                <a:close/>
              </a:path>
            </a:pathLst>
          </a:custGeom>
          <a:solidFill>
            <a:srgbClr val="17AFE3">
              <a:alpha val="6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2" name="Google Shape;15;p13">
            <a:extLst>
              <a:ext uri="{FF2B5EF4-FFF2-40B4-BE49-F238E27FC236}">
                <a16:creationId xmlns:a16="http://schemas.microsoft.com/office/drawing/2014/main" id="{09C1A21A-DE7F-B23B-7B35-96BB2E063BA3}"/>
              </a:ext>
            </a:extLst>
          </p:cNvPr>
          <p:cNvSpPr/>
          <p:nvPr/>
        </p:nvSpPr>
        <p:spPr>
          <a:xfrm>
            <a:off x="9338040" y="0"/>
            <a:ext cx="2854080" cy="6857640"/>
          </a:xfrm>
          <a:custGeom>
            <a:avLst/>
            <a:gdLst>
              <a:gd name="f0" fmla="val 0"/>
              <a:gd name="f1" fmla="val 2854069"/>
              <a:gd name="f2" fmla="val 2470020"/>
              <a:gd name="f3" fmla="val 6857996"/>
            </a:gdLst>
            <a:ahLst/>
            <a:cxnLst>
              <a:cxn ang="3cd4">
                <a:pos x="hc" y="t"/>
              </a:cxn>
              <a:cxn ang="0">
                <a:pos x="r" y="vc"/>
              </a:cxn>
              <a:cxn ang="cd4">
                <a:pos x="hc" y="b"/>
              </a:cxn>
              <a:cxn ang="cd2">
                <a:pos x="l" y="vc"/>
              </a:cxn>
            </a:cxnLst>
            <a:rect l="l" t="t" r="r" b="b"/>
            <a:pathLst>
              <a:path w="2854325" h="6858000">
                <a:moveTo>
                  <a:pt x="f1" y="f0"/>
                </a:moveTo>
                <a:lnTo>
                  <a:pt x="f0" y="f0"/>
                </a:lnTo>
                <a:lnTo>
                  <a:pt x="f2" y="f3"/>
                </a:lnTo>
                <a:lnTo>
                  <a:pt x="f1" y="f3"/>
                </a:lnTo>
                <a:lnTo>
                  <a:pt x="f1" y="f0"/>
                </a:lnTo>
                <a:close/>
              </a:path>
            </a:pathLst>
          </a:custGeom>
          <a:solidFill>
            <a:srgbClr val="17AFE3">
              <a:alpha val="5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3" name="Google Shape;16;p13">
            <a:extLst>
              <a:ext uri="{FF2B5EF4-FFF2-40B4-BE49-F238E27FC236}">
                <a16:creationId xmlns:a16="http://schemas.microsoft.com/office/drawing/2014/main" id="{A46248B4-7CD6-4E53-139D-0F9BE461E9FF}"/>
              </a:ext>
            </a:extLst>
          </p:cNvPr>
          <p:cNvSpPr/>
          <p:nvPr/>
        </p:nvSpPr>
        <p:spPr>
          <a:xfrm>
            <a:off x="10896479" y="0"/>
            <a:ext cx="1294920" cy="6857640"/>
          </a:xfrm>
          <a:custGeom>
            <a:avLst/>
            <a:gdLst>
              <a:gd name="f0" fmla="val 0"/>
              <a:gd name="f1" fmla="val 1295399"/>
              <a:gd name="f2" fmla="val 1022453"/>
              <a:gd name="f3" fmla="val 6857996"/>
            </a:gdLst>
            <a:ahLst/>
            <a:cxnLst>
              <a:cxn ang="3cd4">
                <a:pos x="hc" y="t"/>
              </a:cxn>
              <a:cxn ang="0">
                <a:pos x="r" y="vc"/>
              </a:cxn>
              <a:cxn ang="cd4">
                <a:pos x="hc" y="b"/>
              </a:cxn>
              <a:cxn ang="cd2">
                <a:pos x="l" y="vc"/>
              </a:cxn>
            </a:cxnLst>
            <a:rect l="l" t="t" r="r" b="b"/>
            <a:pathLst>
              <a:path w="1295400" h="6858000">
                <a:moveTo>
                  <a:pt x="f1" y="f0"/>
                </a:moveTo>
                <a:lnTo>
                  <a:pt x="f2" y="f0"/>
                </a:lnTo>
                <a:lnTo>
                  <a:pt x="f0" y="f3"/>
                </a:lnTo>
                <a:lnTo>
                  <a:pt x="f1" y="f3"/>
                </a:lnTo>
                <a:lnTo>
                  <a:pt x="f1" y="f0"/>
                </a:lnTo>
                <a:close/>
              </a:path>
            </a:pathLst>
          </a:custGeom>
          <a:solidFill>
            <a:srgbClr val="2D83C3">
              <a:alpha val="7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4" name="Google Shape;17;p13">
            <a:extLst>
              <a:ext uri="{FF2B5EF4-FFF2-40B4-BE49-F238E27FC236}">
                <a16:creationId xmlns:a16="http://schemas.microsoft.com/office/drawing/2014/main" id="{E0D52556-7E77-7B21-ECA9-9E08AB85E3AE}"/>
              </a:ext>
            </a:extLst>
          </p:cNvPr>
          <p:cNvSpPr/>
          <p:nvPr/>
        </p:nvSpPr>
        <p:spPr>
          <a:xfrm>
            <a:off x="10936080" y="0"/>
            <a:ext cx="1255680" cy="6857640"/>
          </a:xfrm>
          <a:custGeom>
            <a:avLst/>
            <a:gdLst>
              <a:gd name="f0" fmla="val 0"/>
              <a:gd name="f1" fmla="val 1255752"/>
              <a:gd name="f2" fmla="val 1114527"/>
              <a:gd name="f3" fmla="val 6857996"/>
            </a:gdLst>
            <a:ahLst/>
            <a:cxnLst>
              <a:cxn ang="3cd4">
                <a:pos x="hc" y="t"/>
              </a:cxn>
              <a:cxn ang="0">
                <a:pos x="r" y="vc"/>
              </a:cxn>
              <a:cxn ang="cd4">
                <a:pos x="hc" y="b"/>
              </a:cxn>
              <a:cxn ang="cd2">
                <a:pos x="l" y="vc"/>
              </a:cxn>
            </a:cxnLst>
            <a:rect l="l" t="t" r="r" b="b"/>
            <a:pathLst>
              <a:path w="1256029" h="6858000">
                <a:moveTo>
                  <a:pt x="f1" y="f0"/>
                </a:moveTo>
                <a:lnTo>
                  <a:pt x="f0" y="f0"/>
                </a:lnTo>
                <a:lnTo>
                  <a:pt x="f2" y="f3"/>
                </a:lnTo>
                <a:lnTo>
                  <a:pt x="f1" y="f3"/>
                </a:lnTo>
                <a:lnTo>
                  <a:pt x="f1" y="f0"/>
                </a:lnTo>
                <a:close/>
              </a:path>
            </a:pathLst>
          </a:custGeom>
          <a:solidFill>
            <a:srgbClr val="226192">
              <a:alpha val="8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5" name="Google Shape;18;p13">
            <a:extLst>
              <a:ext uri="{FF2B5EF4-FFF2-40B4-BE49-F238E27FC236}">
                <a16:creationId xmlns:a16="http://schemas.microsoft.com/office/drawing/2014/main" id="{45A479C4-560D-1D42-8822-CA97BD625501}"/>
              </a:ext>
            </a:extLst>
          </p:cNvPr>
          <p:cNvSpPr/>
          <p:nvPr/>
        </p:nvSpPr>
        <p:spPr>
          <a:xfrm>
            <a:off x="10372680" y="3591000"/>
            <a:ext cx="1819080" cy="3266640"/>
          </a:xfrm>
          <a:custGeom>
            <a:avLst/>
            <a:gdLst>
              <a:gd name="f0" fmla="val 0"/>
              <a:gd name="f1" fmla="val 1819275"/>
              <a:gd name="f2" fmla="val 3267075"/>
            </a:gdLst>
            <a:ahLst/>
            <a:cxnLst>
              <a:cxn ang="3cd4">
                <a:pos x="hc" y="t"/>
              </a:cxn>
              <a:cxn ang="0">
                <a:pos x="r" y="vc"/>
              </a:cxn>
              <a:cxn ang="cd4">
                <a:pos x="hc" y="b"/>
              </a:cxn>
              <a:cxn ang="cd2">
                <a:pos x="l" y="vc"/>
              </a:cxn>
            </a:cxnLst>
            <a:rect l="l" t="t" r="r" b="b"/>
            <a:pathLst>
              <a:path w="1819275" h="3267075">
                <a:moveTo>
                  <a:pt x="f1" y="f0"/>
                </a:moveTo>
                <a:lnTo>
                  <a:pt x="f0" y="f2"/>
                </a:lnTo>
                <a:lnTo>
                  <a:pt x="f1" y="f2"/>
                </a:lnTo>
                <a:lnTo>
                  <a:pt x="f1" y="f0"/>
                </a:lnTo>
                <a:close/>
              </a:path>
            </a:pathLst>
          </a:custGeom>
          <a:solidFill>
            <a:srgbClr val="17AFE3">
              <a:alpha val="6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6" name="Google Shape;19;p13">
            <a:extLst>
              <a:ext uri="{FF2B5EF4-FFF2-40B4-BE49-F238E27FC236}">
                <a16:creationId xmlns:a16="http://schemas.microsoft.com/office/drawing/2014/main" id="{559DECBC-5C50-9A9C-3D01-41B9EC8A6395}"/>
              </a:ext>
            </a:extLst>
          </p:cNvPr>
          <p:cNvSpPr/>
          <p:nvPr/>
        </p:nvSpPr>
        <p:spPr>
          <a:xfrm>
            <a:off x="0" y="4010039"/>
            <a:ext cx="447479" cy="2847600"/>
          </a:xfrm>
          <a:custGeom>
            <a:avLst/>
            <a:gdLst>
              <a:gd name="f0" fmla="val 0"/>
              <a:gd name="f1" fmla="val 447675"/>
              <a:gd name="f2" fmla="val 2847975"/>
            </a:gdLst>
            <a:ahLst/>
            <a:cxnLst>
              <a:cxn ang="3cd4">
                <a:pos x="hc" y="t"/>
              </a:cxn>
              <a:cxn ang="0">
                <a:pos x="r" y="vc"/>
              </a:cxn>
              <a:cxn ang="cd4">
                <a:pos x="hc" y="b"/>
              </a:cxn>
              <a:cxn ang="cd2">
                <a:pos x="l" y="vc"/>
              </a:cxn>
            </a:cxnLst>
            <a:rect l="l" t="t" r="r" b="b"/>
            <a:pathLst>
              <a:path w="447675" h="2847975">
                <a:moveTo>
                  <a:pt x="f0" y="f0"/>
                </a:moveTo>
                <a:lnTo>
                  <a:pt x="f0" y="f2"/>
                </a:lnTo>
                <a:lnTo>
                  <a:pt x="f1" y="f2"/>
                </a:lnTo>
                <a:lnTo>
                  <a:pt x="f0" y="f0"/>
                </a:lnTo>
                <a:close/>
              </a:path>
            </a:pathLst>
          </a:custGeom>
          <a:solidFill>
            <a:srgbClr val="5FCAEE">
              <a:alpha val="7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2" name="Vertical Title 1">
            <a:extLst>
              <a:ext uri="{FF2B5EF4-FFF2-40B4-BE49-F238E27FC236}">
                <a16:creationId xmlns:a16="http://schemas.microsoft.com/office/drawing/2014/main" id="{1FE829F3-D39B-3582-9615-2BEEA8D40110}"/>
              </a:ext>
            </a:extLst>
          </p:cNvPr>
          <p:cNvSpPr>
            <a:spLocks noGrp="1"/>
          </p:cNvSpPr>
          <p:nvPr>
            <p:ph type="title" orient="vert"/>
          </p:nvPr>
        </p:nvSpPr>
        <p:spPr>
          <a:xfrm>
            <a:off x="8839200" y="1604963"/>
            <a:ext cx="2743200" cy="4525962"/>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617923B-ED60-53BA-85DE-44019D676B8E}"/>
              </a:ext>
            </a:extLst>
          </p:cNvPr>
          <p:cNvSpPr>
            <a:spLocks noGrp="1"/>
          </p:cNvSpPr>
          <p:nvPr>
            <p:ph type="body" orient="vert" idx="1"/>
          </p:nvPr>
        </p:nvSpPr>
        <p:spPr>
          <a:xfrm>
            <a:off x="609600" y="1604963"/>
            <a:ext cx="8077200" cy="45259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9CEA9FDF-45B1-69BF-838D-DED8E8846863}"/>
              </a:ext>
            </a:extLst>
          </p:cNvPr>
          <p:cNvSpPr>
            <a:spLocks noGrp="1"/>
          </p:cNvSpPr>
          <p:nvPr>
            <p:ph type="ftr" sz="quarter" idx="10"/>
          </p:nvPr>
        </p:nvSpPr>
        <p:spPr>
          <a:xfrm>
            <a:off x="4145400" y="6378120"/>
            <a:ext cx="3900960" cy="4526280"/>
          </a:xfrm>
        </p:spPr>
        <p:txBody>
          <a:bodyPr/>
          <a:lstStyle/>
          <a:p>
            <a:pPr lvl="0"/>
            <a:endParaRPr lang="en-US"/>
          </a:p>
        </p:txBody>
      </p:sp>
      <p:sp>
        <p:nvSpPr>
          <p:cNvPr id="5" name="Date Placeholder 4">
            <a:extLst>
              <a:ext uri="{FF2B5EF4-FFF2-40B4-BE49-F238E27FC236}">
                <a16:creationId xmlns:a16="http://schemas.microsoft.com/office/drawing/2014/main" id="{209F2213-A7F8-7F1F-10C1-4D738A2034D0}"/>
              </a:ext>
            </a:extLst>
          </p:cNvPr>
          <p:cNvSpPr>
            <a:spLocks noGrp="1"/>
          </p:cNvSpPr>
          <p:nvPr>
            <p:ph type="dt" sz="half" idx="11"/>
          </p:nvPr>
        </p:nvSpPr>
        <p:spPr>
          <a:xfrm>
            <a:off x="609480" y="6378120"/>
            <a:ext cx="2803680" cy="4526280"/>
          </a:xfrm>
        </p:spPr>
        <p:txBody>
          <a:bodyPr/>
          <a:lstStyle/>
          <a:p>
            <a:pPr lvl="0"/>
            <a:endParaRPr lang="en-US"/>
          </a:p>
        </p:txBody>
      </p:sp>
      <p:sp>
        <p:nvSpPr>
          <p:cNvPr id="6" name="Slide Number Placeholder 5">
            <a:extLst>
              <a:ext uri="{FF2B5EF4-FFF2-40B4-BE49-F238E27FC236}">
                <a16:creationId xmlns:a16="http://schemas.microsoft.com/office/drawing/2014/main" id="{113F22E4-BE38-0783-598C-3A66D557ED1A}"/>
              </a:ext>
            </a:extLst>
          </p:cNvPr>
          <p:cNvSpPr>
            <a:spLocks noGrp="1"/>
          </p:cNvSpPr>
          <p:nvPr>
            <p:ph type="sldNum" sz="quarter" idx="12"/>
          </p:nvPr>
        </p:nvSpPr>
        <p:spPr>
          <a:xfrm>
            <a:off x="11353320" y="6473159"/>
            <a:ext cx="150840" cy="4526280"/>
          </a:xfrm>
        </p:spPr>
        <p:txBody>
          <a:bodyPr/>
          <a:lstStyle/>
          <a:p>
            <a:pPr lvl="0"/>
            <a:fld id="{4ECF6E83-880A-4DDE-B002-5BDB91FCA489}" type="slidenum">
              <a:t>‹#›</a:t>
            </a:fld>
            <a:endParaRPr lang="en-US"/>
          </a:p>
        </p:txBody>
      </p:sp>
    </p:spTree>
    <p:extLst>
      <p:ext uri="{BB962C8B-B14F-4D97-AF65-F5344CB8AC3E}">
        <p14:creationId xmlns:p14="http://schemas.microsoft.com/office/powerpoint/2010/main" val="8883788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oogle Shape;10;p13">
            <a:extLst>
              <a:ext uri="{FF2B5EF4-FFF2-40B4-BE49-F238E27FC236}">
                <a16:creationId xmlns:a16="http://schemas.microsoft.com/office/drawing/2014/main" id="{33FA8BEA-4989-19CA-9791-2C62A18FC17F}"/>
              </a:ext>
            </a:extLst>
          </p:cNvPr>
          <p:cNvSpPr/>
          <p:nvPr/>
        </p:nvSpPr>
        <p:spPr>
          <a:xfrm>
            <a:off x="9377280" y="4680"/>
            <a:ext cx="1218240" cy="6853320"/>
          </a:xfrm>
          <a:custGeom>
            <a:avLst/>
            <a:gdLst>
              <a:gd name="f0" fmla="val 0"/>
              <a:gd name="f1" fmla="val 1218352"/>
              <a:gd name="f2" fmla="val 6853171"/>
            </a:gdLst>
            <a:ahLst/>
            <a:cxnLst>
              <a:cxn ang="3cd4">
                <a:pos x="hc" y="t"/>
              </a:cxn>
              <a:cxn ang="0">
                <a:pos x="r" y="vc"/>
              </a:cxn>
              <a:cxn ang="cd4">
                <a:pos x="hc" y="b"/>
              </a:cxn>
              <a:cxn ang="cd2">
                <a:pos x="l" y="vc"/>
              </a:cxn>
            </a:cxnLst>
            <a:rect l="l" t="t" r="r" b="b"/>
            <a:pathLst>
              <a:path w="1218565" h="6853555">
                <a:moveTo>
                  <a:pt x="f0" y="f0"/>
                </a:moveTo>
                <a:lnTo>
                  <a:pt x="f1" y="f2"/>
                </a:lnTo>
              </a:path>
            </a:pathLst>
          </a:custGeom>
          <a:noFill/>
          <a:ln w="9360">
            <a:solidFill>
              <a:srgbClr val="5FCAEE"/>
            </a:solidFill>
            <a:prstDash val="solid"/>
            <a:roun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8" name="Google Shape;11;p13">
            <a:extLst>
              <a:ext uri="{FF2B5EF4-FFF2-40B4-BE49-F238E27FC236}">
                <a16:creationId xmlns:a16="http://schemas.microsoft.com/office/drawing/2014/main" id="{353EDCCA-68F4-0CE5-E010-7DF43889FF35}"/>
              </a:ext>
            </a:extLst>
          </p:cNvPr>
          <p:cNvSpPr/>
          <p:nvPr/>
        </p:nvSpPr>
        <p:spPr>
          <a:xfrm>
            <a:off x="7448760" y="3695039"/>
            <a:ext cx="4743000" cy="3163319"/>
          </a:xfrm>
          <a:custGeom>
            <a:avLst/>
            <a:gdLst>
              <a:gd name="f0" fmla="val 0"/>
              <a:gd name="f1" fmla="val 4743387"/>
              <a:gd name="f2" fmla="val 3163101"/>
            </a:gdLst>
            <a:ahLst/>
            <a:cxnLst>
              <a:cxn ang="3cd4">
                <a:pos x="hc" y="t"/>
              </a:cxn>
              <a:cxn ang="0">
                <a:pos x="r" y="vc"/>
              </a:cxn>
              <a:cxn ang="cd4">
                <a:pos x="hc" y="b"/>
              </a:cxn>
              <a:cxn ang="cd2">
                <a:pos x="l" y="vc"/>
              </a:cxn>
            </a:cxnLst>
            <a:rect l="l" t="t" r="r" b="b"/>
            <a:pathLst>
              <a:path w="4743450" h="3163570">
                <a:moveTo>
                  <a:pt x="f1" y="f0"/>
                </a:moveTo>
                <a:lnTo>
                  <a:pt x="f0" y="f2"/>
                </a:lnTo>
              </a:path>
            </a:pathLst>
          </a:custGeom>
          <a:noFill/>
          <a:ln w="9360">
            <a:solidFill>
              <a:srgbClr val="5FCAEE"/>
            </a:solidFill>
            <a:prstDash val="solid"/>
            <a:roun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9" name="Google Shape;12;p13">
            <a:extLst>
              <a:ext uri="{FF2B5EF4-FFF2-40B4-BE49-F238E27FC236}">
                <a16:creationId xmlns:a16="http://schemas.microsoft.com/office/drawing/2014/main" id="{646B9328-F38E-8405-E0A6-59A776FFE600}"/>
              </a:ext>
            </a:extLst>
          </p:cNvPr>
          <p:cNvSpPr/>
          <p:nvPr/>
        </p:nvSpPr>
        <p:spPr>
          <a:xfrm>
            <a:off x="9182160" y="0"/>
            <a:ext cx="3009600" cy="6857640"/>
          </a:xfrm>
          <a:custGeom>
            <a:avLst/>
            <a:gdLst>
              <a:gd name="f0" fmla="val 0"/>
              <a:gd name="f1" fmla="val 3009899"/>
              <a:gd name="f2" fmla="val 2044399"/>
              <a:gd name="f3" fmla="val 6857996"/>
            </a:gdLst>
            <a:ahLst/>
            <a:cxnLst>
              <a:cxn ang="3cd4">
                <a:pos x="hc" y="t"/>
              </a:cxn>
              <a:cxn ang="0">
                <a:pos x="r" y="vc"/>
              </a:cxn>
              <a:cxn ang="cd4">
                <a:pos x="hc" y="b"/>
              </a:cxn>
              <a:cxn ang="cd2">
                <a:pos x="l" y="vc"/>
              </a:cxn>
            </a:cxnLst>
            <a:rect l="l" t="t" r="r" b="b"/>
            <a:pathLst>
              <a:path w="3009900" h="6858000">
                <a:moveTo>
                  <a:pt x="f1" y="f0"/>
                </a:moveTo>
                <a:lnTo>
                  <a:pt x="f2" y="f0"/>
                </a:lnTo>
                <a:lnTo>
                  <a:pt x="f0" y="f3"/>
                </a:lnTo>
                <a:lnTo>
                  <a:pt x="f1" y="f3"/>
                </a:lnTo>
                <a:lnTo>
                  <a:pt x="f1" y="f0"/>
                </a:lnTo>
                <a:close/>
              </a:path>
            </a:pathLst>
          </a:custGeom>
          <a:solidFill>
            <a:srgbClr val="5FCAEE">
              <a:alpha val="3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0" name="Google Shape;13;p13">
            <a:extLst>
              <a:ext uri="{FF2B5EF4-FFF2-40B4-BE49-F238E27FC236}">
                <a16:creationId xmlns:a16="http://schemas.microsoft.com/office/drawing/2014/main" id="{0BAC15FB-423B-D2E7-77A0-7B91A72CBCF6}"/>
              </a:ext>
            </a:extLst>
          </p:cNvPr>
          <p:cNvSpPr/>
          <p:nvPr/>
        </p:nvSpPr>
        <p:spPr>
          <a:xfrm>
            <a:off x="9603000" y="0"/>
            <a:ext cx="2589119" cy="6857640"/>
          </a:xfrm>
          <a:custGeom>
            <a:avLst/>
            <a:gdLst>
              <a:gd name="f0" fmla="val 0"/>
              <a:gd name="f1" fmla="val 2589120"/>
              <a:gd name="f2" fmla="val 1208884"/>
              <a:gd name="f3" fmla="val 6857996"/>
            </a:gdLst>
            <a:ahLst/>
            <a:cxnLst>
              <a:cxn ang="3cd4">
                <a:pos x="hc" y="t"/>
              </a:cxn>
              <a:cxn ang="0">
                <a:pos x="r" y="vc"/>
              </a:cxn>
              <a:cxn ang="cd4">
                <a:pos x="hc" y="b"/>
              </a:cxn>
              <a:cxn ang="cd2">
                <a:pos x="l" y="vc"/>
              </a:cxn>
            </a:cxnLst>
            <a:rect l="l" t="t" r="r" b="b"/>
            <a:pathLst>
              <a:path w="2589529" h="6858000">
                <a:moveTo>
                  <a:pt x="f1" y="f0"/>
                </a:moveTo>
                <a:lnTo>
                  <a:pt x="f0" y="f0"/>
                </a:lnTo>
                <a:lnTo>
                  <a:pt x="f2" y="f3"/>
                </a:lnTo>
                <a:lnTo>
                  <a:pt x="f1" y="f3"/>
                </a:lnTo>
                <a:lnTo>
                  <a:pt x="f1" y="f0"/>
                </a:lnTo>
                <a:close/>
              </a:path>
            </a:pathLst>
          </a:custGeom>
          <a:solidFill>
            <a:srgbClr val="5FCAEE">
              <a:alpha val="2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1" name="Google Shape;14;p13">
            <a:extLst>
              <a:ext uri="{FF2B5EF4-FFF2-40B4-BE49-F238E27FC236}">
                <a16:creationId xmlns:a16="http://schemas.microsoft.com/office/drawing/2014/main" id="{8CC132D0-FF27-E56D-EB94-1BB6150216E3}"/>
              </a:ext>
            </a:extLst>
          </p:cNvPr>
          <p:cNvSpPr/>
          <p:nvPr/>
        </p:nvSpPr>
        <p:spPr>
          <a:xfrm>
            <a:off x="8934480" y="3048120"/>
            <a:ext cx="3257279" cy="3809520"/>
          </a:xfrm>
          <a:custGeom>
            <a:avLst/>
            <a:gdLst>
              <a:gd name="f0" fmla="val 0"/>
              <a:gd name="f1" fmla="val 3257550"/>
              <a:gd name="f2" fmla="val 3810000"/>
            </a:gdLst>
            <a:ahLst/>
            <a:cxnLst>
              <a:cxn ang="3cd4">
                <a:pos x="hc" y="t"/>
              </a:cxn>
              <a:cxn ang="0">
                <a:pos x="r" y="vc"/>
              </a:cxn>
              <a:cxn ang="cd4">
                <a:pos x="hc" y="b"/>
              </a:cxn>
              <a:cxn ang="cd2">
                <a:pos x="l" y="vc"/>
              </a:cxn>
            </a:cxnLst>
            <a:rect l="l" t="t" r="r" b="b"/>
            <a:pathLst>
              <a:path w="3257550" h="3810000">
                <a:moveTo>
                  <a:pt x="f1" y="f0"/>
                </a:moveTo>
                <a:lnTo>
                  <a:pt x="f0" y="f2"/>
                </a:lnTo>
                <a:lnTo>
                  <a:pt x="f1" y="f2"/>
                </a:lnTo>
                <a:lnTo>
                  <a:pt x="f1" y="f0"/>
                </a:lnTo>
                <a:close/>
              </a:path>
            </a:pathLst>
          </a:custGeom>
          <a:solidFill>
            <a:srgbClr val="17AFE3">
              <a:alpha val="6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2" name="Google Shape;15;p13">
            <a:extLst>
              <a:ext uri="{FF2B5EF4-FFF2-40B4-BE49-F238E27FC236}">
                <a16:creationId xmlns:a16="http://schemas.microsoft.com/office/drawing/2014/main" id="{9A82EC1A-FC8E-1EDF-187B-EA2D996CDD29}"/>
              </a:ext>
            </a:extLst>
          </p:cNvPr>
          <p:cNvSpPr/>
          <p:nvPr/>
        </p:nvSpPr>
        <p:spPr>
          <a:xfrm>
            <a:off x="9338040" y="0"/>
            <a:ext cx="2854080" cy="6857640"/>
          </a:xfrm>
          <a:custGeom>
            <a:avLst/>
            <a:gdLst>
              <a:gd name="f0" fmla="val 0"/>
              <a:gd name="f1" fmla="val 2854069"/>
              <a:gd name="f2" fmla="val 2470020"/>
              <a:gd name="f3" fmla="val 6857996"/>
            </a:gdLst>
            <a:ahLst/>
            <a:cxnLst>
              <a:cxn ang="3cd4">
                <a:pos x="hc" y="t"/>
              </a:cxn>
              <a:cxn ang="0">
                <a:pos x="r" y="vc"/>
              </a:cxn>
              <a:cxn ang="cd4">
                <a:pos x="hc" y="b"/>
              </a:cxn>
              <a:cxn ang="cd2">
                <a:pos x="l" y="vc"/>
              </a:cxn>
            </a:cxnLst>
            <a:rect l="l" t="t" r="r" b="b"/>
            <a:pathLst>
              <a:path w="2854325" h="6858000">
                <a:moveTo>
                  <a:pt x="f1" y="f0"/>
                </a:moveTo>
                <a:lnTo>
                  <a:pt x="f0" y="f0"/>
                </a:lnTo>
                <a:lnTo>
                  <a:pt x="f2" y="f3"/>
                </a:lnTo>
                <a:lnTo>
                  <a:pt x="f1" y="f3"/>
                </a:lnTo>
                <a:lnTo>
                  <a:pt x="f1" y="f0"/>
                </a:lnTo>
                <a:close/>
              </a:path>
            </a:pathLst>
          </a:custGeom>
          <a:solidFill>
            <a:srgbClr val="17AFE3">
              <a:alpha val="5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3" name="Google Shape;16;p13">
            <a:extLst>
              <a:ext uri="{FF2B5EF4-FFF2-40B4-BE49-F238E27FC236}">
                <a16:creationId xmlns:a16="http://schemas.microsoft.com/office/drawing/2014/main" id="{AEE2E40D-6D8E-F33F-BE24-134A6564EE0A}"/>
              </a:ext>
            </a:extLst>
          </p:cNvPr>
          <p:cNvSpPr/>
          <p:nvPr/>
        </p:nvSpPr>
        <p:spPr>
          <a:xfrm>
            <a:off x="10896479" y="0"/>
            <a:ext cx="1294920" cy="6857640"/>
          </a:xfrm>
          <a:custGeom>
            <a:avLst/>
            <a:gdLst>
              <a:gd name="f0" fmla="val 0"/>
              <a:gd name="f1" fmla="val 1295399"/>
              <a:gd name="f2" fmla="val 1022453"/>
              <a:gd name="f3" fmla="val 6857996"/>
            </a:gdLst>
            <a:ahLst/>
            <a:cxnLst>
              <a:cxn ang="3cd4">
                <a:pos x="hc" y="t"/>
              </a:cxn>
              <a:cxn ang="0">
                <a:pos x="r" y="vc"/>
              </a:cxn>
              <a:cxn ang="cd4">
                <a:pos x="hc" y="b"/>
              </a:cxn>
              <a:cxn ang="cd2">
                <a:pos x="l" y="vc"/>
              </a:cxn>
            </a:cxnLst>
            <a:rect l="l" t="t" r="r" b="b"/>
            <a:pathLst>
              <a:path w="1295400" h="6858000">
                <a:moveTo>
                  <a:pt x="f1" y="f0"/>
                </a:moveTo>
                <a:lnTo>
                  <a:pt x="f2" y="f0"/>
                </a:lnTo>
                <a:lnTo>
                  <a:pt x="f0" y="f3"/>
                </a:lnTo>
                <a:lnTo>
                  <a:pt x="f1" y="f3"/>
                </a:lnTo>
                <a:lnTo>
                  <a:pt x="f1" y="f0"/>
                </a:lnTo>
                <a:close/>
              </a:path>
            </a:pathLst>
          </a:custGeom>
          <a:solidFill>
            <a:srgbClr val="2D83C3">
              <a:alpha val="7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4" name="Google Shape;17;p13">
            <a:extLst>
              <a:ext uri="{FF2B5EF4-FFF2-40B4-BE49-F238E27FC236}">
                <a16:creationId xmlns:a16="http://schemas.microsoft.com/office/drawing/2014/main" id="{91A4321D-82BA-B228-6DC5-225C5B441C01}"/>
              </a:ext>
            </a:extLst>
          </p:cNvPr>
          <p:cNvSpPr/>
          <p:nvPr/>
        </p:nvSpPr>
        <p:spPr>
          <a:xfrm>
            <a:off x="10936080" y="0"/>
            <a:ext cx="1255680" cy="6857640"/>
          </a:xfrm>
          <a:custGeom>
            <a:avLst/>
            <a:gdLst>
              <a:gd name="f0" fmla="val 0"/>
              <a:gd name="f1" fmla="val 1255752"/>
              <a:gd name="f2" fmla="val 1114527"/>
              <a:gd name="f3" fmla="val 6857996"/>
            </a:gdLst>
            <a:ahLst/>
            <a:cxnLst>
              <a:cxn ang="3cd4">
                <a:pos x="hc" y="t"/>
              </a:cxn>
              <a:cxn ang="0">
                <a:pos x="r" y="vc"/>
              </a:cxn>
              <a:cxn ang="cd4">
                <a:pos x="hc" y="b"/>
              </a:cxn>
              <a:cxn ang="cd2">
                <a:pos x="l" y="vc"/>
              </a:cxn>
            </a:cxnLst>
            <a:rect l="l" t="t" r="r" b="b"/>
            <a:pathLst>
              <a:path w="1256029" h="6858000">
                <a:moveTo>
                  <a:pt x="f1" y="f0"/>
                </a:moveTo>
                <a:lnTo>
                  <a:pt x="f0" y="f0"/>
                </a:lnTo>
                <a:lnTo>
                  <a:pt x="f2" y="f3"/>
                </a:lnTo>
                <a:lnTo>
                  <a:pt x="f1" y="f3"/>
                </a:lnTo>
                <a:lnTo>
                  <a:pt x="f1" y="f0"/>
                </a:lnTo>
                <a:close/>
              </a:path>
            </a:pathLst>
          </a:custGeom>
          <a:solidFill>
            <a:srgbClr val="226192">
              <a:alpha val="8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5" name="Google Shape;18;p13">
            <a:extLst>
              <a:ext uri="{FF2B5EF4-FFF2-40B4-BE49-F238E27FC236}">
                <a16:creationId xmlns:a16="http://schemas.microsoft.com/office/drawing/2014/main" id="{4E8597FA-5D91-DA89-9BDA-10E8D1ABC6CE}"/>
              </a:ext>
            </a:extLst>
          </p:cNvPr>
          <p:cNvSpPr/>
          <p:nvPr/>
        </p:nvSpPr>
        <p:spPr>
          <a:xfrm>
            <a:off x="10372680" y="3591000"/>
            <a:ext cx="1819080" cy="3266640"/>
          </a:xfrm>
          <a:custGeom>
            <a:avLst/>
            <a:gdLst>
              <a:gd name="f0" fmla="val 0"/>
              <a:gd name="f1" fmla="val 1819275"/>
              <a:gd name="f2" fmla="val 3267075"/>
            </a:gdLst>
            <a:ahLst/>
            <a:cxnLst>
              <a:cxn ang="3cd4">
                <a:pos x="hc" y="t"/>
              </a:cxn>
              <a:cxn ang="0">
                <a:pos x="r" y="vc"/>
              </a:cxn>
              <a:cxn ang="cd4">
                <a:pos x="hc" y="b"/>
              </a:cxn>
              <a:cxn ang="cd2">
                <a:pos x="l" y="vc"/>
              </a:cxn>
            </a:cxnLst>
            <a:rect l="l" t="t" r="r" b="b"/>
            <a:pathLst>
              <a:path w="1819275" h="3267075">
                <a:moveTo>
                  <a:pt x="f1" y="f0"/>
                </a:moveTo>
                <a:lnTo>
                  <a:pt x="f0" y="f2"/>
                </a:lnTo>
                <a:lnTo>
                  <a:pt x="f1" y="f2"/>
                </a:lnTo>
                <a:lnTo>
                  <a:pt x="f1" y="f0"/>
                </a:lnTo>
                <a:close/>
              </a:path>
            </a:pathLst>
          </a:custGeom>
          <a:solidFill>
            <a:srgbClr val="17AFE3">
              <a:alpha val="6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6" name="Google Shape;19;p13">
            <a:extLst>
              <a:ext uri="{FF2B5EF4-FFF2-40B4-BE49-F238E27FC236}">
                <a16:creationId xmlns:a16="http://schemas.microsoft.com/office/drawing/2014/main" id="{21AE75B2-8EA6-25E3-8E68-ADFC0B4EDF2E}"/>
              </a:ext>
            </a:extLst>
          </p:cNvPr>
          <p:cNvSpPr/>
          <p:nvPr/>
        </p:nvSpPr>
        <p:spPr>
          <a:xfrm>
            <a:off x="0" y="4010039"/>
            <a:ext cx="447479" cy="2847600"/>
          </a:xfrm>
          <a:custGeom>
            <a:avLst/>
            <a:gdLst>
              <a:gd name="f0" fmla="val 0"/>
              <a:gd name="f1" fmla="val 447675"/>
              <a:gd name="f2" fmla="val 2847975"/>
            </a:gdLst>
            <a:ahLst/>
            <a:cxnLst>
              <a:cxn ang="3cd4">
                <a:pos x="hc" y="t"/>
              </a:cxn>
              <a:cxn ang="0">
                <a:pos x="r" y="vc"/>
              </a:cxn>
              <a:cxn ang="cd4">
                <a:pos x="hc" y="b"/>
              </a:cxn>
              <a:cxn ang="cd2">
                <a:pos x="l" y="vc"/>
              </a:cxn>
            </a:cxnLst>
            <a:rect l="l" t="t" r="r" b="b"/>
            <a:pathLst>
              <a:path w="447675" h="2847975">
                <a:moveTo>
                  <a:pt x="f0" y="f0"/>
                </a:moveTo>
                <a:lnTo>
                  <a:pt x="f0" y="f2"/>
                </a:lnTo>
                <a:lnTo>
                  <a:pt x="f1" y="f2"/>
                </a:lnTo>
                <a:lnTo>
                  <a:pt x="f0" y="f0"/>
                </a:lnTo>
                <a:close/>
              </a:path>
            </a:pathLst>
          </a:custGeom>
          <a:solidFill>
            <a:srgbClr val="5FCAEE">
              <a:alpha val="7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2" name="Title 1">
            <a:extLst>
              <a:ext uri="{FF2B5EF4-FFF2-40B4-BE49-F238E27FC236}">
                <a16:creationId xmlns:a16="http://schemas.microsoft.com/office/drawing/2014/main" id="{3B9C9F05-4B80-8E3E-A1ED-046E663DEB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0505094-F7ED-7C90-4913-BDA307CA5D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Footer Placeholder 3">
            <a:extLst>
              <a:ext uri="{FF2B5EF4-FFF2-40B4-BE49-F238E27FC236}">
                <a16:creationId xmlns:a16="http://schemas.microsoft.com/office/drawing/2014/main" id="{52E5392F-2F8B-7D77-AA1F-5B9A61D2A842}"/>
              </a:ext>
            </a:extLst>
          </p:cNvPr>
          <p:cNvSpPr>
            <a:spLocks noGrp="1"/>
          </p:cNvSpPr>
          <p:nvPr>
            <p:ph type="ftr" sz="quarter" idx="10"/>
          </p:nvPr>
        </p:nvSpPr>
        <p:spPr>
          <a:xfrm>
            <a:off x="4145400" y="6378120"/>
            <a:ext cx="3900960" cy="4526280"/>
          </a:xfrm>
        </p:spPr>
        <p:txBody>
          <a:bodyPr/>
          <a:lstStyle/>
          <a:p>
            <a:pPr lvl="0"/>
            <a:endParaRPr lang="en-US"/>
          </a:p>
        </p:txBody>
      </p:sp>
      <p:sp>
        <p:nvSpPr>
          <p:cNvPr id="5" name="Date Placeholder 4">
            <a:extLst>
              <a:ext uri="{FF2B5EF4-FFF2-40B4-BE49-F238E27FC236}">
                <a16:creationId xmlns:a16="http://schemas.microsoft.com/office/drawing/2014/main" id="{189611A1-114C-755A-1856-DB325708CC04}"/>
              </a:ext>
            </a:extLst>
          </p:cNvPr>
          <p:cNvSpPr>
            <a:spLocks noGrp="1"/>
          </p:cNvSpPr>
          <p:nvPr>
            <p:ph type="dt" sz="half" idx="11"/>
          </p:nvPr>
        </p:nvSpPr>
        <p:spPr>
          <a:xfrm>
            <a:off x="609480" y="6378120"/>
            <a:ext cx="2803680" cy="4526280"/>
          </a:xfrm>
        </p:spPr>
        <p:txBody>
          <a:bodyPr/>
          <a:lstStyle/>
          <a:p>
            <a:pPr lvl="0"/>
            <a:endParaRPr lang="en-US"/>
          </a:p>
        </p:txBody>
      </p:sp>
      <p:sp>
        <p:nvSpPr>
          <p:cNvPr id="6" name="Slide Number Placeholder 5">
            <a:extLst>
              <a:ext uri="{FF2B5EF4-FFF2-40B4-BE49-F238E27FC236}">
                <a16:creationId xmlns:a16="http://schemas.microsoft.com/office/drawing/2014/main" id="{57254A8E-CF59-63D0-9982-902EB7E7B0C7}"/>
              </a:ext>
            </a:extLst>
          </p:cNvPr>
          <p:cNvSpPr>
            <a:spLocks noGrp="1"/>
          </p:cNvSpPr>
          <p:nvPr>
            <p:ph type="sldNum" sz="quarter" idx="12"/>
          </p:nvPr>
        </p:nvSpPr>
        <p:spPr>
          <a:xfrm>
            <a:off x="11353320" y="6473159"/>
            <a:ext cx="150840" cy="4526280"/>
          </a:xfrm>
        </p:spPr>
        <p:txBody>
          <a:bodyPr/>
          <a:lstStyle/>
          <a:p>
            <a:pPr lvl="0"/>
            <a:fld id="{F7210C9D-9569-4236-8F7D-08C548C8E27A}" type="slidenum">
              <a:t>‹#›</a:t>
            </a:fld>
            <a:endParaRPr lang="en-US"/>
          </a:p>
        </p:txBody>
      </p:sp>
    </p:spTree>
    <p:extLst>
      <p:ext uri="{BB962C8B-B14F-4D97-AF65-F5344CB8AC3E}">
        <p14:creationId xmlns:p14="http://schemas.microsoft.com/office/powerpoint/2010/main" val="39416925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Google Shape;10;p13">
            <a:extLst>
              <a:ext uri="{FF2B5EF4-FFF2-40B4-BE49-F238E27FC236}">
                <a16:creationId xmlns:a16="http://schemas.microsoft.com/office/drawing/2014/main" id="{607F31FB-D510-0319-0E50-1F6093C7D3C5}"/>
              </a:ext>
            </a:extLst>
          </p:cNvPr>
          <p:cNvSpPr/>
          <p:nvPr/>
        </p:nvSpPr>
        <p:spPr>
          <a:xfrm>
            <a:off x="9377280" y="4680"/>
            <a:ext cx="1218240" cy="6853320"/>
          </a:xfrm>
          <a:custGeom>
            <a:avLst/>
            <a:gdLst>
              <a:gd name="f0" fmla="val 0"/>
              <a:gd name="f1" fmla="val 1218352"/>
              <a:gd name="f2" fmla="val 6853171"/>
            </a:gdLst>
            <a:ahLst/>
            <a:cxnLst>
              <a:cxn ang="3cd4">
                <a:pos x="hc" y="t"/>
              </a:cxn>
              <a:cxn ang="0">
                <a:pos x="r" y="vc"/>
              </a:cxn>
              <a:cxn ang="cd4">
                <a:pos x="hc" y="b"/>
              </a:cxn>
              <a:cxn ang="cd2">
                <a:pos x="l" y="vc"/>
              </a:cxn>
            </a:cxnLst>
            <a:rect l="l" t="t" r="r" b="b"/>
            <a:pathLst>
              <a:path w="1218565" h="6853555">
                <a:moveTo>
                  <a:pt x="f0" y="f0"/>
                </a:moveTo>
                <a:lnTo>
                  <a:pt x="f1" y="f2"/>
                </a:lnTo>
              </a:path>
            </a:pathLst>
          </a:custGeom>
          <a:noFill/>
          <a:ln w="9360">
            <a:solidFill>
              <a:srgbClr val="5FCAEE"/>
            </a:solidFill>
            <a:prstDash val="solid"/>
            <a:roun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8" name="Google Shape;11;p13">
            <a:extLst>
              <a:ext uri="{FF2B5EF4-FFF2-40B4-BE49-F238E27FC236}">
                <a16:creationId xmlns:a16="http://schemas.microsoft.com/office/drawing/2014/main" id="{55FA1EE6-8486-EBA5-91F3-38B5B4F5F29B}"/>
              </a:ext>
            </a:extLst>
          </p:cNvPr>
          <p:cNvSpPr/>
          <p:nvPr/>
        </p:nvSpPr>
        <p:spPr>
          <a:xfrm>
            <a:off x="7448760" y="3695039"/>
            <a:ext cx="4743000" cy="3163319"/>
          </a:xfrm>
          <a:custGeom>
            <a:avLst/>
            <a:gdLst>
              <a:gd name="f0" fmla="val 0"/>
              <a:gd name="f1" fmla="val 4743387"/>
              <a:gd name="f2" fmla="val 3163101"/>
            </a:gdLst>
            <a:ahLst/>
            <a:cxnLst>
              <a:cxn ang="3cd4">
                <a:pos x="hc" y="t"/>
              </a:cxn>
              <a:cxn ang="0">
                <a:pos x="r" y="vc"/>
              </a:cxn>
              <a:cxn ang="cd4">
                <a:pos x="hc" y="b"/>
              </a:cxn>
              <a:cxn ang="cd2">
                <a:pos x="l" y="vc"/>
              </a:cxn>
            </a:cxnLst>
            <a:rect l="l" t="t" r="r" b="b"/>
            <a:pathLst>
              <a:path w="4743450" h="3163570">
                <a:moveTo>
                  <a:pt x="f1" y="f0"/>
                </a:moveTo>
                <a:lnTo>
                  <a:pt x="f0" y="f2"/>
                </a:lnTo>
              </a:path>
            </a:pathLst>
          </a:custGeom>
          <a:noFill/>
          <a:ln w="9360">
            <a:solidFill>
              <a:srgbClr val="5FCAEE"/>
            </a:solidFill>
            <a:prstDash val="solid"/>
            <a:roun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9" name="Google Shape;12;p13">
            <a:extLst>
              <a:ext uri="{FF2B5EF4-FFF2-40B4-BE49-F238E27FC236}">
                <a16:creationId xmlns:a16="http://schemas.microsoft.com/office/drawing/2014/main" id="{5D99E9C7-861E-5FC2-6D81-9324FE15ED12}"/>
              </a:ext>
            </a:extLst>
          </p:cNvPr>
          <p:cNvSpPr/>
          <p:nvPr/>
        </p:nvSpPr>
        <p:spPr>
          <a:xfrm>
            <a:off x="9182160" y="0"/>
            <a:ext cx="3009600" cy="6857640"/>
          </a:xfrm>
          <a:custGeom>
            <a:avLst/>
            <a:gdLst>
              <a:gd name="f0" fmla="val 0"/>
              <a:gd name="f1" fmla="val 3009899"/>
              <a:gd name="f2" fmla="val 2044399"/>
              <a:gd name="f3" fmla="val 6857996"/>
            </a:gdLst>
            <a:ahLst/>
            <a:cxnLst>
              <a:cxn ang="3cd4">
                <a:pos x="hc" y="t"/>
              </a:cxn>
              <a:cxn ang="0">
                <a:pos x="r" y="vc"/>
              </a:cxn>
              <a:cxn ang="cd4">
                <a:pos x="hc" y="b"/>
              </a:cxn>
              <a:cxn ang="cd2">
                <a:pos x="l" y="vc"/>
              </a:cxn>
            </a:cxnLst>
            <a:rect l="l" t="t" r="r" b="b"/>
            <a:pathLst>
              <a:path w="3009900" h="6858000">
                <a:moveTo>
                  <a:pt x="f1" y="f0"/>
                </a:moveTo>
                <a:lnTo>
                  <a:pt x="f2" y="f0"/>
                </a:lnTo>
                <a:lnTo>
                  <a:pt x="f0" y="f3"/>
                </a:lnTo>
                <a:lnTo>
                  <a:pt x="f1" y="f3"/>
                </a:lnTo>
                <a:lnTo>
                  <a:pt x="f1" y="f0"/>
                </a:lnTo>
                <a:close/>
              </a:path>
            </a:pathLst>
          </a:custGeom>
          <a:solidFill>
            <a:srgbClr val="5FCAEE">
              <a:alpha val="3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0" name="Google Shape;13;p13">
            <a:extLst>
              <a:ext uri="{FF2B5EF4-FFF2-40B4-BE49-F238E27FC236}">
                <a16:creationId xmlns:a16="http://schemas.microsoft.com/office/drawing/2014/main" id="{1DE743C4-F3C7-64CC-485E-E421BD2C1BAC}"/>
              </a:ext>
            </a:extLst>
          </p:cNvPr>
          <p:cNvSpPr/>
          <p:nvPr/>
        </p:nvSpPr>
        <p:spPr>
          <a:xfrm>
            <a:off x="9603000" y="0"/>
            <a:ext cx="2589119" cy="6857640"/>
          </a:xfrm>
          <a:custGeom>
            <a:avLst/>
            <a:gdLst>
              <a:gd name="f0" fmla="val 0"/>
              <a:gd name="f1" fmla="val 2589120"/>
              <a:gd name="f2" fmla="val 1208884"/>
              <a:gd name="f3" fmla="val 6857996"/>
            </a:gdLst>
            <a:ahLst/>
            <a:cxnLst>
              <a:cxn ang="3cd4">
                <a:pos x="hc" y="t"/>
              </a:cxn>
              <a:cxn ang="0">
                <a:pos x="r" y="vc"/>
              </a:cxn>
              <a:cxn ang="cd4">
                <a:pos x="hc" y="b"/>
              </a:cxn>
              <a:cxn ang="cd2">
                <a:pos x="l" y="vc"/>
              </a:cxn>
            </a:cxnLst>
            <a:rect l="l" t="t" r="r" b="b"/>
            <a:pathLst>
              <a:path w="2589529" h="6858000">
                <a:moveTo>
                  <a:pt x="f1" y="f0"/>
                </a:moveTo>
                <a:lnTo>
                  <a:pt x="f0" y="f0"/>
                </a:lnTo>
                <a:lnTo>
                  <a:pt x="f2" y="f3"/>
                </a:lnTo>
                <a:lnTo>
                  <a:pt x="f1" y="f3"/>
                </a:lnTo>
                <a:lnTo>
                  <a:pt x="f1" y="f0"/>
                </a:lnTo>
                <a:close/>
              </a:path>
            </a:pathLst>
          </a:custGeom>
          <a:solidFill>
            <a:srgbClr val="5FCAEE">
              <a:alpha val="2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1" name="Google Shape;14;p13">
            <a:extLst>
              <a:ext uri="{FF2B5EF4-FFF2-40B4-BE49-F238E27FC236}">
                <a16:creationId xmlns:a16="http://schemas.microsoft.com/office/drawing/2014/main" id="{FCA49209-C799-2E8F-90BB-408274DA2FF4}"/>
              </a:ext>
            </a:extLst>
          </p:cNvPr>
          <p:cNvSpPr/>
          <p:nvPr/>
        </p:nvSpPr>
        <p:spPr>
          <a:xfrm>
            <a:off x="8934480" y="3048120"/>
            <a:ext cx="3257279" cy="3809520"/>
          </a:xfrm>
          <a:custGeom>
            <a:avLst/>
            <a:gdLst>
              <a:gd name="f0" fmla="val 0"/>
              <a:gd name="f1" fmla="val 3257550"/>
              <a:gd name="f2" fmla="val 3810000"/>
            </a:gdLst>
            <a:ahLst/>
            <a:cxnLst>
              <a:cxn ang="3cd4">
                <a:pos x="hc" y="t"/>
              </a:cxn>
              <a:cxn ang="0">
                <a:pos x="r" y="vc"/>
              </a:cxn>
              <a:cxn ang="cd4">
                <a:pos x="hc" y="b"/>
              </a:cxn>
              <a:cxn ang="cd2">
                <a:pos x="l" y="vc"/>
              </a:cxn>
            </a:cxnLst>
            <a:rect l="l" t="t" r="r" b="b"/>
            <a:pathLst>
              <a:path w="3257550" h="3810000">
                <a:moveTo>
                  <a:pt x="f1" y="f0"/>
                </a:moveTo>
                <a:lnTo>
                  <a:pt x="f0" y="f2"/>
                </a:lnTo>
                <a:lnTo>
                  <a:pt x="f1" y="f2"/>
                </a:lnTo>
                <a:lnTo>
                  <a:pt x="f1" y="f0"/>
                </a:lnTo>
                <a:close/>
              </a:path>
            </a:pathLst>
          </a:custGeom>
          <a:solidFill>
            <a:srgbClr val="17AFE3">
              <a:alpha val="6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2" name="Google Shape;15;p13">
            <a:extLst>
              <a:ext uri="{FF2B5EF4-FFF2-40B4-BE49-F238E27FC236}">
                <a16:creationId xmlns:a16="http://schemas.microsoft.com/office/drawing/2014/main" id="{39EA5F00-0CE0-7D85-F1A4-6058824F5521}"/>
              </a:ext>
            </a:extLst>
          </p:cNvPr>
          <p:cNvSpPr/>
          <p:nvPr/>
        </p:nvSpPr>
        <p:spPr>
          <a:xfrm>
            <a:off x="9338040" y="0"/>
            <a:ext cx="2854080" cy="6857640"/>
          </a:xfrm>
          <a:custGeom>
            <a:avLst/>
            <a:gdLst>
              <a:gd name="f0" fmla="val 0"/>
              <a:gd name="f1" fmla="val 2854069"/>
              <a:gd name="f2" fmla="val 2470020"/>
              <a:gd name="f3" fmla="val 6857996"/>
            </a:gdLst>
            <a:ahLst/>
            <a:cxnLst>
              <a:cxn ang="3cd4">
                <a:pos x="hc" y="t"/>
              </a:cxn>
              <a:cxn ang="0">
                <a:pos x="r" y="vc"/>
              </a:cxn>
              <a:cxn ang="cd4">
                <a:pos x="hc" y="b"/>
              </a:cxn>
              <a:cxn ang="cd2">
                <a:pos x="l" y="vc"/>
              </a:cxn>
            </a:cxnLst>
            <a:rect l="l" t="t" r="r" b="b"/>
            <a:pathLst>
              <a:path w="2854325" h="6858000">
                <a:moveTo>
                  <a:pt x="f1" y="f0"/>
                </a:moveTo>
                <a:lnTo>
                  <a:pt x="f0" y="f0"/>
                </a:lnTo>
                <a:lnTo>
                  <a:pt x="f2" y="f3"/>
                </a:lnTo>
                <a:lnTo>
                  <a:pt x="f1" y="f3"/>
                </a:lnTo>
                <a:lnTo>
                  <a:pt x="f1" y="f0"/>
                </a:lnTo>
                <a:close/>
              </a:path>
            </a:pathLst>
          </a:custGeom>
          <a:solidFill>
            <a:srgbClr val="17AFE3">
              <a:alpha val="5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3" name="Google Shape;16;p13">
            <a:extLst>
              <a:ext uri="{FF2B5EF4-FFF2-40B4-BE49-F238E27FC236}">
                <a16:creationId xmlns:a16="http://schemas.microsoft.com/office/drawing/2014/main" id="{2442574D-872C-AD4B-687B-6D8EF4CF191A}"/>
              </a:ext>
            </a:extLst>
          </p:cNvPr>
          <p:cNvSpPr/>
          <p:nvPr/>
        </p:nvSpPr>
        <p:spPr>
          <a:xfrm>
            <a:off x="10896479" y="0"/>
            <a:ext cx="1294920" cy="6857640"/>
          </a:xfrm>
          <a:custGeom>
            <a:avLst/>
            <a:gdLst>
              <a:gd name="f0" fmla="val 0"/>
              <a:gd name="f1" fmla="val 1295399"/>
              <a:gd name="f2" fmla="val 1022453"/>
              <a:gd name="f3" fmla="val 6857996"/>
            </a:gdLst>
            <a:ahLst/>
            <a:cxnLst>
              <a:cxn ang="3cd4">
                <a:pos x="hc" y="t"/>
              </a:cxn>
              <a:cxn ang="0">
                <a:pos x="r" y="vc"/>
              </a:cxn>
              <a:cxn ang="cd4">
                <a:pos x="hc" y="b"/>
              </a:cxn>
              <a:cxn ang="cd2">
                <a:pos x="l" y="vc"/>
              </a:cxn>
            </a:cxnLst>
            <a:rect l="l" t="t" r="r" b="b"/>
            <a:pathLst>
              <a:path w="1295400" h="6858000">
                <a:moveTo>
                  <a:pt x="f1" y="f0"/>
                </a:moveTo>
                <a:lnTo>
                  <a:pt x="f2" y="f0"/>
                </a:lnTo>
                <a:lnTo>
                  <a:pt x="f0" y="f3"/>
                </a:lnTo>
                <a:lnTo>
                  <a:pt x="f1" y="f3"/>
                </a:lnTo>
                <a:lnTo>
                  <a:pt x="f1" y="f0"/>
                </a:lnTo>
                <a:close/>
              </a:path>
            </a:pathLst>
          </a:custGeom>
          <a:solidFill>
            <a:srgbClr val="2D83C3">
              <a:alpha val="7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4" name="Google Shape;17;p13">
            <a:extLst>
              <a:ext uri="{FF2B5EF4-FFF2-40B4-BE49-F238E27FC236}">
                <a16:creationId xmlns:a16="http://schemas.microsoft.com/office/drawing/2014/main" id="{5A7C8792-72AB-A4CD-9E0B-817E3F4BCF35}"/>
              </a:ext>
            </a:extLst>
          </p:cNvPr>
          <p:cNvSpPr/>
          <p:nvPr/>
        </p:nvSpPr>
        <p:spPr>
          <a:xfrm>
            <a:off x="10936080" y="0"/>
            <a:ext cx="1255680" cy="6857640"/>
          </a:xfrm>
          <a:custGeom>
            <a:avLst/>
            <a:gdLst>
              <a:gd name="f0" fmla="val 0"/>
              <a:gd name="f1" fmla="val 1255752"/>
              <a:gd name="f2" fmla="val 1114527"/>
              <a:gd name="f3" fmla="val 6857996"/>
            </a:gdLst>
            <a:ahLst/>
            <a:cxnLst>
              <a:cxn ang="3cd4">
                <a:pos x="hc" y="t"/>
              </a:cxn>
              <a:cxn ang="0">
                <a:pos x="r" y="vc"/>
              </a:cxn>
              <a:cxn ang="cd4">
                <a:pos x="hc" y="b"/>
              </a:cxn>
              <a:cxn ang="cd2">
                <a:pos x="l" y="vc"/>
              </a:cxn>
            </a:cxnLst>
            <a:rect l="l" t="t" r="r" b="b"/>
            <a:pathLst>
              <a:path w="1256029" h="6858000">
                <a:moveTo>
                  <a:pt x="f1" y="f0"/>
                </a:moveTo>
                <a:lnTo>
                  <a:pt x="f0" y="f0"/>
                </a:lnTo>
                <a:lnTo>
                  <a:pt x="f2" y="f3"/>
                </a:lnTo>
                <a:lnTo>
                  <a:pt x="f1" y="f3"/>
                </a:lnTo>
                <a:lnTo>
                  <a:pt x="f1" y="f0"/>
                </a:lnTo>
                <a:close/>
              </a:path>
            </a:pathLst>
          </a:custGeom>
          <a:solidFill>
            <a:srgbClr val="226192">
              <a:alpha val="8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5" name="Google Shape;18;p13">
            <a:extLst>
              <a:ext uri="{FF2B5EF4-FFF2-40B4-BE49-F238E27FC236}">
                <a16:creationId xmlns:a16="http://schemas.microsoft.com/office/drawing/2014/main" id="{F3F196C6-746D-FA0F-4DD2-32B4ED8E8D5E}"/>
              </a:ext>
            </a:extLst>
          </p:cNvPr>
          <p:cNvSpPr/>
          <p:nvPr/>
        </p:nvSpPr>
        <p:spPr>
          <a:xfrm>
            <a:off x="10372680" y="3591000"/>
            <a:ext cx="1819080" cy="3266640"/>
          </a:xfrm>
          <a:custGeom>
            <a:avLst/>
            <a:gdLst>
              <a:gd name="f0" fmla="val 0"/>
              <a:gd name="f1" fmla="val 1819275"/>
              <a:gd name="f2" fmla="val 3267075"/>
            </a:gdLst>
            <a:ahLst/>
            <a:cxnLst>
              <a:cxn ang="3cd4">
                <a:pos x="hc" y="t"/>
              </a:cxn>
              <a:cxn ang="0">
                <a:pos x="r" y="vc"/>
              </a:cxn>
              <a:cxn ang="cd4">
                <a:pos x="hc" y="b"/>
              </a:cxn>
              <a:cxn ang="cd2">
                <a:pos x="l" y="vc"/>
              </a:cxn>
            </a:cxnLst>
            <a:rect l="l" t="t" r="r" b="b"/>
            <a:pathLst>
              <a:path w="1819275" h="3267075">
                <a:moveTo>
                  <a:pt x="f1" y="f0"/>
                </a:moveTo>
                <a:lnTo>
                  <a:pt x="f0" y="f2"/>
                </a:lnTo>
                <a:lnTo>
                  <a:pt x="f1" y="f2"/>
                </a:lnTo>
                <a:lnTo>
                  <a:pt x="f1" y="f0"/>
                </a:lnTo>
                <a:close/>
              </a:path>
            </a:pathLst>
          </a:custGeom>
          <a:solidFill>
            <a:srgbClr val="17AFE3">
              <a:alpha val="6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6" name="Google Shape;19;p13">
            <a:extLst>
              <a:ext uri="{FF2B5EF4-FFF2-40B4-BE49-F238E27FC236}">
                <a16:creationId xmlns:a16="http://schemas.microsoft.com/office/drawing/2014/main" id="{79845882-192A-7ED2-D6FC-350464EC0F32}"/>
              </a:ext>
            </a:extLst>
          </p:cNvPr>
          <p:cNvSpPr/>
          <p:nvPr/>
        </p:nvSpPr>
        <p:spPr>
          <a:xfrm>
            <a:off x="0" y="4010039"/>
            <a:ext cx="447479" cy="2847600"/>
          </a:xfrm>
          <a:custGeom>
            <a:avLst/>
            <a:gdLst>
              <a:gd name="f0" fmla="val 0"/>
              <a:gd name="f1" fmla="val 447675"/>
              <a:gd name="f2" fmla="val 2847975"/>
            </a:gdLst>
            <a:ahLst/>
            <a:cxnLst>
              <a:cxn ang="3cd4">
                <a:pos x="hc" y="t"/>
              </a:cxn>
              <a:cxn ang="0">
                <a:pos x="r" y="vc"/>
              </a:cxn>
              <a:cxn ang="cd4">
                <a:pos x="hc" y="b"/>
              </a:cxn>
              <a:cxn ang="cd2">
                <a:pos x="l" y="vc"/>
              </a:cxn>
            </a:cxnLst>
            <a:rect l="l" t="t" r="r" b="b"/>
            <a:pathLst>
              <a:path w="447675" h="2847975">
                <a:moveTo>
                  <a:pt x="f0" y="f0"/>
                </a:moveTo>
                <a:lnTo>
                  <a:pt x="f0" y="f2"/>
                </a:lnTo>
                <a:lnTo>
                  <a:pt x="f1" y="f2"/>
                </a:lnTo>
                <a:lnTo>
                  <a:pt x="f0" y="f0"/>
                </a:lnTo>
                <a:close/>
              </a:path>
            </a:pathLst>
          </a:custGeom>
          <a:solidFill>
            <a:srgbClr val="5FCAEE">
              <a:alpha val="7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2" name="Title 1">
            <a:extLst>
              <a:ext uri="{FF2B5EF4-FFF2-40B4-BE49-F238E27FC236}">
                <a16:creationId xmlns:a16="http://schemas.microsoft.com/office/drawing/2014/main" id="{E08C1AE7-B4FF-5897-81AB-2C1C7F74799B}"/>
              </a:ext>
            </a:extLst>
          </p:cNvPr>
          <p:cNvSpPr>
            <a:spLocks noGrp="1"/>
          </p:cNvSpPr>
          <p:nvPr>
            <p:ph type="title"/>
          </p:nvPr>
        </p:nvSpPr>
        <p:spPr>
          <a:xfrm>
            <a:off x="755280" y="385560"/>
            <a:ext cx="10680840" cy="114516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97E634BA-78AB-A7FB-C659-9C9A039175D0}"/>
              </a:ext>
            </a:extLst>
          </p:cNvPr>
          <p:cNvSpPr>
            <a:spLocks noGrp="1"/>
          </p:cNvSpPr>
          <p:nvPr>
            <p:ph idx="1"/>
          </p:nvPr>
        </p:nvSpPr>
        <p:spPr>
          <a:xfrm>
            <a:off x="609480" y="1604520"/>
            <a:ext cx="10972440" cy="45259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DA28C830-1985-EA42-ED4D-DDDF092F9BFE}"/>
              </a:ext>
            </a:extLst>
          </p:cNvPr>
          <p:cNvSpPr>
            <a:spLocks noGrp="1"/>
          </p:cNvSpPr>
          <p:nvPr>
            <p:ph type="ftr" sz="quarter" idx="10"/>
          </p:nvPr>
        </p:nvSpPr>
        <p:spPr>
          <a:xfrm>
            <a:off x="4145400" y="6378120"/>
            <a:ext cx="3900960" cy="4526280"/>
          </a:xfrm>
        </p:spPr>
        <p:txBody>
          <a:bodyPr/>
          <a:lstStyle/>
          <a:p>
            <a:pPr lvl="0"/>
            <a:endParaRPr lang="en-US"/>
          </a:p>
        </p:txBody>
      </p:sp>
      <p:sp>
        <p:nvSpPr>
          <p:cNvPr id="5" name="Date Placeholder 4">
            <a:extLst>
              <a:ext uri="{FF2B5EF4-FFF2-40B4-BE49-F238E27FC236}">
                <a16:creationId xmlns:a16="http://schemas.microsoft.com/office/drawing/2014/main" id="{5CDA3BC1-B298-AFE6-39A3-D003D6FC56A6}"/>
              </a:ext>
            </a:extLst>
          </p:cNvPr>
          <p:cNvSpPr>
            <a:spLocks noGrp="1"/>
          </p:cNvSpPr>
          <p:nvPr>
            <p:ph type="dt" sz="half" idx="11"/>
          </p:nvPr>
        </p:nvSpPr>
        <p:spPr>
          <a:xfrm>
            <a:off x="609480" y="6378120"/>
            <a:ext cx="2803680" cy="4526280"/>
          </a:xfrm>
        </p:spPr>
        <p:txBody>
          <a:bodyPr/>
          <a:lstStyle/>
          <a:p>
            <a:pPr lvl="0"/>
            <a:endParaRPr lang="en-US"/>
          </a:p>
        </p:txBody>
      </p:sp>
      <p:sp>
        <p:nvSpPr>
          <p:cNvPr id="6" name="Slide Number Placeholder 5">
            <a:extLst>
              <a:ext uri="{FF2B5EF4-FFF2-40B4-BE49-F238E27FC236}">
                <a16:creationId xmlns:a16="http://schemas.microsoft.com/office/drawing/2014/main" id="{1D538996-5ACC-B649-7B77-DAC4AB3D2F76}"/>
              </a:ext>
            </a:extLst>
          </p:cNvPr>
          <p:cNvSpPr>
            <a:spLocks noGrp="1"/>
          </p:cNvSpPr>
          <p:nvPr>
            <p:ph type="sldNum" sz="quarter" idx="12"/>
          </p:nvPr>
        </p:nvSpPr>
        <p:spPr>
          <a:xfrm>
            <a:off x="11353320" y="6473159"/>
            <a:ext cx="150840" cy="4526280"/>
          </a:xfrm>
        </p:spPr>
        <p:txBody>
          <a:bodyPr/>
          <a:lstStyle/>
          <a:p>
            <a:pPr lvl="0"/>
            <a:fld id="{C27177A0-893D-4BC0-804D-585366E0619E}" type="slidenum">
              <a:t>‹#›</a:t>
            </a:fld>
            <a:endParaRPr lang="en-US"/>
          </a:p>
        </p:txBody>
      </p:sp>
    </p:spTree>
    <p:extLst>
      <p:ext uri="{BB962C8B-B14F-4D97-AF65-F5344CB8AC3E}">
        <p14:creationId xmlns:p14="http://schemas.microsoft.com/office/powerpoint/2010/main" val="40559530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oogle Shape;10;p13">
            <a:extLst>
              <a:ext uri="{FF2B5EF4-FFF2-40B4-BE49-F238E27FC236}">
                <a16:creationId xmlns:a16="http://schemas.microsoft.com/office/drawing/2014/main" id="{203AE9C3-8D28-F514-8F12-0ED1FCE21A40}"/>
              </a:ext>
            </a:extLst>
          </p:cNvPr>
          <p:cNvSpPr/>
          <p:nvPr/>
        </p:nvSpPr>
        <p:spPr>
          <a:xfrm>
            <a:off x="9377280" y="4680"/>
            <a:ext cx="1218240" cy="6853320"/>
          </a:xfrm>
          <a:custGeom>
            <a:avLst/>
            <a:gdLst>
              <a:gd name="f0" fmla="val 0"/>
              <a:gd name="f1" fmla="val 1218352"/>
              <a:gd name="f2" fmla="val 6853171"/>
            </a:gdLst>
            <a:ahLst/>
            <a:cxnLst>
              <a:cxn ang="3cd4">
                <a:pos x="hc" y="t"/>
              </a:cxn>
              <a:cxn ang="0">
                <a:pos x="r" y="vc"/>
              </a:cxn>
              <a:cxn ang="cd4">
                <a:pos x="hc" y="b"/>
              </a:cxn>
              <a:cxn ang="cd2">
                <a:pos x="l" y="vc"/>
              </a:cxn>
            </a:cxnLst>
            <a:rect l="l" t="t" r="r" b="b"/>
            <a:pathLst>
              <a:path w="1218565" h="6853555">
                <a:moveTo>
                  <a:pt x="f0" y="f0"/>
                </a:moveTo>
                <a:lnTo>
                  <a:pt x="f1" y="f2"/>
                </a:lnTo>
              </a:path>
            </a:pathLst>
          </a:custGeom>
          <a:noFill/>
          <a:ln w="9360">
            <a:solidFill>
              <a:srgbClr val="5FCAEE"/>
            </a:solidFill>
            <a:prstDash val="solid"/>
            <a:roun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8" name="Google Shape;11;p13">
            <a:extLst>
              <a:ext uri="{FF2B5EF4-FFF2-40B4-BE49-F238E27FC236}">
                <a16:creationId xmlns:a16="http://schemas.microsoft.com/office/drawing/2014/main" id="{F745F351-8DDD-1D9A-2931-468374F9DD65}"/>
              </a:ext>
            </a:extLst>
          </p:cNvPr>
          <p:cNvSpPr/>
          <p:nvPr/>
        </p:nvSpPr>
        <p:spPr>
          <a:xfrm>
            <a:off x="7448760" y="3695039"/>
            <a:ext cx="4743000" cy="3163319"/>
          </a:xfrm>
          <a:custGeom>
            <a:avLst/>
            <a:gdLst>
              <a:gd name="f0" fmla="val 0"/>
              <a:gd name="f1" fmla="val 4743387"/>
              <a:gd name="f2" fmla="val 3163101"/>
            </a:gdLst>
            <a:ahLst/>
            <a:cxnLst>
              <a:cxn ang="3cd4">
                <a:pos x="hc" y="t"/>
              </a:cxn>
              <a:cxn ang="0">
                <a:pos x="r" y="vc"/>
              </a:cxn>
              <a:cxn ang="cd4">
                <a:pos x="hc" y="b"/>
              </a:cxn>
              <a:cxn ang="cd2">
                <a:pos x="l" y="vc"/>
              </a:cxn>
            </a:cxnLst>
            <a:rect l="l" t="t" r="r" b="b"/>
            <a:pathLst>
              <a:path w="4743450" h="3163570">
                <a:moveTo>
                  <a:pt x="f1" y="f0"/>
                </a:moveTo>
                <a:lnTo>
                  <a:pt x="f0" y="f2"/>
                </a:lnTo>
              </a:path>
            </a:pathLst>
          </a:custGeom>
          <a:noFill/>
          <a:ln w="9360">
            <a:solidFill>
              <a:srgbClr val="5FCAEE"/>
            </a:solidFill>
            <a:prstDash val="solid"/>
            <a:roun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9" name="Google Shape;12;p13">
            <a:extLst>
              <a:ext uri="{FF2B5EF4-FFF2-40B4-BE49-F238E27FC236}">
                <a16:creationId xmlns:a16="http://schemas.microsoft.com/office/drawing/2014/main" id="{6988AB08-1DEF-477D-0191-AB68B7DA286F}"/>
              </a:ext>
            </a:extLst>
          </p:cNvPr>
          <p:cNvSpPr/>
          <p:nvPr/>
        </p:nvSpPr>
        <p:spPr>
          <a:xfrm>
            <a:off x="9182160" y="0"/>
            <a:ext cx="3009600" cy="6857640"/>
          </a:xfrm>
          <a:custGeom>
            <a:avLst/>
            <a:gdLst>
              <a:gd name="f0" fmla="val 0"/>
              <a:gd name="f1" fmla="val 3009899"/>
              <a:gd name="f2" fmla="val 2044399"/>
              <a:gd name="f3" fmla="val 6857996"/>
            </a:gdLst>
            <a:ahLst/>
            <a:cxnLst>
              <a:cxn ang="3cd4">
                <a:pos x="hc" y="t"/>
              </a:cxn>
              <a:cxn ang="0">
                <a:pos x="r" y="vc"/>
              </a:cxn>
              <a:cxn ang="cd4">
                <a:pos x="hc" y="b"/>
              </a:cxn>
              <a:cxn ang="cd2">
                <a:pos x="l" y="vc"/>
              </a:cxn>
            </a:cxnLst>
            <a:rect l="l" t="t" r="r" b="b"/>
            <a:pathLst>
              <a:path w="3009900" h="6858000">
                <a:moveTo>
                  <a:pt x="f1" y="f0"/>
                </a:moveTo>
                <a:lnTo>
                  <a:pt x="f2" y="f0"/>
                </a:lnTo>
                <a:lnTo>
                  <a:pt x="f0" y="f3"/>
                </a:lnTo>
                <a:lnTo>
                  <a:pt x="f1" y="f3"/>
                </a:lnTo>
                <a:lnTo>
                  <a:pt x="f1" y="f0"/>
                </a:lnTo>
                <a:close/>
              </a:path>
            </a:pathLst>
          </a:custGeom>
          <a:solidFill>
            <a:srgbClr val="5FCAEE">
              <a:alpha val="3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0" name="Google Shape;13;p13">
            <a:extLst>
              <a:ext uri="{FF2B5EF4-FFF2-40B4-BE49-F238E27FC236}">
                <a16:creationId xmlns:a16="http://schemas.microsoft.com/office/drawing/2014/main" id="{9104E47A-FC1C-C5C1-78C1-395AA8CF776D}"/>
              </a:ext>
            </a:extLst>
          </p:cNvPr>
          <p:cNvSpPr/>
          <p:nvPr/>
        </p:nvSpPr>
        <p:spPr>
          <a:xfrm>
            <a:off x="9603000" y="0"/>
            <a:ext cx="2589119" cy="6857640"/>
          </a:xfrm>
          <a:custGeom>
            <a:avLst/>
            <a:gdLst>
              <a:gd name="f0" fmla="val 0"/>
              <a:gd name="f1" fmla="val 2589120"/>
              <a:gd name="f2" fmla="val 1208884"/>
              <a:gd name="f3" fmla="val 6857996"/>
            </a:gdLst>
            <a:ahLst/>
            <a:cxnLst>
              <a:cxn ang="3cd4">
                <a:pos x="hc" y="t"/>
              </a:cxn>
              <a:cxn ang="0">
                <a:pos x="r" y="vc"/>
              </a:cxn>
              <a:cxn ang="cd4">
                <a:pos x="hc" y="b"/>
              </a:cxn>
              <a:cxn ang="cd2">
                <a:pos x="l" y="vc"/>
              </a:cxn>
            </a:cxnLst>
            <a:rect l="l" t="t" r="r" b="b"/>
            <a:pathLst>
              <a:path w="2589529" h="6858000">
                <a:moveTo>
                  <a:pt x="f1" y="f0"/>
                </a:moveTo>
                <a:lnTo>
                  <a:pt x="f0" y="f0"/>
                </a:lnTo>
                <a:lnTo>
                  <a:pt x="f2" y="f3"/>
                </a:lnTo>
                <a:lnTo>
                  <a:pt x="f1" y="f3"/>
                </a:lnTo>
                <a:lnTo>
                  <a:pt x="f1" y="f0"/>
                </a:lnTo>
                <a:close/>
              </a:path>
            </a:pathLst>
          </a:custGeom>
          <a:solidFill>
            <a:srgbClr val="5FCAEE">
              <a:alpha val="2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1" name="Google Shape;14;p13">
            <a:extLst>
              <a:ext uri="{FF2B5EF4-FFF2-40B4-BE49-F238E27FC236}">
                <a16:creationId xmlns:a16="http://schemas.microsoft.com/office/drawing/2014/main" id="{00A5B086-4C22-20F1-8187-4EE68DCABFA9}"/>
              </a:ext>
            </a:extLst>
          </p:cNvPr>
          <p:cNvSpPr/>
          <p:nvPr/>
        </p:nvSpPr>
        <p:spPr>
          <a:xfrm>
            <a:off x="8934480" y="3048120"/>
            <a:ext cx="3257279" cy="3809520"/>
          </a:xfrm>
          <a:custGeom>
            <a:avLst/>
            <a:gdLst>
              <a:gd name="f0" fmla="val 0"/>
              <a:gd name="f1" fmla="val 3257550"/>
              <a:gd name="f2" fmla="val 3810000"/>
            </a:gdLst>
            <a:ahLst/>
            <a:cxnLst>
              <a:cxn ang="3cd4">
                <a:pos x="hc" y="t"/>
              </a:cxn>
              <a:cxn ang="0">
                <a:pos x="r" y="vc"/>
              </a:cxn>
              <a:cxn ang="cd4">
                <a:pos x="hc" y="b"/>
              </a:cxn>
              <a:cxn ang="cd2">
                <a:pos x="l" y="vc"/>
              </a:cxn>
            </a:cxnLst>
            <a:rect l="l" t="t" r="r" b="b"/>
            <a:pathLst>
              <a:path w="3257550" h="3810000">
                <a:moveTo>
                  <a:pt x="f1" y="f0"/>
                </a:moveTo>
                <a:lnTo>
                  <a:pt x="f0" y="f2"/>
                </a:lnTo>
                <a:lnTo>
                  <a:pt x="f1" y="f2"/>
                </a:lnTo>
                <a:lnTo>
                  <a:pt x="f1" y="f0"/>
                </a:lnTo>
                <a:close/>
              </a:path>
            </a:pathLst>
          </a:custGeom>
          <a:solidFill>
            <a:srgbClr val="17AFE3">
              <a:alpha val="6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2" name="Google Shape;15;p13">
            <a:extLst>
              <a:ext uri="{FF2B5EF4-FFF2-40B4-BE49-F238E27FC236}">
                <a16:creationId xmlns:a16="http://schemas.microsoft.com/office/drawing/2014/main" id="{43EB7704-3087-D365-E60A-6C2DD5AF9103}"/>
              </a:ext>
            </a:extLst>
          </p:cNvPr>
          <p:cNvSpPr/>
          <p:nvPr/>
        </p:nvSpPr>
        <p:spPr>
          <a:xfrm>
            <a:off x="9338040" y="0"/>
            <a:ext cx="2854080" cy="6857640"/>
          </a:xfrm>
          <a:custGeom>
            <a:avLst/>
            <a:gdLst>
              <a:gd name="f0" fmla="val 0"/>
              <a:gd name="f1" fmla="val 2854069"/>
              <a:gd name="f2" fmla="val 2470020"/>
              <a:gd name="f3" fmla="val 6857996"/>
            </a:gdLst>
            <a:ahLst/>
            <a:cxnLst>
              <a:cxn ang="3cd4">
                <a:pos x="hc" y="t"/>
              </a:cxn>
              <a:cxn ang="0">
                <a:pos x="r" y="vc"/>
              </a:cxn>
              <a:cxn ang="cd4">
                <a:pos x="hc" y="b"/>
              </a:cxn>
              <a:cxn ang="cd2">
                <a:pos x="l" y="vc"/>
              </a:cxn>
            </a:cxnLst>
            <a:rect l="l" t="t" r="r" b="b"/>
            <a:pathLst>
              <a:path w="2854325" h="6858000">
                <a:moveTo>
                  <a:pt x="f1" y="f0"/>
                </a:moveTo>
                <a:lnTo>
                  <a:pt x="f0" y="f0"/>
                </a:lnTo>
                <a:lnTo>
                  <a:pt x="f2" y="f3"/>
                </a:lnTo>
                <a:lnTo>
                  <a:pt x="f1" y="f3"/>
                </a:lnTo>
                <a:lnTo>
                  <a:pt x="f1" y="f0"/>
                </a:lnTo>
                <a:close/>
              </a:path>
            </a:pathLst>
          </a:custGeom>
          <a:solidFill>
            <a:srgbClr val="17AFE3">
              <a:alpha val="5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3" name="Google Shape;16;p13">
            <a:extLst>
              <a:ext uri="{FF2B5EF4-FFF2-40B4-BE49-F238E27FC236}">
                <a16:creationId xmlns:a16="http://schemas.microsoft.com/office/drawing/2014/main" id="{095FBB82-878C-EA6E-69FB-773F704C7DE5}"/>
              </a:ext>
            </a:extLst>
          </p:cNvPr>
          <p:cNvSpPr/>
          <p:nvPr/>
        </p:nvSpPr>
        <p:spPr>
          <a:xfrm>
            <a:off x="10896479" y="0"/>
            <a:ext cx="1294920" cy="6857640"/>
          </a:xfrm>
          <a:custGeom>
            <a:avLst/>
            <a:gdLst>
              <a:gd name="f0" fmla="val 0"/>
              <a:gd name="f1" fmla="val 1295399"/>
              <a:gd name="f2" fmla="val 1022453"/>
              <a:gd name="f3" fmla="val 6857996"/>
            </a:gdLst>
            <a:ahLst/>
            <a:cxnLst>
              <a:cxn ang="3cd4">
                <a:pos x="hc" y="t"/>
              </a:cxn>
              <a:cxn ang="0">
                <a:pos x="r" y="vc"/>
              </a:cxn>
              <a:cxn ang="cd4">
                <a:pos x="hc" y="b"/>
              </a:cxn>
              <a:cxn ang="cd2">
                <a:pos x="l" y="vc"/>
              </a:cxn>
            </a:cxnLst>
            <a:rect l="l" t="t" r="r" b="b"/>
            <a:pathLst>
              <a:path w="1295400" h="6858000">
                <a:moveTo>
                  <a:pt x="f1" y="f0"/>
                </a:moveTo>
                <a:lnTo>
                  <a:pt x="f2" y="f0"/>
                </a:lnTo>
                <a:lnTo>
                  <a:pt x="f0" y="f3"/>
                </a:lnTo>
                <a:lnTo>
                  <a:pt x="f1" y="f3"/>
                </a:lnTo>
                <a:lnTo>
                  <a:pt x="f1" y="f0"/>
                </a:lnTo>
                <a:close/>
              </a:path>
            </a:pathLst>
          </a:custGeom>
          <a:solidFill>
            <a:srgbClr val="2D83C3">
              <a:alpha val="7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4" name="Google Shape;17;p13">
            <a:extLst>
              <a:ext uri="{FF2B5EF4-FFF2-40B4-BE49-F238E27FC236}">
                <a16:creationId xmlns:a16="http://schemas.microsoft.com/office/drawing/2014/main" id="{64963671-46FB-C960-699A-A74D6F8EE349}"/>
              </a:ext>
            </a:extLst>
          </p:cNvPr>
          <p:cNvSpPr/>
          <p:nvPr/>
        </p:nvSpPr>
        <p:spPr>
          <a:xfrm>
            <a:off x="10936080" y="0"/>
            <a:ext cx="1255680" cy="6857640"/>
          </a:xfrm>
          <a:custGeom>
            <a:avLst/>
            <a:gdLst>
              <a:gd name="f0" fmla="val 0"/>
              <a:gd name="f1" fmla="val 1255752"/>
              <a:gd name="f2" fmla="val 1114527"/>
              <a:gd name="f3" fmla="val 6857996"/>
            </a:gdLst>
            <a:ahLst/>
            <a:cxnLst>
              <a:cxn ang="3cd4">
                <a:pos x="hc" y="t"/>
              </a:cxn>
              <a:cxn ang="0">
                <a:pos x="r" y="vc"/>
              </a:cxn>
              <a:cxn ang="cd4">
                <a:pos x="hc" y="b"/>
              </a:cxn>
              <a:cxn ang="cd2">
                <a:pos x="l" y="vc"/>
              </a:cxn>
            </a:cxnLst>
            <a:rect l="l" t="t" r="r" b="b"/>
            <a:pathLst>
              <a:path w="1256029" h="6858000">
                <a:moveTo>
                  <a:pt x="f1" y="f0"/>
                </a:moveTo>
                <a:lnTo>
                  <a:pt x="f0" y="f0"/>
                </a:lnTo>
                <a:lnTo>
                  <a:pt x="f2" y="f3"/>
                </a:lnTo>
                <a:lnTo>
                  <a:pt x="f1" y="f3"/>
                </a:lnTo>
                <a:lnTo>
                  <a:pt x="f1" y="f0"/>
                </a:lnTo>
                <a:close/>
              </a:path>
            </a:pathLst>
          </a:custGeom>
          <a:solidFill>
            <a:srgbClr val="226192">
              <a:alpha val="8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5" name="Google Shape;18;p13">
            <a:extLst>
              <a:ext uri="{FF2B5EF4-FFF2-40B4-BE49-F238E27FC236}">
                <a16:creationId xmlns:a16="http://schemas.microsoft.com/office/drawing/2014/main" id="{68AB2CEB-C6F5-F787-514A-9EC8419ED014}"/>
              </a:ext>
            </a:extLst>
          </p:cNvPr>
          <p:cNvSpPr/>
          <p:nvPr/>
        </p:nvSpPr>
        <p:spPr>
          <a:xfrm>
            <a:off x="10372680" y="3591000"/>
            <a:ext cx="1819080" cy="3266640"/>
          </a:xfrm>
          <a:custGeom>
            <a:avLst/>
            <a:gdLst>
              <a:gd name="f0" fmla="val 0"/>
              <a:gd name="f1" fmla="val 1819275"/>
              <a:gd name="f2" fmla="val 3267075"/>
            </a:gdLst>
            <a:ahLst/>
            <a:cxnLst>
              <a:cxn ang="3cd4">
                <a:pos x="hc" y="t"/>
              </a:cxn>
              <a:cxn ang="0">
                <a:pos x="r" y="vc"/>
              </a:cxn>
              <a:cxn ang="cd4">
                <a:pos x="hc" y="b"/>
              </a:cxn>
              <a:cxn ang="cd2">
                <a:pos x="l" y="vc"/>
              </a:cxn>
            </a:cxnLst>
            <a:rect l="l" t="t" r="r" b="b"/>
            <a:pathLst>
              <a:path w="1819275" h="3267075">
                <a:moveTo>
                  <a:pt x="f1" y="f0"/>
                </a:moveTo>
                <a:lnTo>
                  <a:pt x="f0" y="f2"/>
                </a:lnTo>
                <a:lnTo>
                  <a:pt x="f1" y="f2"/>
                </a:lnTo>
                <a:lnTo>
                  <a:pt x="f1" y="f0"/>
                </a:lnTo>
                <a:close/>
              </a:path>
            </a:pathLst>
          </a:custGeom>
          <a:solidFill>
            <a:srgbClr val="17AFE3">
              <a:alpha val="6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6" name="Google Shape;19;p13">
            <a:extLst>
              <a:ext uri="{FF2B5EF4-FFF2-40B4-BE49-F238E27FC236}">
                <a16:creationId xmlns:a16="http://schemas.microsoft.com/office/drawing/2014/main" id="{6CFD9152-2523-28C4-4EDB-5AE65F2B690A}"/>
              </a:ext>
            </a:extLst>
          </p:cNvPr>
          <p:cNvSpPr/>
          <p:nvPr/>
        </p:nvSpPr>
        <p:spPr>
          <a:xfrm>
            <a:off x="0" y="4010039"/>
            <a:ext cx="447479" cy="2847600"/>
          </a:xfrm>
          <a:custGeom>
            <a:avLst/>
            <a:gdLst>
              <a:gd name="f0" fmla="val 0"/>
              <a:gd name="f1" fmla="val 447675"/>
              <a:gd name="f2" fmla="val 2847975"/>
            </a:gdLst>
            <a:ahLst/>
            <a:cxnLst>
              <a:cxn ang="3cd4">
                <a:pos x="hc" y="t"/>
              </a:cxn>
              <a:cxn ang="0">
                <a:pos x="r" y="vc"/>
              </a:cxn>
              <a:cxn ang="cd4">
                <a:pos x="hc" y="b"/>
              </a:cxn>
              <a:cxn ang="cd2">
                <a:pos x="l" y="vc"/>
              </a:cxn>
            </a:cxnLst>
            <a:rect l="l" t="t" r="r" b="b"/>
            <a:pathLst>
              <a:path w="447675" h="2847975">
                <a:moveTo>
                  <a:pt x="f0" y="f0"/>
                </a:moveTo>
                <a:lnTo>
                  <a:pt x="f0" y="f2"/>
                </a:lnTo>
                <a:lnTo>
                  <a:pt x="f1" y="f2"/>
                </a:lnTo>
                <a:lnTo>
                  <a:pt x="f0" y="f0"/>
                </a:lnTo>
                <a:close/>
              </a:path>
            </a:pathLst>
          </a:custGeom>
          <a:solidFill>
            <a:srgbClr val="5FCAEE">
              <a:alpha val="7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2" name="Title 1">
            <a:extLst>
              <a:ext uri="{FF2B5EF4-FFF2-40B4-BE49-F238E27FC236}">
                <a16:creationId xmlns:a16="http://schemas.microsoft.com/office/drawing/2014/main" id="{0E619C41-0AE0-70CF-C466-6AB0649290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A4248D-B9B8-1B27-91C6-14415F0447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Footer Placeholder 3">
            <a:extLst>
              <a:ext uri="{FF2B5EF4-FFF2-40B4-BE49-F238E27FC236}">
                <a16:creationId xmlns:a16="http://schemas.microsoft.com/office/drawing/2014/main" id="{9B6FB0DE-21F2-FC01-516A-340966BBFA7D}"/>
              </a:ext>
            </a:extLst>
          </p:cNvPr>
          <p:cNvSpPr>
            <a:spLocks noGrp="1"/>
          </p:cNvSpPr>
          <p:nvPr>
            <p:ph type="ftr" sz="quarter" idx="10"/>
          </p:nvPr>
        </p:nvSpPr>
        <p:spPr>
          <a:xfrm>
            <a:off x="4145400" y="6378120"/>
            <a:ext cx="3900960" cy="4526280"/>
          </a:xfrm>
        </p:spPr>
        <p:txBody>
          <a:bodyPr/>
          <a:lstStyle/>
          <a:p>
            <a:pPr lvl="0"/>
            <a:endParaRPr lang="en-US"/>
          </a:p>
        </p:txBody>
      </p:sp>
      <p:sp>
        <p:nvSpPr>
          <p:cNvPr id="5" name="Date Placeholder 4">
            <a:extLst>
              <a:ext uri="{FF2B5EF4-FFF2-40B4-BE49-F238E27FC236}">
                <a16:creationId xmlns:a16="http://schemas.microsoft.com/office/drawing/2014/main" id="{D3964462-DF15-22AE-38C8-7A01B29FB695}"/>
              </a:ext>
            </a:extLst>
          </p:cNvPr>
          <p:cNvSpPr>
            <a:spLocks noGrp="1"/>
          </p:cNvSpPr>
          <p:nvPr>
            <p:ph type="dt" sz="half" idx="11"/>
          </p:nvPr>
        </p:nvSpPr>
        <p:spPr>
          <a:xfrm>
            <a:off x="609480" y="6378120"/>
            <a:ext cx="2803680" cy="4526280"/>
          </a:xfrm>
        </p:spPr>
        <p:txBody>
          <a:bodyPr/>
          <a:lstStyle/>
          <a:p>
            <a:pPr lvl="0"/>
            <a:endParaRPr lang="en-US"/>
          </a:p>
        </p:txBody>
      </p:sp>
      <p:sp>
        <p:nvSpPr>
          <p:cNvPr id="6" name="Slide Number Placeholder 5">
            <a:extLst>
              <a:ext uri="{FF2B5EF4-FFF2-40B4-BE49-F238E27FC236}">
                <a16:creationId xmlns:a16="http://schemas.microsoft.com/office/drawing/2014/main" id="{7B560130-21B2-FD04-A818-8B0DB8C41513}"/>
              </a:ext>
            </a:extLst>
          </p:cNvPr>
          <p:cNvSpPr>
            <a:spLocks noGrp="1"/>
          </p:cNvSpPr>
          <p:nvPr>
            <p:ph type="sldNum" sz="quarter" idx="12"/>
          </p:nvPr>
        </p:nvSpPr>
        <p:spPr>
          <a:xfrm>
            <a:off x="11353320" y="6473159"/>
            <a:ext cx="150840" cy="4526280"/>
          </a:xfrm>
        </p:spPr>
        <p:txBody>
          <a:bodyPr/>
          <a:lstStyle/>
          <a:p>
            <a:pPr lvl="0"/>
            <a:fld id="{2D9AB5B1-5C4B-4A7A-843A-EAE4A3EBD027}" type="slidenum">
              <a:t>‹#›</a:t>
            </a:fld>
            <a:endParaRPr lang="en-US"/>
          </a:p>
        </p:txBody>
      </p:sp>
    </p:spTree>
    <p:extLst>
      <p:ext uri="{BB962C8B-B14F-4D97-AF65-F5344CB8AC3E}">
        <p14:creationId xmlns:p14="http://schemas.microsoft.com/office/powerpoint/2010/main" val="28464328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Google Shape;10;p13">
            <a:extLst>
              <a:ext uri="{FF2B5EF4-FFF2-40B4-BE49-F238E27FC236}">
                <a16:creationId xmlns:a16="http://schemas.microsoft.com/office/drawing/2014/main" id="{323F0AD9-568B-BE69-F4A9-5DDD2349B62E}"/>
              </a:ext>
            </a:extLst>
          </p:cNvPr>
          <p:cNvSpPr/>
          <p:nvPr/>
        </p:nvSpPr>
        <p:spPr>
          <a:xfrm>
            <a:off x="9377280" y="4680"/>
            <a:ext cx="1218240" cy="6853320"/>
          </a:xfrm>
          <a:custGeom>
            <a:avLst/>
            <a:gdLst>
              <a:gd name="f0" fmla="val 0"/>
              <a:gd name="f1" fmla="val 1218352"/>
              <a:gd name="f2" fmla="val 6853171"/>
            </a:gdLst>
            <a:ahLst/>
            <a:cxnLst>
              <a:cxn ang="3cd4">
                <a:pos x="hc" y="t"/>
              </a:cxn>
              <a:cxn ang="0">
                <a:pos x="r" y="vc"/>
              </a:cxn>
              <a:cxn ang="cd4">
                <a:pos x="hc" y="b"/>
              </a:cxn>
              <a:cxn ang="cd2">
                <a:pos x="l" y="vc"/>
              </a:cxn>
            </a:cxnLst>
            <a:rect l="l" t="t" r="r" b="b"/>
            <a:pathLst>
              <a:path w="1218565" h="6853555">
                <a:moveTo>
                  <a:pt x="f0" y="f0"/>
                </a:moveTo>
                <a:lnTo>
                  <a:pt x="f1" y="f2"/>
                </a:lnTo>
              </a:path>
            </a:pathLst>
          </a:custGeom>
          <a:noFill/>
          <a:ln w="9360">
            <a:solidFill>
              <a:srgbClr val="5FCAEE"/>
            </a:solidFill>
            <a:prstDash val="solid"/>
            <a:roun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9" name="Google Shape;11;p13">
            <a:extLst>
              <a:ext uri="{FF2B5EF4-FFF2-40B4-BE49-F238E27FC236}">
                <a16:creationId xmlns:a16="http://schemas.microsoft.com/office/drawing/2014/main" id="{D6581F0F-25A2-CD3F-AFCA-242F7AF2E312}"/>
              </a:ext>
            </a:extLst>
          </p:cNvPr>
          <p:cNvSpPr/>
          <p:nvPr/>
        </p:nvSpPr>
        <p:spPr>
          <a:xfrm>
            <a:off x="7448760" y="3695039"/>
            <a:ext cx="4743000" cy="3163319"/>
          </a:xfrm>
          <a:custGeom>
            <a:avLst/>
            <a:gdLst>
              <a:gd name="f0" fmla="val 0"/>
              <a:gd name="f1" fmla="val 4743387"/>
              <a:gd name="f2" fmla="val 3163101"/>
            </a:gdLst>
            <a:ahLst/>
            <a:cxnLst>
              <a:cxn ang="3cd4">
                <a:pos x="hc" y="t"/>
              </a:cxn>
              <a:cxn ang="0">
                <a:pos x="r" y="vc"/>
              </a:cxn>
              <a:cxn ang="cd4">
                <a:pos x="hc" y="b"/>
              </a:cxn>
              <a:cxn ang="cd2">
                <a:pos x="l" y="vc"/>
              </a:cxn>
            </a:cxnLst>
            <a:rect l="l" t="t" r="r" b="b"/>
            <a:pathLst>
              <a:path w="4743450" h="3163570">
                <a:moveTo>
                  <a:pt x="f1" y="f0"/>
                </a:moveTo>
                <a:lnTo>
                  <a:pt x="f0" y="f2"/>
                </a:lnTo>
              </a:path>
            </a:pathLst>
          </a:custGeom>
          <a:noFill/>
          <a:ln w="9360">
            <a:solidFill>
              <a:srgbClr val="5FCAEE"/>
            </a:solidFill>
            <a:prstDash val="solid"/>
            <a:roun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0" name="Google Shape;12;p13">
            <a:extLst>
              <a:ext uri="{FF2B5EF4-FFF2-40B4-BE49-F238E27FC236}">
                <a16:creationId xmlns:a16="http://schemas.microsoft.com/office/drawing/2014/main" id="{E03F3F65-AEA1-21A2-9C60-2373124739FB}"/>
              </a:ext>
            </a:extLst>
          </p:cNvPr>
          <p:cNvSpPr/>
          <p:nvPr/>
        </p:nvSpPr>
        <p:spPr>
          <a:xfrm>
            <a:off x="9182160" y="0"/>
            <a:ext cx="3009600" cy="6857640"/>
          </a:xfrm>
          <a:custGeom>
            <a:avLst/>
            <a:gdLst>
              <a:gd name="f0" fmla="val 0"/>
              <a:gd name="f1" fmla="val 3009899"/>
              <a:gd name="f2" fmla="val 2044399"/>
              <a:gd name="f3" fmla="val 6857996"/>
            </a:gdLst>
            <a:ahLst/>
            <a:cxnLst>
              <a:cxn ang="3cd4">
                <a:pos x="hc" y="t"/>
              </a:cxn>
              <a:cxn ang="0">
                <a:pos x="r" y="vc"/>
              </a:cxn>
              <a:cxn ang="cd4">
                <a:pos x="hc" y="b"/>
              </a:cxn>
              <a:cxn ang="cd2">
                <a:pos x="l" y="vc"/>
              </a:cxn>
            </a:cxnLst>
            <a:rect l="l" t="t" r="r" b="b"/>
            <a:pathLst>
              <a:path w="3009900" h="6858000">
                <a:moveTo>
                  <a:pt x="f1" y="f0"/>
                </a:moveTo>
                <a:lnTo>
                  <a:pt x="f2" y="f0"/>
                </a:lnTo>
                <a:lnTo>
                  <a:pt x="f0" y="f3"/>
                </a:lnTo>
                <a:lnTo>
                  <a:pt x="f1" y="f3"/>
                </a:lnTo>
                <a:lnTo>
                  <a:pt x="f1" y="f0"/>
                </a:lnTo>
                <a:close/>
              </a:path>
            </a:pathLst>
          </a:custGeom>
          <a:solidFill>
            <a:srgbClr val="5FCAEE">
              <a:alpha val="3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1" name="Google Shape;13;p13">
            <a:extLst>
              <a:ext uri="{FF2B5EF4-FFF2-40B4-BE49-F238E27FC236}">
                <a16:creationId xmlns:a16="http://schemas.microsoft.com/office/drawing/2014/main" id="{89E48654-0DF6-0F9A-EBA3-32DD824DE582}"/>
              </a:ext>
            </a:extLst>
          </p:cNvPr>
          <p:cNvSpPr/>
          <p:nvPr/>
        </p:nvSpPr>
        <p:spPr>
          <a:xfrm>
            <a:off x="9603000" y="0"/>
            <a:ext cx="2589119" cy="6857640"/>
          </a:xfrm>
          <a:custGeom>
            <a:avLst/>
            <a:gdLst>
              <a:gd name="f0" fmla="val 0"/>
              <a:gd name="f1" fmla="val 2589120"/>
              <a:gd name="f2" fmla="val 1208884"/>
              <a:gd name="f3" fmla="val 6857996"/>
            </a:gdLst>
            <a:ahLst/>
            <a:cxnLst>
              <a:cxn ang="3cd4">
                <a:pos x="hc" y="t"/>
              </a:cxn>
              <a:cxn ang="0">
                <a:pos x="r" y="vc"/>
              </a:cxn>
              <a:cxn ang="cd4">
                <a:pos x="hc" y="b"/>
              </a:cxn>
              <a:cxn ang="cd2">
                <a:pos x="l" y="vc"/>
              </a:cxn>
            </a:cxnLst>
            <a:rect l="l" t="t" r="r" b="b"/>
            <a:pathLst>
              <a:path w="2589529" h="6858000">
                <a:moveTo>
                  <a:pt x="f1" y="f0"/>
                </a:moveTo>
                <a:lnTo>
                  <a:pt x="f0" y="f0"/>
                </a:lnTo>
                <a:lnTo>
                  <a:pt x="f2" y="f3"/>
                </a:lnTo>
                <a:lnTo>
                  <a:pt x="f1" y="f3"/>
                </a:lnTo>
                <a:lnTo>
                  <a:pt x="f1" y="f0"/>
                </a:lnTo>
                <a:close/>
              </a:path>
            </a:pathLst>
          </a:custGeom>
          <a:solidFill>
            <a:srgbClr val="5FCAEE">
              <a:alpha val="2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2" name="Google Shape;14;p13">
            <a:extLst>
              <a:ext uri="{FF2B5EF4-FFF2-40B4-BE49-F238E27FC236}">
                <a16:creationId xmlns:a16="http://schemas.microsoft.com/office/drawing/2014/main" id="{3E71ADDF-D5AA-8FC2-DF1B-34B4CA78472B}"/>
              </a:ext>
            </a:extLst>
          </p:cNvPr>
          <p:cNvSpPr/>
          <p:nvPr/>
        </p:nvSpPr>
        <p:spPr>
          <a:xfrm>
            <a:off x="8934480" y="3048120"/>
            <a:ext cx="3257279" cy="3809520"/>
          </a:xfrm>
          <a:custGeom>
            <a:avLst/>
            <a:gdLst>
              <a:gd name="f0" fmla="val 0"/>
              <a:gd name="f1" fmla="val 3257550"/>
              <a:gd name="f2" fmla="val 3810000"/>
            </a:gdLst>
            <a:ahLst/>
            <a:cxnLst>
              <a:cxn ang="3cd4">
                <a:pos x="hc" y="t"/>
              </a:cxn>
              <a:cxn ang="0">
                <a:pos x="r" y="vc"/>
              </a:cxn>
              <a:cxn ang="cd4">
                <a:pos x="hc" y="b"/>
              </a:cxn>
              <a:cxn ang="cd2">
                <a:pos x="l" y="vc"/>
              </a:cxn>
            </a:cxnLst>
            <a:rect l="l" t="t" r="r" b="b"/>
            <a:pathLst>
              <a:path w="3257550" h="3810000">
                <a:moveTo>
                  <a:pt x="f1" y="f0"/>
                </a:moveTo>
                <a:lnTo>
                  <a:pt x="f0" y="f2"/>
                </a:lnTo>
                <a:lnTo>
                  <a:pt x="f1" y="f2"/>
                </a:lnTo>
                <a:lnTo>
                  <a:pt x="f1" y="f0"/>
                </a:lnTo>
                <a:close/>
              </a:path>
            </a:pathLst>
          </a:custGeom>
          <a:solidFill>
            <a:srgbClr val="17AFE3">
              <a:alpha val="6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3" name="Google Shape;15;p13">
            <a:extLst>
              <a:ext uri="{FF2B5EF4-FFF2-40B4-BE49-F238E27FC236}">
                <a16:creationId xmlns:a16="http://schemas.microsoft.com/office/drawing/2014/main" id="{FDB63645-44CA-F875-BD3E-6150A2EFC66E}"/>
              </a:ext>
            </a:extLst>
          </p:cNvPr>
          <p:cNvSpPr/>
          <p:nvPr/>
        </p:nvSpPr>
        <p:spPr>
          <a:xfrm>
            <a:off x="9338040" y="0"/>
            <a:ext cx="2854080" cy="6857640"/>
          </a:xfrm>
          <a:custGeom>
            <a:avLst/>
            <a:gdLst>
              <a:gd name="f0" fmla="val 0"/>
              <a:gd name="f1" fmla="val 2854069"/>
              <a:gd name="f2" fmla="val 2470020"/>
              <a:gd name="f3" fmla="val 6857996"/>
            </a:gdLst>
            <a:ahLst/>
            <a:cxnLst>
              <a:cxn ang="3cd4">
                <a:pos x="hc" y="t"/>
              </a:cxn>
              <a:cxn ang="0">
                <a:pos x="r" y="vc"/>
              </a:cxn>
              <a:cxn ang="cd4">
                <a:pos x="hc" y="b"/>
              </a:cxn>
              <a:cxn ang="cd2">
                <a:pos x="l" y="vc"/>
              </a:cxn>
            </a:cxnLst>
            <a:rect l="l" t="t" r="r" b="b"/>
            <a:pathLst>
              <a:path w="2854325" h="6858000">
                <a:moveTo>
                  <a:pt x="f1" y="f0"/>
                </a:moveTo>
                <a:lnTo>
                  <a:pt x="f0" y="f0"/>
                </a:lnTo>
                <a:lnTo>
                  <a:pt x="f2" y="f3"/>
                </a:lnTo>
                <a:lnTo>
                  <a:pt x="f1" y="f3"/>
                </a:lnTo>
                <a:lnTo>
                  <a:pt x="f1" y="f0"/>
                </a:lnTo>
                <a:close/>
              </a:path>
            </a:pathLst>
          </a:custGeom>
          <a:solidFill>
            <a:srgbClr val="17AFE3">
              <a:alpha val="5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4" name="Google Shape;16;p13">
            <a:extLst>
              <a:ext uri="{FF2B5EF4-FFF2-40B4-BE49-F238E27FC236}">
                <a16:creationId xmlns:a16="http://schemas.microsoft.com/office/drawing/2014/main" id="{634169DC-EADD-B91E-FD59-4167C07FFD37}"/>
              </a:ext>
            </a:extLst>
          </p:cNvPr>
          <p:cNvSpPr/>
          <p:nvPr/>
        </p:nvSpPr>
        <p:spPr>
          <a:xfrm>
            <a:off x="10896479" y="0"/>
            <a:ext cx="1294920" cy="6857640"/>
          </a:xfrm>
          <a:custGeom>
            <a:avLst/>
            <a:gdLst>
              <a:gd name="f0" fmla="val 0"/>
              <a:gd name="f1" fmla="val 1295399"/>
              <a:gd name="f2" fmla="val 1022453"/>
              <a:gd name="f3" fmla="val 6857996"/>
            </a:gdLst>
            <a:ahLst/>
            <a:cxnLst>
              <a:cxn ang="3cd4">
                <a:pos x="hc" y="t"/>
              </a:cxn>
              <a:cxn ang="0">
                <a:pos x="r" y="vc"/>
              </a:cxn>
              <a:cxn ang="cd4">
                <a:pos x="hc" y="b"/>
              </a:cxn>
              <a:cxn ang="cd2">
                <a:pos x="l" y="vc"/>
              </a:cxn>
            </a:cxnLst>
            <a:rect l="l" t="t" r="r" b="b"/>
            <a:pathLst>
              <a:path w="1295400" h="6858000">
                <a:moveTo>
                  <a:pt x="f1" y="f0"/>
                </a:moveTo>
                <a:lnTo>
                  <a:pt x="f2" y="f0"/>
                </a:lnTo>
                <a:lnTo>
                  <a:pt x="f0" y="f3"/>
                </a:lnTo>
                <a:lnTo>
                  <a:pt x="f1" y="f3"/>
                </a:lnTo>
                <a:lnTo>
                  <a:pt x="f1" y="f0"/>
                </a:lnTo>
                <a:close/>
              </a:path>
            </a:pathLst>
          </a:custGeom>
          <a:solidFill>
            <a:srgbClr val="2D83C3">
              <a:alpha val="7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5" name="Google Shape;17;p13">
            <a:extLst>
              <a:ext uri="{FF2B5EF4-FFF2-40B4-BE49-F238E27FC236}">
                <a16:creationId xmlns:a16="http://schemas.microsoft.com/office/drawing/2014/main" id="{F84463F8-8CA4-317A-1808-F4B09D2A4C9F}"/>
              </a:ext>
            </a:extLst>
          </p:cNvPr>
          <p:cNvSpPr/>
          <p:nvPr/>
        </p:nvSpPr>
        <p:spPr>
          <a:xfrm>
            <a:off x="10936080" y="0"/>
            <a:ext cx="1255680" cy="6857640"/>
          </a:xfrm>
          <a:custGeom>
            <a:avLst/>
            <a:gdLst>
              <a:gd name="f0" fmla="val 0"/>
              <a:gd name="f1" fmla="val 1255752"/>
              <a:gd name="f2" fmla="val 1114527"/>
              <a:gd name="f3" fmla="val 6857996"/>
            </a:gdLst>
            <a:ahLst/>
            <a:cxnLst>
              <a:cxn ang="3cd4">
                <a:pos x="hc" y="t"/>
              </a:cxn>
              <a:cxn ang="0">
                <a:pos x="r" y="vc"/>
              </a:cxn>
              <a:cxn ang="cd4">
                <a:pos x="hc" y="b"/>
              </a:cxn>
              <a:cxn ang="cd2">
                <a:pos x="l" y="vc"/>
              </a:cxn>
            </a:cxnLst>
            <a:rect l="l" t="t" r="r" b="b"/>
            <a:pathLst>
              <a:path w="1256029" h="6858000">
                <a:moveTo>
                  <a:pt x="f1" y="f0"/>
                </a:moveTo>
                <a:lnTo>
                  <a:pt x="f0" y="f0"/>
                </a:lnTo>
                <a:lnTo>
                  <a:pt x="f2" y="f3"/>
                </a:lnTo>
                <a:lnTo>
                  <a:pt x="f1" y="f3"/>
                </a:lnTo>
                <a:lnTo>
                  <a:pt x="f1" y="f0"/>
                </a:lnTo>
                <a:close/>
              </a:path>
            </a:pathLst>
          </a:custGeom>
          <a:solidFill>
            <a:srgbClr val="226192">
              <a:alpha val="8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6" name="Google Shape;18;p13">
            <a:extLst>
              <a:ext uri="{FF2B5EF4-FFF2-40B4-BE49-F238E27FC236}">
                <a16:creationId xmlns:a16="http://schemas.microsoft.com/office/drawing/2014/main" id="{B60E7F3B-D38C-A523-2A00-1B4F64075E13}"/>
              </a:ext>
            </a:extLst>
          </p:cNvPr>
          <p:cNvSpPr/>
          <p:nvPr/>
        </p:nvSpPr>
        <p:spPr>
          <a:xfrm>
            <a:off x="10372680" y="3591000"/>
            <a:ext cx="1819080" cy="3266640"/>
          </a:xfrm>
          <a:custGeom>
            <a:avLst/>
            <a:gdLst>
              <a:gd name="f0" fmla="val 0"/>
              <a:gd name="f1" fmla="val 1819275"/>
              <a:gd name="f2" fmla="val 3267075"/>
            </a:gdLst>
            <a:ahLst/>
            <a:cxnLst>
              <a:cxn ang="3cd4">
                <a:pos x="hc" y="t"/>
              </a:cxn>
              <a:cxn ang="0">
                <a:pos x="r" y="vc"/>
              </a:cxn>
              <a:cxn ang="cd4">
                <a:pos x="hc" y="b"/>
              </a:cxn>
              <a:cxn ang="cd2">
                <a:pos x="l" y="vc"/>
              </a:cxn>
            </a:cxnLst>
            <a:rect l="l" t="t" r="r" b="b"/>
            <a:pathLst>
              <a:path w="1819275" h="3267075">
                <a:moveTo>
                  <a:pt x="f1" y="f0"/>
                </a:moveTo>
                <a:lnTo>
                  <a:pt x="f0" y="f2"/>
                </a:lnTo>
                <a:lnTo>
                  <a:pt x="f1" y="f2"/>
                </a:lnTo>
                <a:lnTo>
                  <a:pt x="f1" y="f0"/>
                </a:lnTo>
                <a:close/>
              </a:path>
            </a:pathLst>
          </a:custGeom>
          <a:solidFill>
            <a:srgbClr val="17AFE3">
              <a:alpha val="6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7" name="Google Shape;19;p13">
            <a:extLst>
              <a:ext uri="{FF2B5EF4-FFF2-40B4-BE49-F238E27FC236}">
                <a16:creationId xmlns:a16="http://schemas.microsoft.com/office/drawing/2014/main" id="{07513372-2E2D-5DDF-1024-2014EB67AECE}"/>
              </a:ext>
            </a:extLst>
          </p:cNvPr>
          <p:cNvSpPr/>
          <p:nvPr/>
        </p:nvSpPr>
        <p:spPr>
          <a:xfrm>
            <a:off x="0" y="4010039"/>
            <a:ext cx="447479" cy="2847600"/>
          </a:xfrm>
          <a:custGeom>
            <a:avLst/>
            <a:gdLst>
              <a:gd name="f0" fmla="val 0"/>
              <a:gd name="f1" fmla="val 447675"/>
              <a:gd name="f2" fmla="val 2847975"/>
            </a:gdLst>
            <a:ahLst/>
            <a:cxnLst>
              <a:cxn ang="3cd4">
                <a:pos x="hc" y="t"/>
              </a:cxn>
              <a:cxn ang="0">
                <a:pos x="r" y="vc"/>
              </a:cxn>
              <a:cxn ang="cd4">
                <a:pos x="hc" y="b"/>
              </a:cxn>
              <a:cxn ang="cd2">
                <a:pos x="l" y="vc"/>
              </a:cxn>
            </a:cxnLst>
            <a:rect l="l" t="t" r="r" b="b"/>
            <a:pathLst>
              <a:path w="447675" h="2847975">
                <a:moveTo>
                  <a:pt x="f0" y="f0"/>
                </a:moveTo>
                <a:lnTo>
                  <a:pt x="f0" y="f2"/>
                </a:lnTo>
                <a:lnTo>
                  <a:pt x="f1" y="f2"/>
                </a:lnTo>
                <a:lnTo>
                  <a:pt x="f0" y="f0"/>
                </a:lnTo>
                <a:close/>
              </a:path>
            </a:pathLst>
          </a:custGeom>
          <a:solidFill>
            <a:srgbClr val="5FCAEE">
              <a:alpha val="7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2" name="Title 1">
            <a:extLst>
              <a:ext uri="{FF2B5EF4-FFF2-40B4-BE49-F238E27FC236}">
                <a16:creationId xmlns:a16="http://schemas.microsoft.com/office/drawing/2014/main" id="{AD7AEB1A-8B4A-D5B0-D9A5-051FBE5B6306}"/>
              </a:ext>
            </a:extLst>
          </p:cNvPr>
          <p:cNvSpPr>
            <a:spLocks noGrp="1"/>
          </p:cNvSpPr>
          <p:nvPr>
            <p:ph type="title"/>
          </p:nvPr>
        </p:nvSpPr>
        <p:spPr>
          <a:xfrm>
            <a:off x="755280" y="385560"/>
            <a:ext cx="10680840" cy="114516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671B4648-DAE8-6593-6667-6FAEEA7AE4A1}"/>
              </a:ext>
            </a:extLst>
          </p:cNvPr>
          <p:cNvSpPr>
            <a:spLocks noGrp="1"/>
          </p:cNvSpPr>
          <p:nvPr>
            <p:ph sz="half" idx="1"/>
          </p:nvPr>
        </p:nvSpPr>
        <p:spPr>
          <a:xfrm>
            <a:off x="609600" y="1604963"/>
            <a:ext cx="5410200" cy="4525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E04F98-EEA9-D963-7E96-F1AB03B54D98}"/>
              </a:ext>
            </a:extLst>
          </p:cNvPr>
          <p:cNvSpPr>
            <a:spLocks noGrp="1"/>
          </p:cNvSpPr>
          <p:nvPr>
            <p:ph sz="half" idx="2"/>
          </p:nvPr>
        </p:nvSpPr>
        <p:spPr>
          <a:xfrm>
            <a:off x="6172200" y="1604963"/>
            <a:ext cx="5410200" cy="4525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BD322721-555C-EC70-AF18-3C4DB61D18A9}"/>
              </a:ext>
            </a:extLst>
          </p:cNvPr>
          <p:cNvSpPr>
            <a:spLocks noGrp="1"/>
          </p:cNvSpPr>
          <p:nvPr>
            <p:ph type="ftr" sz="quarter" idx="10"/>
          </p:nvPr>
        </p:nvSpPr>
        <p:spPr>
          <a:xfrm>
            <a:off x="4145400" y="6378120"/>
            <a:ext cx="3900960" cy="4526280"/>
          </a:xfrm>
        </p:spPr>
        <p:txBody>
          <a:bodyPr/>
          <a:lstStyle/>
          <a:p>
            <a:pPr lvl="0"/>
            <a:endParaRPr lang="en-US"/>
          </a:p>
        </p:txBody>
      </p:sp>
      <p:sp>
        <p:nvSpPr>
          <p:cNvPr id="6" name="Date Placeholder 5">
            <a:extLst>
              <a:ext uri="{FF2B5EF4-FFF2-40B4-BE49-F238E27FC236}">
                <a16:creationId xmlns:a16="http://schemas.microsoft.com/office/drawing/2014/main" id="{84BCA970-9913-2CAD-81D2-BD1F7E0684FE}"/>
              </a:ext>
            </a:extLst>
          </p:cNvPr>
          <p:cNvSpPr>
            <a:spLocks noGrp="1"/>
          </p:cNvSpPr>
          <p:nvPr>
            <p:ph type="dt" sz="half" idx="11"/>
          </p:nvPr>
        </p:nvSpPr>
        <p:spPr>
          <a:xfrm>
            <a:off x="609480" y="6378120"/>
            <a:ext cx="2803680" cy="4526280"/>
          </a:xfrm>
        </p:spPr>
        <p:txBody>
          <a:bodyPr/>
          <a:lstStyle/>
          <a:p>
            <a:pPr lvl="0"/>
            <a:endParaRPr lang="en-US"/>
          </a:p>
        </p:txBody>
      </p:sp>
      <p:sp>
        <p:nvSpPr>
          <p:cNvPr id="7" name="Slide Number Placeholder 6">
            <a:extLst>
              <a:ext uri="{FF2B5EF4-FFF2-40B4-BE49-F238E27FC236}">
                <a16:creationId xmlns:a16="http://schemas.microsoft.com/office/drawing/2014/main" id="{413D1D8A-2EE5-05EA-4DF7-4B15724E0332}"/>
              </a:ext>
            </a:extLst>
          </p:cNvPr>
          <p:cNvSpPr>
            <a:spLocks noGrp="1"/>
          </p:cNvSpPr>
          <p:nvPr>
            <p:ph type="sldNum" sz="quarter" idx="12"/>
          </p:nvPr>
        </p:nvSpPr>
        <p:spPr>
          <a:xfrm>
            <a:off x="11353320" y="6473159"/>
            <a:ext cx="150840" cy="4526280"/>
          </a:xfrm>
        </p:spPr>
        <p:txBody>
          <a:bodyPr/>
          <a:lstStyle/>
          <a:p>
            <a:pPr lvl="0"/>
            <a:fld id="{DAF76151-0B33-4CA0-988A-377A66EA29B5}" type="slidenum">
              <a:t>‹#›</a:t>
            </a:fld>
            <a:endParaRPr lang="en-US"/>
          </a:p>
        </p:txBody>
      </p:sp>
    </p:spTree>
    <p:extLst>
      <p:ext uri="{BB962C8B-B14F-4D97-AF65-F5344CB8AC3E}">
        <p14:creationId xmlns:p14="http://schemas.microsoft.com/office/powerpoint/2010/main" val="39552852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Google Shape;10;p13">
            <a:extLst>
              <a:ext uri="{FF2B5EF4-FFF2-40B4-BE49-F238E27FC236}">
                <a16:creationId xmlns:a16="http://schemas.microsoft.com/office/drawing/2014/main" id="{ABDAC6EC-A23E-BA93-5A81-B71DAF220C27}"/>
              </a:ext>
            </a:extLst>
          </p:cNvPr>
          <p:cNvSpPr/>
          <p:nvPr/>
        </p:nvSpPr>
        <p:spPr>
          <a:xfrm>
            <a:off x="9377280" y="4680"/>
            <a:ext cx="1218240" cy="6853320"/>
          </a:xfrm>
          <a:custGeom>
            <a:avLst/>
            <a:gdLst>
              <a:gd name="f0" fmla="val 0"/>
              <a:gd name="f1" fmla="val 1218352"/>
              <a:gd name="f2" fmla="val 6853171"/>
            </a:gdLst>
            <a:ahLst/>
            <a:cxnLst>
              <a:cxn ang="3cd4">
                <a:pos x="hc" y="t"/>
              </a:cxn>
              <a:cxn ang="0">
                <a:pos x="r" y="vc"/>
              </a:cxn>
              <a:cxn ang="cd4">
                <a:pos x="hc" y="b"/>
              </a:cxn>
              <a:cxn ang="cd2">
                <a:pos x="l" y="vc"/>
              </a:cxn>
            </a:cxnLst>
            <a:rect l="l" t="t" r="r" b="b"/>
            <a:pathLst>
              <a:path w="1218565" h="6853555">
                <a:moveTo>
                  <a:pt x="f0" y="f0"/>
                </a:moveTo>
                <a:lnTo>
                  <a:pt x="f1" y="f2"/>
                </a:lnTo>
              </a:path>
            </a:pathLst>
          </a:custGeom>
          <a:noFill/>
          <a:ln w="9360">
            <a:solidFill>
              <a:srgbClr val="5FCAEE"/>
            </a:solidFill>
            <a:prstDash val="solid"/>
            <a:roun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1" name="Google Shape;11;p13">
            <a:extLst>
              <a:ext uri="{FF2B5EF4-FFF2-40B4-BE49-F238E27FC236}">
                <a16:creationId xmlns:a16="http://schemas.microsoft.com/office/drawing/2014/main" id="{E0EC2562-A9F3-2C33-8D5A-F4062F92BE8E}"/>
              </a:ext>
            </a:extLst>
          </p:cNvPr>
          <p:cNvSpPr/>
          <p:nvPr/>
        </p:nvSpPr>
        <p:spPr>
          <a:xfrm>
            <a:off x="7448760" y="3695039"/>
            <a:ext cx="4743000" cy="3163319"/>
          </a:xfrm>
          <a:custGeom>
            <a:avLst/>
            <a:gdLst>
              <a:gd name="f0" fmla="val 0"/>
              <a:gd name="f1" fmla="val 4743387"/>
              <a:gd name="f2" fmla="val 3163101"/>
            </a:gdLst>
            <a:ahLst/>
            <a:cxnLst>
              <a:cxn ang="3cd4">
                <a:pos x="hc" y="t"/>
              </a:cxn>
              <a:cxn ang="0">
                <a:pos x="r" y="vc"/>
              </a:cxn>
              <a:cxn ang="cd4">
                <a:pos x="hc" y="b"/>
              </a:cxn>
              <a:cxn ang="cd2">
                <a:pos x="l" y="vc"/>
              </a:cxn>
            </a:cxnLst>
            <a:rect l="l" t="t" r="r" b="b"/>
            <a:pathLst>
              <a:path w="4743450" h="3163570">
                <a:moveTo>
                  <a:pt x="f1" y="f0"/>
                </a:moveTo>
                <a:lnTo>
                  <a:pt x="f0" y="f2"/>
                </a:lnTo>
              </a:path>
            </a:pathLst>
          </a:custGeom>
          <a:noFill/>
          <a:ln w="9360">
            <a:solidFill>
              <a:srgbClr val="5FCAEE"/>
            </a:solidFill>
            <a:prstDash val="solid"/>
            <a:roun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2" name="Google Shape;12;p13">
            <a:extLst>
              <a:ext uri="{FF2B5EF4-FFF2-40B4-BE49-F238E27FC236}">
                <a16:creationId xmlns:a16="http://schemas.microsoft.com/office/drawing/2014/main" id="{893F058B-F421-4501-0148-C54D566EB83D}"/>
              </a:ext>
            </a:extLst>
          </p:cNvPr>
          <p:cNvSpPr/>
          <p:nvPr/>
        </p:nvSpPr>
        <p:spPr>
          <a:xfrm>
            <a:off x="9182160" y="0"/>
            <a:ext cx="3009600" cy="6857640"/>
          </a:xfrm>
          <a:custGeom>
            <a:avLst/>
            <a:gdLst>
              <a:gd name="f0" fmla="val 0"/>
              <a:gd name="f1" fmla="val 3009899"/>
              <a:gd name="f2" fmla="val 2044399"/>
              <a:gd name="f3" fmla="val 6857996"/>
            </a:gdLst>
            <a:ahLst/>
            <a:cxnLst>
              <a:cxn ang="3cd4">
                <a:pos x="hc" y="t"/>
              </a:cxn>
              <a:cxn ang="0">
                <a:pos x="r" y="vc"/>
              </a:cxn>
              <a:cxn ang="cd4">
                <a:pos x="hc" y="b"/>
              </a:cxn>
              <a:cxn ang="cd2">
                <a:pos x="l" y="vc"/>
              </a:cxn>
            </a:cxnLst>
            <a:rect l="l" t="t" r="r" b="b"/>
            <a:pathLst>
              <a:path w="3009900" h="6858000">
                <a:moveTo>
                  <a:pt x="f1" y="f0"/>
                </a:moveTo>
                <a:lnTo>
                  <a:pt x="f2" y="f0"/>
                </a:lnTo>
                <a:lnTo>
                  <a:pt x="f0" y="f3"/>
                </a:lnTo>
                <a:lnTo>
                  <a:pt x="f1" y="f3"/>
                </a:lnTo>
                <a:lnTo>
                  <a:pt x="f1" y="f0"/>
                </a:lnTo>
                <a:close/>
              </a:path>
            </a:pathLst>
          </a:custGeom>
          <a:solidFill>
            <a:srgbClr val="5FCAEE">
              <a:alpha val="3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3" name="Google Shape;13;p13">
            <a:extLst>
              <a:ext uri="{FF2B5EF4-FFF2-40B4-BE49-F238E27FC236}">
                <a16:creationId xmlns:a16="http://schemas.microsoft.com/office/drawing/2014/main" id="{F21C496D-0FC8-1DA0-D882-2710202CD3B0}"/>
              </a:ext>
            </a:extLst>
          </p:cNvPr>
          <p:cNvSpPr/>
          <p:nvPr/>
        </p:nvSpPr>
        <p:spPr>
          <a:xfrm>
            <a:off x="9603000" y="0"/>
            <a:ext cx="2589119" cy="6857640"/>
          </a:xfrm>
          <a:custGeom>
            <a:avLst/>
            <a:gdLst>
              <a:gd name="f0" fmla="val 0"/>
              <a:gd name="f1" fmla="val 2589120"/>
              <a:gd name="f2" fmla="val 1208884"/>
              <a:gd name="f3" fmla="val 6857996"/>
            </a:gdLst>
            <a:ahLst/>
            <a:cxnLst>
              <a:cxn ang="3cd4">
                <a:pos x="hc" y="t"/>
              </a:cxn>
              <a:cxn ang="0">
                <a:pos x="r" y="vc"/>
              </a:cxn>
              <a:cxn ang="cd4">
                <a:pos x="hc" y="b"/>
              </a:cxn>
              <a:cxn ang="cd2">
                <a:pos x="l" y="vc"/>
              </a:cxn>
            </a:cxnLst>
            <a:rect l="l" t="t" r="r" b="b"/>
            <a:pathLst>
              <a:path w="2589529" h="6858000">
                <a:moveTo>
                  <a:pt x="f1" y="f0"/>
                </a:moveTo>
                <a:lnTo>
                  <a:pt x="f0" y="f0"/>
                </a:lnTo>
                <a:lnTo>
                  <a:pt x="f2" y="f3"/>
                </a:lnTo>
                <a:lnTo>
                  <a:pt x="f1" y="f3"/>
                </a:lnTo>
                <a:lnTo>
                  <a:pt x="f1" y="f0"/>
                </a:lnTo>
                <a:close/>
              </a:path>
            </a:pathLst>
          </a:custGeom>
          <a:solidFill>
            <a:srgbClr val="5FCAEE">
              <a:alpha val="2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4" name="Google Shape;14;p13">
            <a:extLst>
              <a:ext uri="{FF2B5EF4-FFF2-40B4-BE49-F238E27FC236}">
                <a16:creationId xmlns:a16="http://schemas.microsoft.com/office/drawing/2014/main" id="{9F038AA5-E1FC-0E5F-5F7C-63BAF8425851}"/>
              </a:ext>
            </a:extLst>
          </p:cNvPr>
          <p:cNvSpPr/>
          <p:nvPr/>
        </p:nvSpPr>
        <p:spPr>
          <a:xfrm>
            <a:off x="8934480" y="3048120"/>
            <a:ext cx="3257279" cy="3809520"/>
          </a:xfrm>
          <a:custGeom>
            <a:avLst/>
            <a:gdLst>
              <a:gd name="f0" fmla="val 0"/>
              <a:gd name="f1" fmla="val 3257550"/>
              <a:gd name="f2" fmla="val 3810000"/>
            </a:gdLst>
            <a:ahLst/>
            <a:cxnLst>
              <a:cxn ang="3cd4">
                <a:pos x="hc" y="t"/>
              </a:cxn>
              <a:cxn ang="0">
                <a:pos x="r" y="vc"/>
              </a:cxn>
              <a:cxn ang="cd4">
                <a:pos x="hc" y="b"/>
              </a:cxn>
              <a:cxn ang="cd2">
                <a:pos x="l" y="vc"/>
              </a:cxn>
            </a:cxnLst>
            <a:rect l="l" t="t" r="r" b="b"/>
            <a:pathLst>
              <a:path w="3257550" h="3810000">
                <a:moveTo>
                  <a:pt x="f1" y="f0"/>
                </a:moveTo>
                <a:lnTo>
                  <a:pt x="f0" y="f2"/>
                </a:lnTo>
                <a:lnTo>
                  <a:pt x="f1" y="f2"/>
                </a:lnTo>
                <a:lnTo>
                  <a:pt x="f1" y="f0"/>
                </a:lnTo>
                <a:close/>
              </a:path>
            </a:pathLst>
          </a:custGeom>
          <a:solidFill>
            <a:srgbClr val="17AFE3">
              <a:alpha val="6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5" name="Google Shape;15;p13">
            <a:extLst>
              <a:ext uri="{FF2B5EF4-FFF2-40B4-BE49-F238E27FC236}">
                <a16:creationId xmlns:a16="http://schemas.microsoft.com/office/drawing/2014/main" id="{B46274CF-D473-1464-F174-E1FBB534FAF8}"/>
              </a:ext>
            </a:extLst>
          </p:cNvPr>
          <p:cNvSpPr/>
          <p:nvPr/>
        </p:nvSpPr>
        <p:spPr>
          <a:xfrm>
            <a:off x="9338040" y="0"/>
            <a:ext cx="2854080" cy="6857640"/>
          </a:xfrm>
          <a:custGeom>
            <a:avLst/>
            <a:gdLst>
              <a:gd name="f0" fmla="val 0"/>
              <a:gd name="f1" fmla="val 2854069"/>
              <a:gd name="f2" fmla="val 2470020"/>
              <a:gd name="f3" fmla="val 6857996"/>
            </a:gdLst>
            <a:ahLst/>
            <a:cxnLst>
              <a:cxn ang="3cd4">
                <a:pos x="hc" y="t"/>
              </a:cxn>
              <a:cxn ang="0">
                <a:pos x="r" y="vc"/>
              </a:cxn>
              <a:cxn ang="cd4">
                <a:pos x="hc" y="b"/>
              </a:cxn>
              <a:cxn ang="cd2">
                <a:pos x="l" y="vc"/>
              </a:cxn>
            </a:cxnLst>
            <a:rect l="l" t="t" r="r" b="b"/>
            <a:pathLst>
              <a:path w="2854325" h="6858000">
                <a:moveTo>
                  <a:pt x="f1" y="f0"/>
                </a:moveTo>
                <a:lnTo>
                  <a:pt x="f0" y="f0"/>
                </a:lnTo>
                <a:lnTo>
                  <a:pt x="f2" y="f3"/>
                </a:lnTo>
                <a:lnTo>
                  <a:pt x="f1" y="f3"/>
                </a:lnTo>
                <a:lnTo>
                  <a:pt x="f1" y="f0"/>
                </a:lnTo>
                <a:close/>
              </a:path>
            </a:pathLst>
          </a:custGeom>
          <a:solidFill>
            <a:srgbClr val="17AFE3">
              <a:alpha val="5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6" name="Google Shape;16;p13">
            <a:extLst>
              <a:ext uri="{FF2B5EF4-FFF2-40B4-BE49-F238E27FC236}">
                <a16:creationId xmlns:a16="http://schemas.microsoft.com/office/drawing/2014/main" id="{628DD52C-CCB0-7710-7626-903669283CDA}"/>
              </a:ext>
            </a:extLst>
          </p:cNvPr>
          <p:cNvSpPr/>
          <p:nvPr/>
        </p:nvSpPr>
        <p:spPr>
          <a:xfrm>
            <a:off x="10896479" y="0"/>
            <a:ext cx="1294920" cy="6857640"/>
          </a:xfrm>
          <a:custGeom>
            <a:avLst/>
            <a:gdLst>
              <a:gd name="f0" fmla="val 0"/>
              <a:gd name="f1" fmla="val 1295399"/>
              <a:gd name="f2" fmla="val 1022453"/>
              <a:gd name="f3" fmla="val 6857996"/>
            </a:gdLst>
            <a:ahLst/>
            <a:cxnLst>
              <a:cxn ang="3cd4">
                <a:pos x="hc" y="t"/>
              </a:cxn>
              <a:cxn ang="0">
                <a:pos x="r" y="vc"/>
              </a:cxn>
              <a:cxn ang="cd4">
                <a:pos x="hc" y="b"/>
              </a:cxn>
              <a:cxn ang="cd2">
                <a:pos x="l" y="vc"/>
              </a:cxn>
            </a:cxnLst>
            <a:rect l="l" t="t" r="r" b="b"/>
            <a:pathLst>
              <a:path w="1295400" h="6858000">
                <a:moveTo>
                  <a:pt x="f1" y="f0"/>
                </a:moveTo>
                <a:lnTo>
                  <a:pt x="f2" y="f0"/>
                </a:lnTo>
                <a:lnTo>
                  <a:pt x="f0" y="f3"/>
                </a:lnTo>
                <a:lnTo>
                  <a:pt x="f1" y="f3"/>
                </a:lnTo>
                <a:lnTo>
                  <a:pt x="f1" y="f0"/>
                </a:lnTo>
                <a:close/>
              </a:path>
            </a:pathLst>
          </a:custGeom>
          <a:solidFill>
            <a:srgbClr val="2D83C3">
              <a:alpha val="7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7" name="Google Shape;17;p13">
            <a:extLst>
              <a:ext uri="{FF2B5EF4-FFF2-40B4-BE49-F238E27FC236}">
                <a16:creationId xmlns:a16="http://schemas.microsoft.com/office/drawing/2014/main" id="{25C5CC90-BCA6-7AFF-B2A8-2B8CD6821370}"/>
              </a:ext>
            </a:extLst>
          </p:cNvPr>
          <p:cNvSpPr/>
          <p:nvPr/>
        </p:nvSpPr>
        <p:spPr>
          <a:xfrm>
            <a:off x="10936080" y="0"/>
            <a:ext cx="1255680" cy="6857640"/>
          </a:xfrm>
          <a:custGeom>
            <a:avLst/>
            <a:gdLst>
              <a:gd name="f0" fmla="val 0"/>
              <a:gd name="f1" fmla="val 1255752"/>
              <a:gd name="f2" fmla="val 1114527"/>
              <a:gd name="f3" fmla="val 6857996"/>
            </a:gdLst>
            <a:ahLst/>
            <a:cxnLst>
              <a:cxn ang="3cd4">
                <a:pos x="hc" y="t"/>
              </a:cxn>
              <a:cxn ang="0">
                <a:pos x="r" y="vc"/>
              </a:cxn>
              <a:cxn ang="cd4">
                <a:pos x="hc" y="b"/>
              </a:cxn>
              <a:cxn ang="cd2">
                <a:pos x="l" y="vc"/>
              </a:cxn>
            </a:cxnLst>
            <a:rect l="l" t="t" r="r" b="b"/>
            <a:pathLst>
              <a:path w="1256029" h="6858000">
                <a:moveTo>
                  <a:pt x="f1" y="f0"/>
                </a:moveTo>
                <a:lnTo>
                  <a:pt x="f0" y="f0"/>
                </a:lnTo>
                <a:lnTo>
                  <a:pt x="f2" y="f3"/>
                </a:lnTo>
                <a:lnTo>
                  <a:pt x="f1" y="f3"/>
                </a:lnTo>
                <a:lnTo>
                  <a:pt x="f1" y="f0"/>
                </a:lnTo>
                <a:close/>
              </a:path>
            </a:pathLst>
          </a:custGeom>
          <a:solidFill>
            <a:srgbClr val="226192">
              <a:alpha val="8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8" name="Google Shape;18;p13">
            <a:extLst>
              <a:ext uri="{FF2B5EF4-FFF2-40B4-BE49-F238E27FC236}">
                <a16:creationId xmlns:a16="http://schemas.microsoft.com/office/drawing/2014/main" id="{4C9D50E7-9179-14D2-120F-C5756DF745AD}"/>
              </a:ext>
            </a:extLst>
          </p:cNvPr>
          <p:cNvSpPr/>
          <p:nvPr/>
        </p:nvSpPr>
        <p:spPr>
          <a:xfrm>
            <a:off x="10372680" y="3591000"/>
            <a:ext cx="1819080" cy="3266640"/>
          </a:xfrm>
          <a:custGeom>
            <a:avLst/>
            <a:gdLst>
              <a:gd name="f0" fmla="val 0"/>
              <a:gd name="f1" fmla="val 1819275"/>
              <a:gd name="f2" fmla="val 3267075"/>
            </a:gdLst>
            <a:ahLst/>
            <a:cxnLst>
              <a:cxn ang="3cd4">
                <a:pos x="hc" y="t"/>
              </a:cxn>
              <a:cxn ang="0">
                <a:pos x="r" y="vc"/>
              </a:cxn>
              <a:cxn ang="cd4">
                <a:pos x="hc" y="b"/>
              </a:cxn>
              <a:cxn ang="cd2">
                <a:pos x="l" y="vc"/>
              </a:cxn>
            </a:cxnLst>
            <a:rect l="l" t="t" r="r" b="b"/>
            <a:pathLst>
              <a:path w="1819275" h="3267075">
                <a:moveTo>
                  <a:pt x="f1" y="f0"/>
                </a:moveTo>
                <a:lnTo>
                  <a:pt x="f0" y="f2"/>
                </a:lnTo>
                <a:lnTo>
                  <a:pt x="f1" y="f2"/>
                </a:lnTo>
                <a:lnTo>
                  <a:pt x="f1" y="f0"/>
                </a:lnTo>
                <a:close/>
              </a:path>
            </a:pathLst>
          </a:custGeom>
          <a:solidFill>
            <a:srgbClr val="17AFE3">
              <a:alpha val="6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9" name="Google Shape;19;p13">
            <a:extLst>
              <a:ext uri="{FF2B5EF4-FFF2-40B4-BE49-F238E27FC236}">
                <a16:creationId xmlns:a16="http://schemas.microsoft.com/office/drawing/2014/main" id="{94271203-7A36-5A02-D113-22FAB8391E22}"/>
              </a:ext>
            </a:extLst>
          </p:cNvPr>
          <p:cNvSpPr/>
          <p:nvPr/>
        </p:nvSpPr>
        <p:spPr>
          <a:xfrm>
            <a:off x="0" y="4010039"/>
            <a:ext cx="447479" cy="2847600"/>
          </a:xfrm>
          <a:custGeom>
            <a:avLst/>
            <a:gdLst>
              <a:gd name="f0" fmla="val 0"/>
              <a:gd name="f1" fmla="val 447675"/>
              <a:gd name="f2" fmla="val 2847975"/>
            </a:gdLst>
            <a:ahLst/>
            <a:cxnLst>
              <a:cxn ang="3cd4">
                <a:pos x="hc" y="t"/>
              </a:cxn>
              <a:cxn ang="0">
                <a:pos x="r" y="vc"/>
              </a:cxn>
              <a:cxn ang="cd4">
                <a:pos x="hc" y="b"/>
              </a:cxn>
              <a:cxn ang="cd2">
                <a:pos x="l" y="vc"/>
              </a:cxn>
            </a:cxnLst>
            <a:rect l="l" t="t" r="r" b="b"/>
            <a:pathLst>
              <a:path w="447675" h="2847975">
                <a:moveTo>
                  <a:pt x="f0" y="f0"/>
                </a:moveTo>
                <a:lnTo>
                  <a:pt x="f0" y="f2"/>
                </a:lnTo>
                <a:lnTo>
                  <a:pt x="f1" y="f2"/>
                </a:lnTo>
                <a:lnTo>
                  <a:pt x="f0" y="f0"/>
                </a:lnTo>
                <a:close/>
              </a:path>
            </a:pathLst>
          </a:custGeom>
          <a:solidFill>
            <a:srgbClr val="5FCAEE">
              <a:alpha val="7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2" name="Title 1">
            <a:extLst>
              <a:ext uri="{FF2B5EF4-FFF2-40B4-BE49-F238E27FC236}">
                <a16:creationId xmlns:a16="http://schemas.microsoft.com/office/drawing/2014/main" id="{9A413809-912C-706A-8385-7FEECA63DD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4DB4D7-914E-1237-7D66-BF03F0F31A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989D13-B4C1-2FA2-9476-09AEA3DE06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1C2A16-CD0A-E42F-E157-BB653B60FB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3D2281-5CD5-FE8B-6807-260E4D20AD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a:extLst>
              <a:ext uri="{FF2B5EF4-FFF2-40B4-BE49-F238E27FC236}">
                <a16:creationId xmlns:a16="http://schemas.microsoft.com/office/drawing/2014/main" id="{227388F2-2212-E02A-E333-9B6A2416A74B}"/>
              </a:ext>
            </a:extLst>
          </p:cNvPr>
          <p:cNvSpPr>
            <a:spLocks noGrp="1"/>
          </p:cNvSpPr>
          <p:nvPr>
            <p:ph type="ftr" sz="quarter" idx="10"/>
          </p:nvPr>
        </p:nvSpPr>
        <p:spPr>
          <a:xfrm>
            <a:off x="4145400" y="6378120"/>
            <a:ext cx="3900960" cy="4526280"/>
          </a:xfrm>
        </p:spPr>
        <p:txBody>
          <a:bodyPr/>
          <a:lstStyle/>
          <a:p>
            <a:pPr lvl="0"/>
            <a:endParaRPr lang="en-US"/>
          </a:p>
        </p:txBody>
      </p:sp>
      <p:sp>
        <p:nvSpPr>
          <p:cNvPr id="8" name="Date Placeholder 7">
            <a:extLst>
              <a:ext uri="{FF2B5EF4-FFF2-40B4-BE49-F238E27FC236}">
                <a16:creationId xmlns:a16="http://schemas.microsoft.com/office/drawing/2014/main" id="{E22257BF-114A-AFB0-008B-BE36C259AB9B}"/>
              </a:ext>
            </a:extLst>
          </p:cNvPr>
          <p:cNvSpPr>
            <a:spLocks noGrp="1"/>
          </p:cNvSpPr>
          <p:nvPr>
            <p:ph type="dt" sz="half" idx="11"/>
          </p:nvPr>
        </p:nvSpPr>
        <p:spPr>
          <a:xfrm>
            <a:off x="609480" y="6378120"/>
            <a:ext cx="2803680" cy="4526280"/>
          </a:xfrm>
        </p:spPr>
        <p:txBody>
          <a:bodyPr/>
          <a:lstStyle/>
          <a:p>
            <a:pPr lvl="0"/>
            <a:endParaRPr lang="en-US"/>
          </a:p>
        </p:txBody>
      </p:sp>
      <p:sp>
        <p:nvSpPr>
          <p:cNvPr id="9" name="Slide Number Placeholder 8">
            <a:extLst>
              <a:ext uri="{FF2B5EF4-FFF2-40B4-BE49-F238E27FC236}">
                <a16:creationId xmlns:a16="http://schemas.microsoft.com/office/drawing/2014/main" id="{F491195B-462D-0330-12A1-9595988CBAF2}"/>
              </a:ext>
            </a:extLst>
          </p:cNvPr>
          <p:cNvSpPr>
            <a:spLocks noGrp="1"/>
          </p:cNvSpPr>
          <p:nvPr>
            <p:ph type="sldNum" sz="quarter" idx="12"/>
          </p:nvPr>
        </p:nvSpPr>
        <p:spPr>
          <a:xfrm>
            <a:off x="11353320" y="6473159"/>
            <a:ext cx="150840" cy="4526280"/>
          </a:xfrm>
        </p:spPr>
        <p:txBody>
          <a:bodyPr/>
          <a:lstStyle/>
          <a:p>
            <a:pPr lvl="0"/>
            <a:fld id="{C66F2DDE-CAF1-48DD-932B-1151686C02BB}" type="slidenum">
              <a:t>‹#›</a:t>
            </a:fld>
            <a:endParaRPr lang="en-US"/>
          </a:p>
        </p:txBody>
      </p:sp>
    </p:spTree>
    <p:extLst>
      <p:ext uri="{BB962C8B-B14F-4D97-AF65-F5344CB8AC3E}">
        <p14:creationId xmlns:p14="http://schemas.microsoft.com/office/powerpoint/2010/main" val="16682703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oogle Shape;10;p13">
            <a:extLst>
              <a:ext uri="{FF2B5EF4-FFF2-40B4-BE49-F238E27FC236}">
                <a16:creationId xmlns:a16="http://schemas.microsoft.com/office/drawing/2014/main" id="{B27B6857-3816-7DB1-410B-73BAA84BF71B}"/>
              </a:ext>
            </a:extLst>
          </p:cNvPr>
          <p:cNvSpPr/>
          <p:nvPr/>
        </p:nvSpPr>
        <p:spPr>
          <a:xfrm>
            <a:off x="9377280" y="4680"/>
            <a:ext cx="1218240" cy="6853320"/>
          </a:xfrm>
          <a:custGeom>
            <a:avLst/>
            <a:gdLst>
              <a:gd name="f0" fmla="val 0"/>
              <a:gd name="f1" fmla="val 1218352"/>
              <a:gd name="f2" fmla="val 6853171"/>
            </a:gdLst>
            <a:ahLst/>
            <a:cxnLst>
              <a:cxn ang="3cd4">
                <a:pos x="hc" y="t"/>
              </a:cxn>
              <a:cxn ang="0">
                <a:pos x="r" y="vc"/>
              </a:cxn>
              <a:cxn ang="cd4">
                <a:pos x="hc" y="b"/>
              </a:cxn>
              <a:cxn ang="cd2">
                <a:pos x="l" y="vc"/>
              </a:cxn>
            </a:cxnLst>
            <a:rect l="l" t="t" r="r" b="b"/>
            <a:pathLst>
              <a:path w="1218565" h="6853555">
                <a:moveTo>
                  <a:pt x="f0" y="f0"/>
                </a:moveTo>
                <a:lnTo>
                  <a:pt x="f1" y="f2"/>
                </a:lnTo>
              </a:path>
            </a:pathLst>
          </a:custGeom>
          <a:noFill/>
          <a:ln w="9360">
            <a:solidFill>
              <a:srgbClr val="5FCAEE"/>
            </a:solidFill>
            <a:prstDash val="solid"/>
            <a:roun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7" name="Google Shape;11;p13">
            <a:extLst>
              <a:ext uri="{FF2B5EF4-FFF2-40B4-BE49-F238E27FC236}">
                <a16:creationId xmlns:a16="http://schemas.microsoft.com/office/drawing/2014/main" id="{BF08D093-1429-5107-B938-06A11BB3739A}"/>
              </a:ext>
            </a:extLst>
          </p:cNvPr>
          <p:cNvSpPr/>
          <p:nvPr/>
        </p:nvSpPr>
        <p:spPr>
          <a:xfrm>
            <a:off x="7448760" y="3695039"/>
            <a:ext cx="4743000" cy="3163319"/>
          </a:xfrm>
          <a:custGeom>
            <a:avLst/>
            <a:gdLst>
              <a:gd name="f0" fmla="val 0"/>
              <a:gd name="f1" fmla="val 4743387"/>
              <a:gd name="f2" fmla="val 3163101"/>
            </a:gdLst>
            <a:ahLst/>
            <a:cxnLst>
              <a:cxn ang="3cd4">
                <a:pos x="hc" y="t"/>
              </a:cxn>
              <a:cxn ang="0">
                <a:pos x="r" y="vc"/>
              </a:cxn>
              <a:cxn ang="cd4">
                <a:pos x="hc" y="b"/>
              </a:cxn>
              <a:cxn ang="cd2">
                <a:pos x="l" y="vc"/>
              </a:cxn>
            </a:cxnLst>
            <a:rect l="l" t="t" r="r" b="b"/>
            <a:pathLst>
              <a:path w="4743450" h="3163570">
                <a:moveTo>
                  <a:pt x="f1" y="f0"/>
                </a:moveTo>
                <a:lnTo>
                  <a:pt x="f0" y="f2"/>
                </a:lnTo>
              </a:path>
            </a:pathLst>
          </a:custGeom>
          <a:noFill/>
          <a:ln w="9360">
            <a:solidFill>
              <a:srgbClr val="5FCAEE"/>
            </a:solidFill>
            <a:prstDash val="solid"/>
            <a:roun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8" name="Google Shape;12;p13">
            <a:extLst>
              <a:ext uri="{FF2B5EF4-FFF2-40B4-BE49-F238E27FC236}">
                <a16:creationId xmlns:a16="http://schemas.microsoft.com/office/drawing/2014/main" id="{9C0CD3CD-3386-8535-87E3-72907790416E}"/>
              </a:ext>
            </a:extLst>
          </p:cNvPr>
          <p:cNvSpPr/>
          <p:nvPr/>
        </p:nvSpPr>
        <p:spPr>
          <a:xfrm>
            <a:off x="9182160" y="0"/>
            <a:ext cx="3009600" cy="6857640"/>
          </a:xfrm>
          <a:custGeom>
            <a:avLst/>
            <a:gdLst>
              <a:gd name="f0" fmla="val 0"/>
              <a:gd name="f1" fmla="val 3009899"/>
              <a:gd name="f2" fmla="val 2044399"/>
              <a:gd name="f3" fmla="val 6857996"/>
            </a:gdLst>
            <a:ahLst/>
            <a:cxnLst>
              <a:cxn ang="3cd4">
                <a:pos x="hc" y="t"/>
              </a:cxn>
              <a:cxn ang="0">
                <a:pos x="r" y="vc"/>
              </a:cxn>
              <a:cxn ang="cd4">
                <a:pos x="hc" y="b"/>
              </a:cxn>
              <a:cxn ang="cd2">
                <a:pos x="l" y="vc"/>
              </a:cxn>
            </a:cxnLst>
            <a:rect l="l" t="t" r="r" b="b"/>
            <a:pathLst>
              <a:path w="3009900" h="6858000">
                <a:moveTo>
                  <a:pt x="f1" y="f0"/>
                </a:moveTo>
                <a:lnTo>
                  <a:pt x="f2" y="f0"/>
                </a:lnTo>
                <a:lnTo>
                  <a:pt x="f0" y="f3"/>
                </a:lnTo>
                <a:lnTo>
                  <a:pt x="f1" y="f3"/>
                </a:lnTo>
                <a:lnTo>
                  <a:pt x="f1" y="f0"/>
                </a:lnTo>
                <a:close/>
              </a:path>
            </a:pathLst>
          </a:custGeom>
          <a:solidFill>
            <a:srgbClr val="5FCAEE">
              <a:alpha val="3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9" name="Google Shape;13;p13">
            <a:extLst>
              <a:ext uri="{FF2B5EF4-FFF2-40B4-BE49-F238E27FC236}">
                <a16:creationId xmlns:a16="http://schemas.microsoft.com/office/drawing/2014/main" id="{198C5336-ECD4-313F-A946-F658281D2A0F}"/>
              </a:ext>
            </a:extLst>
          </p:cNvPr>
          <p:cNvSpPr/>
          <p:nvPr/>
        </p:nvSpPr>
        <p:spPr>
          <a:xfrm>
            <a:off x="9603000" y="0"/>
            <a:ext cx="2589119" cy="6857640"/>
          </a:xfrm>
          <a:custGeom>
            <a:avLst/>
            <a:gdLst>
              <a:gd name="f0" fmla="val 0"/>
              <a:gd name="f1" fmla="val 2589120"/>
              <a:gd name="f2" fmla="val 1208884"/>
              <a:gd name="f3" fmla="val 6857996"/>
            </a:gdLst>
            <a:ahLst/>
            <a:cxnLst>
              <a:cxn ang="3cd4">
                <a:pos x="hc" y="t"/>
              </a:cxn>
              <a:cxn ang="0">
                <a:pos x="r" y="vc"/>
              </a:cxn>
              <a:cxn ang="cd4">
                <a:pos x="hc" y="b"/>
              </a:cxn>
              <a:cxn ang="cd2">
                <a:pos x="l" y="vc"/>
              </a:cxn>
            </a:cxnLst>
            <a:rect l="l" t="t" r="r" b="b"/>
            <a:pathLst>
              <a:path w="2589529" h="6858000">
                <a:moveTo>
                  <a:pt x="f1" y="f0"/>
                </a:moveTo>
                <a:lnTo>
                  <a:pt x="f0" y="f0"/>
                </a:lnTo>
                <a:lnTo>
                  <a:pt x="f2" y="f3"/>
                </a:lnTo>
                <a:lnTo>
                  <a:pt x="f1" y="f3"/>
                </a:lnTo>
                <a:lnTo>
                  <a:pt x="f1" y="f0"/>
                </a:lnTo>
                <a:close/>
              </a:path>
            </a:pathLst>
          </a:custGeom>
          <a:solidFill>
            <a:srgbClr val="5FCAEE">
              <a:alpha val="2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0" name="Google Shape;14;p13">
            <a:extLst>
              <a:ext uri="{FF2B5EF4-FFF2-40B4-BE49-F238E27FC236}">
                <a16:creationId xmlns:a16="http://schemas.microsoft.com/office/drawing/2014/main" id="{976882B7-E91E-BB1C-032A-39EE2B1C6939}"/>
              </a:ext>
            </a:extLst>
          </p:cNvPr>
          <p:cNvSpPr/>
          <p:nvPr/>
        </p:nvSpPr>
        <p:spPr>
          <a:xfrm>
            <a:off x="8934480" y="3048120"/>
            <a:ext cx="3257279" cy="3809520"/>
          </a:xfrm>
          <a:custGeom>
            <a:avLst/>
            <a:gdLst>
              <a:gd name="f0" fmla="val 0"/>
              <a:gd name="f1" fmla="val 3257550"/>
              <a:gd name="f2" fmla="val 3810000"/>
            </a:gdLst>
            <a:ahLst/>
            <a:cxnLst>
              <a:cxn ang="3cd4">
                <a:pos x="hc" y="t"/>
              </a:cxn>
              <a:cxn ang="0">
                <a:pos x="r" y="vc"/>
              </a:cxn>
              <a:cxn ang="cd4">
                <a:pos x="hc" y="b"/>
              </a:cxn>
              <a:cxn ang="cd2">
                <a:pos x="l" y="vc"/>
              </a:cxn>
            </a:cxnLst>
            <a:rect l="l" t="t" r="r" b="b"/>
            <a:pathLst>
              <a:path w="3257550" h="3810000">
                <a:moveTo>
                  <a:pt x="f1" y="f0"/>
                </a:moveTo>
                <a:lnTo>
                  <a:pt x="f0" y="f2"/>
                </a:lnTo>
                <a:lnTo>
                  <a:pt x="f1" y="f2"/>
                </a:lnTo>
                <a:lnTo>
                  <a:pt x="f1" y="f0"/>
                </a:lnTo>
                <a:close/>
              </a:path>
            </a:pathLst>
          </a:custGeom>
          <a:solidFill>
            <a:srgbClr val="17AFE3">
              <a:alpha val="6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1" name="Google Shape;15;p13">
            <a:extLst>
              <a:ext uri="{FF2B5EF4-FFF2-40B4-BE49-F238E27FC236}">
                <a16:creationId xmlns:a16="http://schemas.microsoft.com/office/drawing/2014/main" id="{875A9DB9-8707-F580-90A0-0C66B7B0337D}"/>
              </a:ext>
            </a:extLst>
          </p:cNvPr>
          <p:cNvSpPr/>
          <p:nvPr/>
        </p:nvSpPr>
        <p:spPr>
          <a:xfrm>
            <a:off x="9338040" y="0"/>
            <a:ext cx="2854080" cy="6857640"/>
          </a:xfrm>
          <a:custGeom>
            <a:avLst/>
            <a:gdLst>
              <a:gd name="f0" fmla="val 0"/>
              <a:gd name="f1" fmla="val 2854069"/>
              <a:gd name="f2" fmla="val 2470020"/>
              <a:gd name="f3" fmla="val 6857996"/>
            </a:gdLst>
            <a:ahLst/>
            <a:cxnLst>
              <a:cxn ang="3cd4">
                <a:pos x="hc" y="t"/>
              </a:cxn>
              <a:cxn ang="0">
                <a:pos x="r" y="vc"/>
              </a:cxn>
              <a:cxn ang="cd4">
                <a:pos x="hc" y="b"/>
              </a:cxn>
              <a:cxn ang="cd2">
                <a:pos x="l" y="vc"/>
              </a:cxn>
            </a:cxnLst>
            <a:rect l="l" t="t" r="r" b="b"/>
            <a:pathLst>
              <a:path w="2854325" h="6858000">
                <a:moveTo>
                  <a:pt x="f1" y="f0"/>
                </a:moveTo>
                <a:lnTo>
                  <a:pt x="f0" y="f0"/>
                </a:lnTo>
                <a:lnTo>
                  <a:pt x="f2" y="f3"/>
                </a:lnTo>
                <a:lnTo>
                  <a:pt x="f1" y="f3"/>
                </a:lnTo>
                <a:lnTo>
                  <a:pt x="f1" y="f0"/>
                </a:lnTo>
                <a:close/>
              </a:path>
            </a:pathLst>
          </a:custGeom>
          <a:solidFill>
            <a:srgbClr val="17AFE3">
              <a:alpha val="5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2" name="Google Shape;16;p13">
            <a:extLst>
              <a:ext uri="{FF2B5EF4-FFF2-40B4-BE49-F238E27FC236}">
                <a16:creationId xmlns:a16="http://schemas.microsoft.com/office/drawing/2014/main" id="{97AB7197-8B15-91C9-4669-910761D796AB}"/>
              </a:ext>
            </a:extLst>
          </p:cNvPr>
          <p:cNvSpPr/>
          <p:nvPr/>
        </p:nvSpPr>
        <p:spPr>
          <a:xfrm>
            <a:off x="10896479" y="0"/>
            <a:ext cx="1294920" cy="6857640"/>
          </a:xfrm>
          <a:custGeom>
            <a:avLst/>
            <a:gdLst>
              <a:gd name="f0" fmla="val 0"/>
              <a:gd name="f1" fmla="val 1295399"/>
              <a:gd name="f2" fmla="val 1022453"/>
              <a:gd name="f3" fmla="val 6857996"/>
            </a:gdLst>
            <a:ahLst/>
            <a:cxnLst>
              <a:cxn ang="3cd4">
                <a:pos x="hc" y="t"/>
              </a:cxn>
              <a:cxn ang="0">
                <a:pos x="r" y="vc"/>
              </a:cxn>
              <a:cxn ang="cd4">
                <a:pos x="hc" y="b"/>
              </a:cxn>
              <a:cxn ang="cd2">
                <a:pos x="l" y="vc"/>
              </a:cxn>
            </a:cxnLst>
            <a:rect l="l" t="t" r="r" b="b"/>
            <a:pathLst>
              <a:path w="1295400" h="6858000">
                <a:moveTo>
                  <a:pt x="f1" y="f0"/>
                </a:moveTo>
                <a:lnTo>
                  <a:pt x="f2" y="f0"/>
                </a:lnTo>
                <a:lnTo>
                  <a:pt x="f0" y="f3"/>
                </a:lnTo>
                <a:lnTo>
                  <a:pt x="f1" y="f3"/>
                </a:lnTo>
                <a:lnTo>
                  <a:pt x="f1" y="f0"/>
                </a:lnTo>
                <a:close/>
              </a:path>
            </a:pathLst>
          </a:custGeom>
          <a:solidFill>
            <a:srgbClr val="2D83C3">
              <a:alpha val="7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3" name="Google Shape;17;p13">
            <a:extLst>
              <a:ext uri="{FF2B5EF4-FFF2-40B4-BE49-F238E27FC236}">
                <a16:creationId xmlns:a16="http://schemas.microsoft.com/office/drawing/2014/main" id="{9C04CC4F-EFCD-462B-7E14-CA5CD2B686FC}"/>
              </a:ext>
            </a:extLst>
          </p:cNvPr>
          <p:cNvSpPr/>
          <p:nvPr/>
        </p:nvSpPr>
        <p:spPr>
          <a:xfrm>
            <a:off x="10936080" y="0"/>
            <a:ext cx="1255680" cy="6857640"/>
          </a:xfrm>
          <a:custGeom>
            <a:avLst/>
            <a:gdLst>
              <a:gd name="f0" fmla="val 0"/>
              <a:gd name="f1" fmla="val 1255752"/>
              <a:gd name="f2" fmla="val 1114527"/>
              <a:gd name="f3" fmla="val 6857996"/>
            </a:gdLst>
            <a:ahLst/>
            <a:cxnLst>
              <a:cxn ang="3cd4">
                <a:pos x="hc" y="t"/>
              </a:cxn>
              <a:cxn ang="0">
                <a:pos x="r" y="vc"/>
              </a:cxn>
              <a:cxn ang="cd4">
                <a:pos x="hc" y="b"/>
              </a:cxn>
              <a:cxn ang="cd2">
                <a:pos x="l" y="vc"/>
              </a:cxn>
            </a:cxnLst>
            <a:rect l="l" t="t" r="r" b="b"/>
            <a:pathLst>
              <a:path w="1256029" h="6858000">
                <a:moveTo>
                  <a:pt x="f1" y="f0"/>
                </a:moveTo>
                <a:lnTo>
                  <a:pt x="f0" y="f0"/>
                </a:lnTo>
                <a:lnTo>
                  <a:pt x="f2" y="f3"/>
                </a:lnTo>
                <a:lnTo>
                  <a:pt x="f1" y="f3"/>
                </a:lnTo>
                <a:lnTo>
                  <a:pt x="f1" y="f0"/>
                </a:lnTo>
                <a:close/>
              </a:path>
            </a:pathLst>
          </a:custGeom>
          <a:solidFill>
            <a:srgbClr val="226192">
              <a:alpha val="8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4" name="Google Shape;18;p13">
            <a:extLst>
              <a:ext uri="{FF2B5EF4-FFF2-40B4-BE49-F238E27FC236}">
                <a16:creationId xmlns:a16="http://schemas.microsoft.com/office/drawing/2014/main" id="{735BBFFA-EDA3-B46D-F53A-8C85580FF1CA}"/>
              </a:ext>
            </a:extLst>
          </p:cNvPr>
          <p:cNvSpPr/>
          <p:nvPr/>
        </p:nvSpPr>
        <p:spPr>
          <a:xfrm>
            <a:off x="10372680" y="3591000"/>
            <a:ext cx="1819080" cy="3266640"/>
          </a:xfrm>
          <a:custGeom>
            <a:avLst/>
            <a:gdLst>
              <a:gd name="f0" fmla="val 0"/>
              <a:gd name="f1" fmla="val 1819275"/>
              <a:gd name="f2" fmla="val 3267075"/>
            </a:gdLst>
            <a:ahLst/>
            <a:cxnLst>
              <a:cxn ang="3cd4">
                <a:pos x="hc" y="t"/>
              </a:cxn>
              <a:cxn ang="0">
                <a:pos x="r" y="vc"/>
              </a:cxn>
              <a:cxn ang="cd4">
                <a:pos x="hc" y="b"/>
              </a:cxn>
              <a:cxn ang="cd2">
                <a:pos x="l" y="vc"/>
              </a:cxn>
            </a:cxnLst>
            <a:rect l="l" t="t" r="r" b="b"/>
            <a:pathLst>
              <a:path w="1819275" h="3267075">
                <a:moveTo>
                  <a:pt x="f1" y="f0"/>
                </a:moveTo>
                <a:lnTo>
                  <a:pt x="f0" y="f2"/>
                </a:lnTo>
                <a:lnTo>
                  <a:pt x="f1" y="f2"/>
                </a:lnTo>
                <a:lnTo>
                  <a:pt x="f1" y="f0"/>
                </a:lnTo>
                <a:close/>
              </a:path>
            </a:pathLst>
          </a:custGeom>
          <a:solidFill>
            <a:srgbClr val="17AFE3">
              <a:alpha val="6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5" name="Google Shape;19;p13">
            <a:extLst>
              <a:ext uri="{FF2B5EF4-FFF2-40B4-BE49-F238E27FC236}">
                <a16:creationId xmlns:a16="http://schemas.microsoft.com/office/drawing/2014/main" id="{397F3E68-B16C-870C-3F6E-6EEF7BA97354}"/>
              </a:ext>
            </a:extLst>
          </p:cNvPr>
          <p:cNvSpPr/>
          <p:nvPr/>
        </p:nvSpPr>
        <p:spPr>
          <a:xfrm>
            <a:off x="0" y="4010039"/>
            <a:ext cx="447479" cy="2847600"/>
          </a:xfrm>
          <a:custGeom>
            <a:avLst/>
            <a:gdLst>
              <a:gd name="f0" fmla="val 0"/>
              <a:gd name="f1" fmla="val 447675"/>
              <a:gd name="f2" fmla="val 2847975"/>
            </a:gdLst>
            <a:ahLst/>
            <a:cxnLst>
              <a:cxn ang="3cd4">
                <a:pos x="hc" y="t"/>
              </a:cxn>
              <a:cxn ang="0">
                <a:pos x="r" y="vc"/>
              </a:cxn>
              <a:cxn ang="cd4">
                <a:pos x="hc" y="b"/>
              </a:cxn>
              <a:cxn ang="cd2">
                <a:pos x="l" y="vc"/>
              </a:cxn>
            </a:cxnLst>
            <a:rect l="l" t="t" r="r" b="b"/>
            <a:pathLst>
              <a:path w="447675" h="2847975">
                <a:moveTo>
                  <a:pt x="f0" y="f0"/>
                </a:moveTo>
                <a:lnTo>
                  <a:pt x="f0" y="f2"/>
                </a:lnTo>
                <a:lnTo>
                  <a:pt x="f1" y="f2"/>
                </a:lnTo>
                <a:lnTo>
                  <a:pt x="f0" y="f0"/>
                </a:lnTo>
                <a:close/>
              </a:path>
            </a:pathLst>
          </a:custGeom>
          <a:solidFill>
            <a:srgbClr val="5FCAEE">
              <a:alpha val="7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2" name="Title 1">
            <a:extLst>
              <a:ext uri="{FF2B5EF4-FFF2-40B4-BE49-F238E27FC236}">
                <a16:creationId xmlns:a16="http://schemas.microsoft.com/office/drawing/2014/main" id="{84295518-AA1F-C5D7-E8D6-43E7045E561B}"/>
              </a:ext>
            </a:extLst>
          </p:cNvPr>
          <p:cNvSpPr>
            <a:spLocks noGrp="1"/>
          </p:cNvSpPr>
          <p:nvPr>
            <p:ph type="title"/>
          </p:nvPr>
        </p:nvSpPr>
        <p:spPr>
          <a:xfrm>
            <a:off x="755280" y="385560"/>
            <a:ext cx="10680840" cy="1145160"/>
          </a:xfrm>
        </p:spPr>
        <p:txBody>
          <a:bodyPr/>
          <a:lstStyle/>
          <a:p>
            <a:r>
              <a:rPr lang="en-US"/>
              <a:t>Click to edit Master title style</a:t>
            </a:r>
          </a:p>
        </p:txBody>
      </p:sp>
      <p:sp>
        <p:nvSpPr>
          <p:cNvPr id="3" name="Footer Placeholder 2">
            <a:extLst>
              <a:ext uri="{FF2B5EF4-FFF2-40B4-BE49-F238E27FC236}">
                <a16:creationId xmlns:a16="http://schemas.microsoft.com/office/drawing/2014/main" id="{6C0E6961-FE19-6C39-30C7-5BFF98F4A377}"/>
              </a:ext>
            </a:extLst>
          </p:cNvPr>
          <p:cNvSpPr>
            <a:spLocks noGrp="1"/>
          </p:cNvSpPr>
          <p:nvPr>
            <p:ph type="ftr" sz="quarter" idx="10"/>
          </p:nvPr>
        </p:nvSpPr>
        <p:spPr>
          <a:xfrm>
            <a:off x="4145400" y="6378120"/>
            <a:ext cx="3900960" cy="4526280"/>
          </a:xfrm>
        </p:spPr>
        <p:txBody>
          <a:bodyPr/>
          <a:lstStyle/>
          <a:p>
            <a:pPr lvl="0"/>
            <a:endParaRPr lang="en-US"/>
          </a:p>
        </p:txBody>
      </p:sp>
      <p:sp>
        <p:nvSpPr>
          <p:cNvPr id="4" name="Date Placeholder 3">
            <a:extLst>
              <a:ext uri="{FF2B5EF4-FFF2-40B4-BE49-F238E27FC236}">
                <a16:creationId xmlns:a16="http://schemas.microsoft.com/office/drawing/2014/main" id="{C5C5C82C-4F9C-37E6-CEAC-241988CD3175}"/>
              </a:ext>
            </a:extLst>
          </p:cNvPr>
          <p:cNvSpPr>
            <a:spLocks noGrp="1"/>
          </p:cNvSpPr>
          <p:nvPr>
            <p:ph type="dt" sz="half" idx="11"/>
          </p:nvPr>
        </p:nvSpPr>
        <p:spPr>
          <a:xfrm>
            <a:off x="609480" y="6378120"/>
            <a:ext cx="2803680" cy="4526280"/>
          </a:xfrm>
        </p:spPr>
        <p:txBody>
          <a:bodyPr/>
          <a:lstStyle/>
          <a:p>
            <a:pPr lvl="0"/>
            <a:endParaRPr lang="en-US"/>
          </a:p>
        </p:txBody>
      </p:sp>
      <p:sp>
        <p:nvSpPr>
          <p:cNvPr id="5" name="Slide Number Placeholder 4">
            <a:extLst>
              <a:ext uri="{FF2B5EF4-FFF2-40B4-BE49-F238E27FC236}">
                <a16:creationId xmlns:a16="http://schemas.microsoft.com/office/drawing/2014/main" id="{3C35F7D7-0F9C-A393-E82B-783E33A00E64}"/>
              </a:ext>
            </a:extLst>
          </p:cNvPr>
          <p:cNvSpPr>
            <a:spLocks noGrp="1"/>
          </p:cNvSpPr>
          <p:nvPr>
            <p:ph type="sldNum" sz="quarter" idx="12"/>
          </p:nvPr>
        </p:nvSpPr>
        <p:spPr>
          <a:xfrm>
            <a:off x="11353320" y="6473159"/>
            <a:ext cx="150840" cy="4526280"/>
          </a:xfrm>
        </p:spPr>
        <p:txBody>
          <a:bodyPr/>
          <a:lstStyle/>
          <a:p>
            <a:pPr lvl="0"/>
            <a:fld id="{D840F8E4-FB21-4B61-80D3-23E1C00B7670}" type="slidenum">
              <a:t>‹#›</a:t>
            </a:fld>
            <a:endParaRPr lang="en-US"/>
          </a:p>
        </p:txBody>
      </p:sp>
    </p:spTree>
    <p:extLst>
      <p:ext uri="{BB962C8B-B14F-4D97-AF65-F5344CB8AC3E}">
        <p14:creationId xmlns:p14="http://schemas.microsoft.com/office/powerpoint/2010/main" val="10258276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Google Shape;10;p13">
            <a:extLst>
              <a:ext uri="{FF2B5EF4-FFF2-40B4-BE49-F238E27FC236}">
                <a16:creationId xmlns:a16="http://schemas.microsoft.com/office/drawing/2014/main" id="{757D2C1D-8E7E-F339-2FA2-7BCF0ACF2CDD}"/>
              </a:ext>
            </a:extLst>
          </p:cNvPr>
          <p:cNvSpPr/>
          <p:nvPr/>
        </p:nvSpPr>
        <p:spPr>
          <a:xfrm>
            <a:off x="9377280" y="4680"/>
            <a:ext cx="1218240" cy="6853320"/>
          </a:xfrm>
          <a:custGeom>
            <a:avLst/>
            <a:gdLst>
              <a:gd name="f0" fmla="val 0"/>
              <a:gd name="f1" fmla="val 1218352"/>
              <a:gd name="f2" fmla="val 6853171"/>
            </a:gdLst>
            <a:ahLst/>
            <a:cxnLst>
              <a:cxn ang="3cd4">
                <a:pos x="hc" y="t"/>
              </a:cxn>
              <a:cxn ang="0">
                <a:pos x="r" y="vc"/>
              </a:cxn>
              <a:cxn ang="cd4">
                <a:pos x="hc" y="b"/>
              </a:cxn>
              <a:cxn ang="cd2">
                <a:pos x="l" y="vc"/>
              </a:cxn>
            </a:cxnLst>
            <a:rect l="l" t="t" r="r" b="b"/>
            <a:pathLst>
              <a:path w="1218565" h="6853555">
                <a:moveTo>
                  <a:pt x="f0" y="f0"/>
                </a:moveTo>
                <a:lnTo>
                  <a:pt x="f1" y="f2"/>
                </a:lnTo>
              </a:path>
            </a:pathLst>
          </a:custGeom>
          <a:noFill/>
          <a:ln w="9360">
            <a:solidFill>
              <a:srgbClr val="5FCAEE"/>
            </a:solidFill>
            <a:prstDash val="solid"/>
            <a:roun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6" name="Google Shape;11;p13">
            <a:extLst>
              <a:ext uri="{FF2B5EF4-FFF2-40B4-BE49-F238E27FC236}">
                <a16:creationId xmlns:a16="http://schemas.microsoft.com/office/drawing/2014/main" id="{045D0683-10B8-54C1-B5B6-AB8518465BE3}"/>
              </a:ext>
            </a:extLst>
          </p:cNvPr>
          <p:cNvSpPr/>
          <p:nvPr/>
        </p:nvSpPr>
        <p:spPr>
          <a:xfrm>
            <a:off x="7448760" y="3695039"/>
            <a:ext cx="4743000" cy="3163319"/>
          </a:xfrm>
          <a:custGeom>
            <a:avLst/>
            <a:gdLst>
              <a:gd name="f0" fmla="val 0"/>
              <a:gd name="f1" fmla="val 4743387"/>
              <a:gd name="f2" fmla="val 3163101"/>
            </a:gdLst>
            <a:ahLst/>
            <a:cxnLst>
              <a:cxn ang="3cd4">
                <a:pos x="hc" y="t"/>
              </a:cxn>
              <a:cxn ang="0">
                <a:pos x="r" y="vc"/>
              </a:cxn>
              <a:cxn ang="cd4">
                <a:pos x="hc" y="b"/>
              </a:cxn>
              <a:cxn ang="cd2">
                <a:pos x="l" y="vc"/>
              </a:cxn>
            </a:cxnLst>
            <a:rect l="l" t="t" r="r" b="b"/>
            <a:pathLst>
              <a:path w="4743450" h="3163570">
                <a:moveTo>
                  <a:pt x="f1" y="f0"/>
                </a:moveTo>
                <a:lnTo>
                  <a:pt x="f0" y="f2"/>
                </a:lnTo>
              </a:path>
            </a:pathLst>
          </a:custGeom>
          <a:noFill/>
          <a:ln w="9360">
            <a:solidFill>
              <a:srgbClr val="5FCAEE"/>
            </a:solidFill>
            <a:prstDash val="solid"/>
            <a:roun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7" name="Google Shape;12;p13">
            <a:extLst>
              <a:ext uri="{FF2B5EF4-FFF2-40B4-BE49-F238E27FC236}">
                <a16:creationId xmlns:a16="http://schemas.microsoft.com/office/drawing/2014/main" id="{191B0C85-1932-202A-B00C-66ED6943B1B7}"/>
              </a:ext>
            </a:extLst>
          </p:cNvPr>
          <p:cNvSpPr/>
          <p:nvPr/>
        </p:nvSpPr>
        <p:spPr>
          <a:xfrm>
            <a:off x="9182160" y="0"/>
            <a:ext cx="3009600" cy="6857640"/>
          </a:xfrm>
          <a:custGeom>
            <a:avLst/>
            <a:gdLst>
              <a:gd name="f0" fmla="val 0"/>
              <a:gd name="f1" fmla="val 3009899"/>
              <a:gd name="f2" fmla="val 2044399"/>
              <a:gd name="f3" fmla="val 6857996"/>
            </a:gdLst>
            <a:ahLst/>
            <a:cxnLst>
              <a:cxn ang="3cd4">
                <a:pos x="hc" y="t"/>
              </a:cxn>
              <a:cxn ang="0">
                <a:pos x="r" y="vc"/>
              </a:cxn>
              <a:cxn ang="cd4">
                <a:pos x="hc" y="b"/>
              </a:cxn>
              <a:cxn ang="cd2">
                <a:pos x="l" y="vc"/>
              </a:cxn>
            </a:cxnLst>
            <a:rect l="l" t="t" r="r" b="b"/>
            <a:pathLst>
              <a:path w="3009900" h="6858000">
                <a:moveTo>
                  <a:pt x="f1" y="f0"/>
                </a:moveTo>
                <a:lnTo>
                  <a:pt x="f2" y="f0"/>
                </a:lnTo>
                <a:lnTo>
                  <a:pt x="f0" y="f3"/>
                </a:lnTo>
                <a:lnTo>
                  <a:pt x="f1" y="f3"/>
                </a:lnTo>
                <a:lnTo>
                  <a:pt x="f1" y="f0"/>
                </a:lnTo>
                <a:close/>
              </a:path>
            </a:pathLst>
          </a:custGeom>
          <a:solidFill>
            <a:srgbClr val="5FCAEE">
              <a:alpha val="3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8" name="Google Shape;13;p13">
            <a:extLst>
              <a:ext uri="{FF2B5EF4-FFF2-40B4-BE49-F238E27FC236}">
                <a16:creationId xmlns:a16="http://schemas.microsoft.com/office/drawing/2014/main" id="{68428F76-4E48-13F1-2746-477A12A22912}"/>
              </a:ext>
            </a:extLst>
          </p:cNvPr>
          <p:cNvSpPr/>
          <p:nvPr/>
        </p:nvSpPr>
        <p:spPr>
          <a:xfrm>
            <a:off x="9603000" y="0"/>
            <a:ext cx="2589119" cy="6857640"/>
          </a:xfrm>
          <a:custGeom>
            <a:avLst/>
            <a:gdLst>
              <a:gd name="f0" fmla="val 0"/>
              <a:gd name="f1" fmla="val 2589120"/>
              <a:gd name="f2" fmla="val 1208884"/>
              <a:gd name="f3" fmla="val 6857996"/>
            </a:gdLst>
            <a:ahLst/>
            <a:cxnLst>
              <a:cxn ang="3cd4">
                <a:pos x="hc" y="t"/>
              </a:cxn>
              <a:cxn ang="0">
                <a:pos x="r" y="vc"/>
              </a:cxn>
              <a:cxn ang="cd4">
                <a:pos x="hc" y="b"/>
              </a:cxn>
              <a:cxn ang="cd2">
                <a:pos x="l" y="vc"/>
              </a:cxn>
            </a:cxnLst>
            <a:rect l="l" t="t" r="r" b="b"/>
            <a:pathLst>
              <a:path w="2589529" h="6858000">
                <a:moveTo>
                  <a:pt x="f1" y="f0"/>
                </a:moveTo>
                <a:lnTo>
                  <a:pt x="f0" y="f0"/>
                </a:lnTo>
                <a:lnTo>
                  <a:pt x="f2" y="f3"/>
                </a:lnTo>
                <a:lnTo>
                  <a:pt x="f1" y="f3"/>
                </a:lnTo>
                <a:lnTo>
                  <a:pt x="f1" y="f0"/>
                </a:lnTo>
                <a:close/>
              </a:path>
            </a:pathLst>
          </a:custGeom>
          <a:solidFill>
            <a:srgbClr val="5FCAEE">
              <a:alpha val="2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9" name="Google Shape;14;p13">
            <a:extLst>
              <a:ext uri="{FF2B5EF4-FFF2-40B4-BE49-F238E27FC236}">
                <a16:creationId xmlns:a16="http://schemas.microsoft.com/office/drawing/2014/main" id="{009F4847-28BB-EA27-C372-5CAA654C2C29}"/>
              </a:ext>
            </a:extLst>
          </p:cNvPr>
          <p:cNvSpPr/>
          <p:nvPr/>
        </p:nvSpPr>
        <p:spPr>
          <a:xfrm>
            <a:off x="8934480" y="3048120"/>
            <a:ext cx="3257279" cy="3809520"/>
          </a:xfrm>
          <a:custGeom>
            <a:avLst/>
            <a:gdLst>
              <a:gd name="f0" fmla="val 0"/>
              <a:gd name="f1" fmla="val 3257550"/>
              <a:gd name="f2" fmla="val 3810000"/>
            </a:gdLst>
            <a:ahLst/>
            <a:cxnLst>
              <a:cxn ang="3cd4">
                <a:pos x="hc" y="t"/>
              </a:cxn>
              <a:cxn ang="0">
                <a:pos x="r" y="vc"/>
              </a:cxn>
              <a:cxn ang="cd4">
                <a:pos x="hc" y="b"/>
              </a:cxn>
              <a:cxn ang="cd2">
                <a:pos x="l" y="vc"/>
              </a:cxn>
            </a:cxnLst>
            <a:rect l="l" t="t" r="r" b="b"/>
            <a:pathLst>
              <a:path w="3257550" h="3810000">
                <a:moveTo>
                  <a:pt x="f1" y="f0"/>
                </a:moveTo>
                <a:lnTo>
                  <a:pt x="f0" y="f2"/>
                </a:lnTo>
                <a:lnTo>
                  <a:pt x="f1" y="f2"/>
                </a:lnTo>
                <a:lnTo>
                  <a:pt x="f1" y="f0"/>
                </a:lnTo>
                <a:close/>
              </a:path>
            </a:pathLst>
          </a:custGeom>
          <a:solidFill>
            <a:srgbClr val="17AFE3">
              <a:alpha val="6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0" name="Google Shape;15;p13">
            <a:extLst>
              <a:ext uri="{FF2B5EF4-FFF2-40B4-BE49-F238E27FC236}">
                <a16:creationId xmlns:a16="http://schemas.microsoft.com/office/drawing/2014/main" id="{7BD32BF6-4CEF-EEC5-26FE-954A908B4996}"/>
              </a:ext>
            </a:extLst>
          </p:cNvPr>
          <p:cNvSpPr/>
          <p:nvPr/>
        </p:nvSpPr>
        <p:spPr>
          <a:xfrm>
            <a:off x="9338040" y="0"/>
            <a:ext cx="2854080" cy="6857640"/>
          </a:xfrm>
          <a:custGeom>
            <a:avLst/>
            <a:gdLst>
              <a:gd name="f0" fmla="val 0"/>
              <a:gd name="f1" fmla="val 2854069"/>
              <a:gd name="f2" fmla="val 2470020"/>
              <a:gd name="f3" fmla="val 6857996"/>
            </a:gdLst>
            <a:ahLst/>
            <a:cxnLst>
              <a:cxn ang="3cd4">
                <a:pos x="hc" y="t"/>
              </a:cxn>
              <a:cxn ang="0">
                <a:pos x="r" y="vc"/>
              </a:cxn>
              <a:cxn ang="cd4">
                <a:pos x="hc" y="b"/>
              </a:cxn>
              <a:cxn ang="cd2">
                <a:pos x="l" y="vc"/>
              </a:cxn>
            </a:cxnLst>
            <a:rect l="l" t="t" r="r" b="b"/>
            <a:pathLst>
              <a:path w="2854325" h="6858000">
                <a:moveTo>
                  <a:pt x="f1" y="f0"/>
                </a:moveTo>
                <a:lnTo>
                  <a:pt x="f0" y="f0"/>
                </a:lnTo>
                <a:lnTo>
                  <a:pt x="f2" y="f3"/>
                </a:lnTo>
                <a:lnTo>
                  <a:pt x="f1" y="f3"/>
                </a:lnTo>
                <a:lnTo>
                  <a:pt x="f1" y="f0"/>
                </a:lnTo>
                <a:close/>
              </a:path>
            </a:pathLst>
          </a:custGeom>
          <a:solidFill>
            <a:srgbClr val="17AFE3">
              <a:alpha val="5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1" name="Google Shape;16;p13">
            <a:extLst>
              <a:ext uri="{FF2B5EF4-FFF2-40B4-BE49-F238E27FC236}">
                <a16:creationId xmlns:a16="http://schemas.microsoft.com/office/drawing/2014/main" id="{CB2CE011-9EF7-4DF6-454A-D3B23C569C49}"/>
              </a:ext>
            </a:extLst>
          </p:cNvPr>
          <p:cNvSpPr/>
          <p:nvPr/>
        </p:nvSpPr>
        <p:spPr>
          <a:xfrm>
            <a:off x="10896479" y="0"/>
            <a:ext cx="1294920" cy="6857640"/>
          </a:xfrm>
          <a:custGeom>
            <a:avLst/>
            <a:gdLst>
              <a:gd name="f0" fmla="val 0"/>
              <a:gd name="f1" fmla="val 1295399"/>
              <a:gd name="f2" fmla="val 1022453"/>
              <a:gd name="f3" fmla="val 6857996"/>
            </a:gdLst>
            <a:ahLst/>
            <a:cxnLst>
              <a:cxn ang="3cd4">
                <a:pos x="hc" y="t"/>
              </a:cxn>
              <a:cxn ang="0">
                <a:pos x="r" y="vc"/>
              </a:cxn>
              <a:cxn ang="cd4">
                <a:pos x="hc" y="b"/>
              </a:cxn>
              <a:cxn ang="cd2">
                <a:pos x="l" y="vc"/>
              </a:cxn>
            </a:cxnLst>
            <a:rect l="l" t="t" r="r" b="b"/>
            <a:pathLst>
              <a:path w="1295400" h="6858000">
                <a:moveTo>
                  <a:pt x="f1" y="f0"/>
                </a:moveTo>
                <a:lnTo>
                  <a:pt x="f2" y="f0"/>
                </a:lnTo>
                <a:lnTo>
                  <a:pt x="f0" y="f3"/>
                </a:lnTo>
                <a:lnTo>
                  <a:pt x="f1" y="f3"/>
                </a:lnTo>
                <a:lnTo>
                  <a:pt x="f1" y="f0"/>
                </a:lnTo>
                <a:close/>
              </a:path>
            </a:pathLst>
          </a:custGeom>
          <a:solidFill>
            <a:srgbClr val="2D83C3">
              <a:alpha val="7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2" name="Google Shape;17;p13">
            <a:extLst>
              <a:ext uri="{FF2B5EF4-FFF2-40B4-BE49-F238E27FC236}">
                <a16:creationId xmlns:a16="http://schemas.microsoft.com/office/drawing/2014/main" id="{7AEE7D0D-8C90-44F1-CD4C-319570818D0B}"/>
              </a:ext>
            </a:extLst>
          </p:cNvPr>
          <p:cNvSpPr/>
          <p:nvPr/>
        </p:nvSpPr>
        <p:spPr>
          <a:xfrm>
            <a:off x="10936080" y="0"/>
            <a:ext cx="1255680" cy="6857640"/>
          </a:xfrm>
          <a:custGeom>
            <a:avLst/>
            <a:gdLst>
              <a:gd name="f0" fmla="val 0"/>
              <a:gd name="f1" fmla="val 1255752"/>
              <a:gd name="f2" fmla="val 1114527"/>
              <a:gd name="f3" fmla="val 6857996"/>
            </a:gdLst>
            <a:ahLst/>
            <a:cxnLst>
              <a:cxn ang="3cd4">
                <a:pos x="hc" y="t"/>
              </a:cxn>
              <a:cxn ang="0">
                <a:pos x="r" y="vc"/>
              </a:cxn>
              <a:cxn ang="cd4">
                <a:pos x="hc" y="b"/>
              </a:cxn>
              <a:cxn ang="cd2">
                <a:pos x="l" y="vc"/>
              </a:cxn>
            </a:cxnLst>
            <a:rect l="l" t="t" r="r" b="b"/>
            <a:pathLst>
              <a:path w="1256029" h="6858000">
                <a:moveTo>
                  <a:pt x="f1" y="f0"/>
                </a:moveTo>
                <a:lnTo>
                  <a:pt x="f0" y="f0"/>
                </a:lnTo>
                <a:lnTo>
                  <a:pt x="f2" y="f3"/>
                </a:lnTo>
                <a:lnTo>
                  <a:pt x="f1" y="f3"/>
                </a:lnTo>
                <a:lnTo>
                  <a:pt x="f1" y="f0"/>
                </a:lnTo>
                <a:close/>
              </a:path>
            </a:pathLst>
          </a:custGeom>
          <a:solidFill>
            <a:srgbClr val="226192">
              <a:alpha val="8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3" name="Google Shape;18;p13">
            <a:extLst>
              <a:ext uri="{FF2B5EF4-FFF2-40B4-BE49-F238E27FC236}">
                <a16:creationId xmlns:a16="http://schemas.microsoft.com/office/drawing/2014/main" id="{DAA31699-AD3D-74BC-0FE7-6FF093E25517}"/>
              </a:ext>
            </a:extLst>
          </p:cNvPr>
          <p:cNvSpPr/>
          <p:nvPr/>
        </p:nvSpPr>
        <p:spPr>
          <a:xfrm>
            <a:off x="10372680" y="3591000"/>
            <a:ext cx="1819080" cy="3266640"/>
          </a:xfrm>
          <a:custGeom>
            <a:avLst/>
            <a:gdLst>
              <a:gd name="f0" fmla="val 0"/>
              <a:gd name="f1" fmla="val 1819275"/>
              <a:gd name="f2" fmla="val 3267075"/>
            </a:gdLst>
            <a:ahLst/>
            <a:cxnLst>
              <a:cxn ang="3cd4">
                <a:pos x="hc" y="t"/>
              </a:cxn>
              <a:cxn ang="0">
                <a:pos x="r" y="vc"/>
              </a:cxn>
              <a:cxn ang="cd4">
                <a:pos x="hc" y="b"/>
              </a:cxn>
              <a:cxn ang="cd2">
                <a:pos x="l" y="vc"/>
              </a:cxn>
            </a:cxnLst>
            <a:rect l="l" t="t" r="r" b="b"/>
            <a:pathLst>
              <a:path w="1819275" h="3267075">
                <a:moveTo>
                  <a:pt x="f1" y="f0"/>
                </a:moveTo>
                <a:lnTo>
                  <a:pt x="f0" y="f2"/>
                </a:lnTo>
                <a:lnTo>
                  <a:pt x="f1" y="f2"/>
                </a:lnTo>
                <a:lnTo>
                  <a:pt x="f1" y="f0"/>
                </a:lnTo>
                <a:close/>
              </a:path>
            </a:pathLst>
          </a:custGeom>
          <a:solidFill>
            <a:srgbClr val="17AFE3">
              <a:alpha val="6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4" name="Google Shape;19;p13">
            <a:extLst>
              <a:ext uri="{FF2B5EF4-FFF2-40B4-BE49-F238E27FC236}">
                <a16:creationId xmlns:a16="http://schemas.microsoft.com/office/drawing/2014/main" id="{83E98ED9-3640-2207-4EF8-FC3A5B6D8092}"/>
              </a:ext>
            </a:extLst>
          </p:cNvPr>
          <p:cNvSpPr/>
          <p:nvPr/>
        </p:nvSpPr>
        <p:spPr>
          <a:xfrm>
            <a:off x="0" y="4010039"/>
            <a:ext cx="447479" cy="2847600"/>
          </a:xfrm>
          <a:custGeom>
            <a:avLst/>
            <a:gdLst>
              <a:gd name="f0" fmla="val 0"/>
              <a:gd name="f1" fmla="val 447675"/>
              <a:gd name="f2" fmla="val 2847975"/>
            </a:gdLst>
            <a:ahLst/>
            <a:cxnLst>
              <a:cxn ang="3cd4">
                <a:pos x="hc" y="t"/>
              </a:cxn>
              <a:cxn ang="0">
                <a:pos x="r" y="vc"/>
              </a:cxn>
              <a:cxn ang="cd4">
                <a:pos x="hc" y="b"/>
              </a:cxn>
              <a:cxn ang="cd2">
                <a:pos x="l" y="vc"/>
              </a:cxn>
            </a:cxnLst>
            <a:rect l="l" t="t" r="r" b="b"/>
            <a:pathLst>
              <a:path w="447675" h="2847975">
                <a:moveTo>
                  <a:pt x="f0" y="f0"/>
                </a:moveTo>
                <a:lnTo>
                  <a:pt x="f0" y="f2"/>
                </a:lnTo>
                <a:lnTo>
                  <a:pt x="f1" y="f2"/>
                </a:lnTo>
                <a:lnTo>
                  <a:pt x="f0" y="f0"/>
                </a:lnTo>
                <a:close/>
              </a:path>
            </a:pathLst>
          </a:custGeom>
          <a:solidFill>
            <a:srgbClr val="5FCAEE">
              <a:alpha val="7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2" name="Footer Placeholder 1">
            <a:extLst>
              <a:ext uri="{FF2B5EF4-FFF2-40B4-BE49-F238E27FC236}">
                <a16:creationId xmlns:a16="http://schemas.microsoft.com/office/drawing/2014/main" id="{801FCCA6-1403-C087-98A4-CC0D3462C648}"/>
              </a:ext>
            </a:extLst>
          </p:cNvPr>
          <p:cNvSpPr>
            <a:spLocks noGrp="1"/>
          </p:cNvSpPr>
          <p:nvPr>
            <p:ph type="ftr" sz="quarter" idx="10"/>
          </p:nvPr>
        </p:nvSpPr>
        <p:spPr>
          <a:xfrm>
            <a:off x="4145400" y="6378120"/>
            <a:ext cx="3900960" cy="4526280"/>
          </a:xfrm>
        </p:spPr>
        <p:txBody>
          <a:bodyPr/>
          <a:lstStyle/>
          <a:p>
            <a:pPr lvl="0"/>
            <a:endParaRPr lang="en-US"/>
          </a:p>
        </p:txBody>
      </p:sp>
      <p:sp>
        <p:nvSpPr>
          <p:cNvPr id="3" name="Date Placeholder 2">
            <a:extLst>
              <a:ext uri="{FF2B5EF4-FFF2-40B4-BE49-F238E27FC236}">
                <a16:creationId xmlns:a16="http://schemas.microsoft.com/office/drawing/2014/main" id="{A0753E0B-828F-463E-27D4-E6E595E3CC1D}"/>
              </a:ext>
            </a:extLst>
          </p:cNvPr>
          <p:cNvSpPr>
            <a:spLocks noGrp="1"/>
          </p:cNvSpPr>
          <p:nvPr>
            <p:ph type="dt" sz="half" idx="11"/>
          </p:nvPr>
        </p:nvSpPr>
        <p:spPr>
          <a:xfrm>
            <a:off x="609480" y="6378120"/>
            <a:ext cx="2803680" cy="4526280"/>
          </a:xfrm>
        </p:spPr>
        <p:txBody>
          <a:bodyPr/>
          <a:lstStyle/>
          <a:p>
            <a:pPr lvl="0"/>
            <a:endParaRPr lang="en-US"/>
          </a:p>
        </p:txBody>
      </p:sp>
      <p:sp>
        <p:nvSpPr>
          <p:cNvPr id="4" name="Slide Number Placeholder 3">
            <a:extLst>
              <a:ext uri="{FF2B5EF4-FFF2-40B4-BE49-F238E27FC236}">
                <a16:creationId xmlns:a16="http://schemas.microsoft.com/office/drawing/2014/main" id="{126E87ED-1AD4-2B40-9807-978E9F2F1BA9}"/>
              </a:ext>
            </a:extLst>
          </p:cNvPr>
          <p:cNvSpPr>
            <a:spLocks noGrp="1"/>
          </p:cNvSpPr>
          <p:nvPr>
            <p:ph type="sldNum" sz="quarter" idx="12"/>
          </p:nvPr>
        </p:nvSpPr>
        <p:spPr>
          <a:xfrm>
            <a:off x="11353320" y="6473159"/>
            <a:ext cx="150840" cy="4526280"/>
          </a:xfrm>
        </p:spPr>
        <p:txBody>
          <a:bodyPr/>
          <a:lstStyle/>
          <a:p>
            <a:pPr lvl="0"/>
            <a:fld id="{FC0AD59C-5932-48E0-828B-5F8AAE45A707}" type="slidenum">
              <a:t>‹#›</a:t>
            </a:fld>
            <a:endParaRPr lang="en-US"/>
          </a:p>
        </p:txBody>
      </p:sp>
    </p:spTree>
    <p:extLst>
      <p:ext uri="{BB962C8B-B14F-4D97-AF65-F5344CB8AC3E}">
        <p14:creationId xmlns:p14="http://schemas.microsoft.com/office/powerpoint/2010/main" val="1900494638"/>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Google Shape;10;p13">
            <a:extLst>
              <a:ext uri="{FF2B5EF4-FFF2-40B4-BE49-F238E27FC236}">
                <a16:creationId xmlns:a16="http://schemas.microsoft.com/office/drawing/2014/main" id="{C5662F61-5597-AF18-B03F-27AF3DF8181A}"/>
              </a:ext>
            </a:extLst>
          </p:cNvPr>
          <p:cNvSpPr/>
          <p:nvPr/>
        </p:nvSpPr>
        <p:spPr>
          <a:xfrm>
            <a:off x="9377280" y="4680"/>
            <a:ext cx="1218240" cy="6853320"/>
          </a:xfrm>
          <a:custGeom>
            <a:avLst/>
            <a:gdLst>
              <a:gd name="f0" fmla="val 0"/>
              <a:gd name="f1" fmla="val 1218352"/>
              <a:gd name="f2" fmla="val 6853171"/>
            </a:gdLst>
            <a:ahLst/>
            <a:cxnLst>
              <a:cxn ang="3cd4">
                <a:pos x="hc" y="t"/>
              </a:cxn>
              <a:cxn ang="0">
                <a:pos x="r" y="vc"/>
              </a:cxn>
              <a:cxn ang="cd4">
                <a:pos x="hc" y="b"/>
              </a:cxn>
              <a:cxn ang="cd2">
                <a:pos x="l" y="vc"/>
              </a:cxn>
            </a:cxnLst>
            <a:rect l="l" t="t" r="r" b="b"/>
            <a:pathLst>
              <a:path w="1218565" h="6853555">
                <a:moveTo>
                  <a:pt x="f0" y="f0"/>
                </a:moveTo>
                <a:lnTo>
                  <a:pt x="f1" y="f2"/>
                </a:lnTo>
              </a:path>
            </a:pathLst>
          </a:custGeom>
          <a:noFill/>
          <a:ln w="9360">
            <a:solidFill>
              <a:srgbClr val="5FCAEE"/>
            </a:solidFill>
            <a:prstDash val="solid"/>
            <a:roun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9" name="Google Shape;11;p13">
            <a:extLst>
              <a:ext uri="{FF2B5EF4-FFF2-40B4-BE49-F238E27FC236}">
                <a16:creationId xmlns:a16="http://schemas.microsoft.com/office/drawing/2014/main" id="{C8050395-20D9-9E13-5568-7019B0CC8A4A}"/>
              </a:ext>
            </a:extLst>
          </p:cNvPr>
          <p:cNvSpPr/>
          <p:nvPr/>
        </p:nvSpPr>
        <p:spPr>
          <a:xfrm>
            <a:off x="7448760" y="3695039"/>
            <a:ext cx="4743000" cy="3163319"/>
          </a:xfrm>
          <a:custGeom>
            <a:avLst/>
            <a:gdLst>
              <a:gd name="f0" fmla="val 0"/>
              <a:gd name="f1" fmla="val 4743387"/>
              <a:gd name="f2" fmla="val 3163101"/>
            </a:gdLst>
            <a:ahLst/>
            <a:cxnLst>
              <a:cxn ang="3cd4">
                <a:pos x="hc" y="t"/>
              </a:cxn>
              <a:cxn ang="0">
                <a:pos x="r" y="vc"/>
              </a:cxn>
              <a:cxn ang="cd4">
                <a:pos x="hc" y="b"/>
              </a:cxn>
              <a:cxn ang="cd2">
                <a:pos x="l" y="vc"/>
              </a:cxn>
            </a:cxnLst>
            <a:rect l="l" t="t" r="r" b="b"/>
            <a:pathLst>
              <a:path w="4743450" h="3163570">
                <a:moveTo>
                  <a:pt x="f1" y="f0"/>
                </a:moveTo>
                <a:lnTo>
                  <a:pt x="f0" y="f2"/>
                </a:lnTo>
              </a:path>
            </a:pathLst>
          </a:custGeom>
          <a:noFill/>
          <a:ln w="9360">
            <a:solidFill>
              <a:srgbClr val="5FCAEE"/>
            </a:solidFill>
            <a:prstDash val="solid"/>
            <a:roun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0" name="Google Shape;12;p13">
            <a:extLst>
              <a:ext uri="{FF2B5EF4-FFF2-40B4-BE49-F238E27FC236}">
                <a16:creationId xmlns:a16="http://schemas.microsoft.com/office/drawing/2014/main" id="{4EFFA11E-E849-A05C-AE22-BC9DC6749873}"/>
              </a:ext>
            </a:extLst>
          </p:cNvPr>
          <p:cNvSpPr/>
          <p:nvPr/>
        </p:nvSpPr>
        <p:spPr>
          <a:xfrm>
            <a:off x="9182160" y="0"/>
            <a:ext cx="3009600" cy="6857640"/>
          </a:xfrm>
          <a:custGeom>
            <a:avLst/>
            <a:gdLst>
              <a:gd name="f0" fmla="val 0"/>
              <a:gd name="f1" fmla="val 3009899"/>
              <a:gd name="f2" fmla="val 2044399"/>
              <a:gd name="f3" fmla="val 6857996"/>
            </a:gdLst>
            <a:ahLst/>
            <a:cxnLst>
              <a:cxn ang="3cd4">
                <a:pos x="hc" y="t"/>
              </a:cxn>
              <a:cxn ang="0">
                <a:pos x="r" y="vc"/>
              </a:cxn>
              <a:cxn ang="cd4">
                <a:pos x="hc" y="b"/>
              </a:cxn>
              <a:cxn ang="cd2">
                <a:pos x="l" y="vc"/>
              </a:cxn>
            </a:cxnLst>
            <a:rect l="l" t="t" r="r" b="b"/>
            <a:pathLst>
              <a:path w="3009900" h="6858000">
                <a:moveTo>
                  <a:pt x="f1" y="f0"/>
                </a:moveTo>
                <a:lnTo>
                  <a:pt x="f2" y="f0"/>
                </a:lnTo>
                <a:lnTo>
                  <a:pt x="f0" y="f3"/>
                </a:lnTo>
                <a:lnTo>
                  <a:pt x="f1" y="f3"/>
                </a:lnTo>
                <a:lnTo>
                  <a:pt x="f1" y="f0"/>
                </a:lnTo>
                <a:close/>
              </a:path>
            </a:pathLst>
          </a:custGeom>
          <a:solidFill>
            <a:srgbClr val="5FCAEE">
              <a:alpha val="3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1" name="Google Shape;13;p13">
            <a:extLst>
              <a:ext uri="{FF2B5EF4-FFF2-40B4-BE49-F238E27FC236}">
                <a16:creationId xmlns:a16="http://schemas.microsoft.com/office/drawing/2014/main" id="{A0AE6E5A-370E-0C49-1023-017E2A376C4B}"/>
              </a:ext>
            </a:extLst>
          </p:cNvPr>
          <p:cNvSpPr/>
          <p:nvPr/>
        </p:nvSpPr>
        <p:spPr>
          <a:xfrm>
            <a:off x="9603000" y="0"/>
            <a:ext cx="2589119" cy="6857640"/>
          </a:xfrm>
          <a:custGeom>
            <a:avLst/>
            <a:gdLst>
              <a:gd name="f0" fmla="val 0"/>
              <a:gd name="f1" fmla="val 2589120"/>
              <a:gd name="f2" fmla="val 1208884"/>
              <a:gd name="f3" fmla="val 6857996"/>
            </a:gdLst>
            <a:ahLst/>
            <a:cxnLst>
              <a:cxn ang="3cd4">
                <a:pos x="hc" y="t"/>
              </a:cxn>
              <a:cxn ang="0">
                <a:pos x="r" y="vc"/>
              </a:cxn>
              <a:cxn ang="cd4">
                <a:pos x="hc" y="b"/>
              </a:cxn>
              <a:cxn ang="cd2">
                <a:pos x="l" y="vc"/>
              </a:cxn>
            </a:cxnLst>
            <a:rect l="l" t="t" r="r" b="b"/>
            <a:pathLst>
              <a:path w="2589529" h="6858000">
                <a:moveTo>
                  <a:pt x="f1" y="f0"/>
                </a:moveTo>
                <a:lnTo>
                  <a:pt x="f0" y="f0"/>
                </a:lnTo>
                <a:lnTo>
                  <a:pt x="f2" y="f3"/>
                </a:lnTo>
                <a:lnTo>
                  <a:pt x="f1" y="f3"/>
                </a:lnTo>
                <a:lnTo>
                  <a:pt x="f1" y="f0"/>
                </a:lnTo>
                <a:close/>
              </a:path>
            </a:pathLst>
          </a:custGeom>
          <a:solidFill>
            <a:srgbClr val="5FCAEE">
              <a:alpha val="2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2" name="Google Shape;14;p13">
            <a:extLst>
              <a:ext uri="{FF2B5EF4-FFF2-40B4-BE49-F238E27FC236}">
                <a16:creationId xmlns:a16="http://schemas.microsoft.com/office/drawing/2014/main" id="{9313F78A-6E48-E005-A4C1-F5310F5AC8D0}"/>
              </a:ext>
            </a:extLst>
          </p:cNvPr>
          <p:cNvSpPr/>
          <p:nvPr/>
        </p:nvSpPr>
        <p:spPr>
          <a:xfrm>
            <a:off x="8934480" y="3048120"/>
            <a:ext cx="3257279" cy="3809520"/>
          </a:xfrm>
          <a:custGeom>
            <a:avLst/>
            <a:gdLst>
              <a:gd name="f0" fmla="val 0"/>
              <a:gd name="f1" fmla="val 3257550"/>
              <a:gd name="f2" fmla="val 3810000"/>
            </a:gdLst>
            <a:ahLst/>
            <a:cxnLst>
              <a:cxn ang="3cd4">
                <a:pos x="hc" y="t"/>
              </a:cxn>
              <a:cxn ang="0">
                <a:pos x="r" y="vc"/>
              </a:cxn>
              <a:cxn ang="cd4">
                <a:pos x="hc" y="b"/>
              </a:cxn>
              <a:cxn ang="cd2">
                <a:pos x="l" y="vc"/>
              </a:cxn>
            </a:cxnLst>
            <a:rect l="l" t="t" r="r" b="b"/>
            <a:pathLst>
              <a:path w="3257550" h="3810000">
                <a:moveTo>
                  <a:pt x="f1" y="f0"/>
                </a:moveTo>
                <a:lnTo>
                  <a:pt x="f0" y="f2"/>
                </a:lnTo>
                <a:lnTo>
                  <a:pt x="f1" y="f2"/>
                </a:lnTo>
                <a:lnTo>
                  <a:pt x="f1" y="f0"/>
                </a:lnTo>
                <a:close/>
              </a:path>
            </a:pathLst>
          </a:custGeom>
          <a:solidFill>
            <a:srgbClr val="17AFE3">
              <a:alpha val="6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3" name="Google Shape;15;p13">
            <a:extLst>
              <a:ext uri="{FF2B5EF4-FFF2-40B4-BE49-F238E27FC236}">
                <a16:creationId xmlns:a16="http://schemas.microsoft.com/office/drawing/2014/main" id="{631435FC-BCD1-BA49-F598-152768A173F3}"/>
              </a:ext>
            </a:extLst>
          </p:cNvPr>
          <p:cNvSpPr/>
          <p:nvPr/>
        </p:nvSpPr>
        <p:spPr>
          <a:xfrm>
            <a:off x="9338040" y="0"/>
            <a:ext cx="2854080" cy="6857640"/>
          </a:xfrm>
          <a:custGeom>
            <a:avLst/>
            <a:gdLst>
              <a:gd name="f0" fmla="val 0"/>
              <a:gd name="f1" fmla="val 2854069"/>
              <a:gd name="f2" fmla="val 2470020"/>
              <a:gd name="f3" fmla="val 6857996"/>
            </a:gdLst>
            <a:ahLst/>
            <a:cxnLst>
              <a:cxn ang="3cd4">
                <a:pos x="hc" y="t"/>
              </a:cxn>
              <a:cxn ang="0">
                <a:pos x="r" y="vc"/>
              </a:cxn>
              <a:cxn ang="cd4">
                <a:pos x="hc" y="b"/>
              </a:cxn>
              <a:cxn ang="cd2">
                <a:pos x="l" y="vc"/>
              </a:cxn>
            </a:cxnLst>
            <a:rect l="l" t="t" r="r" b="b"/>
            <a:pathLst>
              <a:path w="2854325" h="6858000">
                <a:moveTo>
                  <a:pt x="f1" y="f0"/>
                </a:moveTo>
                <a:lnTo>
                  <a:pt x="f0" y="f0"/>
                </a:lnTo>
                <a:lnTo>
                  <a:pt x="f2" y="f3"/>
                </a:lnTo>
                <a:lnTo>
                  <a:pt x="f1" y="f3"/>
                </a:lnTo>
                <a:lnTo>
                  <a:pt x="f1" y="f0"/>
                </a:lnTo>
                <a:close/>
              </a:path>
            </a:pathLst>
          </a:custGeom>
          <a:solidFill>
            <a:srgbClr val="17AFE3">
              <a:alpha val="5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4" name="Google Shape;16;p13">
            <a:extLst>
              <a:ext uri="{FF2B5EF4-FFF2-40B4-BE49-F238E27FC236}">
                <a16:creationId xmlns:a16="http://schemas.microsoft.com/office/drawing/2014/main" id="{EDD181BA-266C-174B-714C-3B6BE4B329D8}"/>
              </a:ext>
            </a:extLst>
          </p:cNvPr>
          <p:cNvSpPr/>
          <p:nvPr/>
        </p:nvSpPr>
        <p:spPr>
          <a:xfrm>
            <a:off x="10896479" y="0"/>
            <a:ext cx="1294920" cy="6857640"/>
          </a:xfrm>
          <a:custGeom>
            <a:avLst/>
            <a:gdLst>
              <a:gd name="f0" fmla="val 0"/>
              <a:gd name="f1" fmla="val 1295399"/>
              <a:gd name="f2" fmla="val 1022453"/>
              <a:gd name="f3" fmla="val 6857996"/>
            </a:gdLst>
            <a:ahLst/>
            <a:cxnLst>
              <a:cxn ang="3cd4">
                <a:pos x="hc" y="t"/>
              </a:cxn>
              <a:cxn ang="0">
                <a:pos x="r" y="vc"/>
              </a:cxn>
              <a:cxn ang="cd4">
                <a:pos x="hc" y="b"/>
              </a:cxn>
              <a:cxn ang="cd2">
                <a:pos x="l" y="vc"/>
              </a:cxn>
            </a:cxnLst>
            <a:rect l="l" t="t" r="r" b="b"/>
            <a:pathLst>
              <a:path w="1295400" h="6858000">
                <a:moveTo>
                  <a:pt x="f1" y="f0"/>
                </a:moveTo>
                <a:lnTo>
                  <a:pt x="f2" y="f0"/>
                </a:lnTo>
                <a:lnTo>
                  <a:pt x="f0" y="f3"/>
                </a:lnTo>
                <a:lnTo>
                  <a:pt x="f1" y="f3"/>
                </a:lnTo>
                <a:lnTo>
                  <a:pt x="f1" y="f0"/>
                </a:lnTo>
                <a:close/>
              </a:path>
            </a:pathLst>
          </a:custGeom>
          <a:solidFill>
            <a:srgbClr val="2D83C3">
              <a:alpha val="7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5" name="Google Shape;17;p13">
            <a:extLst>
              <a:ext uri="{FF2B5EF4-FFF2-40B4-BE49-F238E27FC236}">
                <a16:creationId xmlns:a16="http://schemas.microsoft.com/office/drawing/2014/main" id="{00C6B9B4-E85D-C9B2-937A-53AEE30BB429}"/>
              </a:ext>
            </a:extLst>
          </p:cNvPr>
          <p:cNvSpPr/>
          <p:nvPr/>
        </p:nvSpPr>
        <p:spPr>
          <a:xfrm>
            <a:off x="10936080" y="0"/>
            <a:ext cx="1255680" cy="6857640"/>
          </a:xfrm>
          <a:custGeom>
            <a:avLst/>
            <a:gdLst>
              <a:gd name="f0" fmla="val 0"/>
              <a:gd name="f1" fmla="val 1255752"/>
              <a:gd name="f2" fmla="val 1114527"/>
              <a:gd name="f3" fmla="val 6857996"/>
            </a:gdLst>
            <a:ahLst/>
            <a:cxnLst>
              <a:cxn ang="3cd4">
                <a:pos x="hc" y="t"/>
              </a:cxn>
              <a:cxn ang="0">
                <a:pos x="r" y="vc"/>
              </a:cxn>
              <a:cxn ang="cd4">
                <a:pos x="hc" y="b"/>
              </a:cxn>
              <a:cxn ang="cd2">
                <a:pos x="l" y="vc"/>
              </a:cxn>
            </a:cxnLst>
            <a:rect l="l" t="t" r="r" b="b"/>
            <a:pathLst>
              <a:path w="1256029" h="6858000">
                <a:moveTo>
                  <a:pt x="f1" y="f0"/>
                </a:moveTo>
                <a:lnTo>
                  <a:pt x="f0" y="f0"/>
                </a:lnTo>
                <a:lnTo>
                  <a:pt x="f2" y="f3"/>
                </a:lnTo>
                <a:lnTo>
                  <a:pt x="f1" y="f3"/>
                </a:lnTo>
                <a:lnTo>
                  <a:pt x="f1" y="f0"/>
                </a:lnTo>
                <a:close/>
              </a:path>
            </a:pathLst>
          </a:custGeom>
          <a:solidFill>
            <a:srgbClr val="226192">
              <a:alpha val="8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6" name="Google Shape;18;p13">
            <a:extLst>
              <a:ext uri="{FF2B5EF4-FFF2-40B4-BE49-F238E27FC236}">
                <a16:creationId xmlns:a16="http://schemas.microsoft.com/office/drawing/2014/main" id="{B4A2B11D-33E1-739A-562E-F8BAF631F983}"/>
              </a:ext>
            </a:extLst>
          </p:cNvPr>
          <p:cNvSpPr/>
          <p:nvPr/>
        </p:nvSpPr>
        <p:spPr>
          <a:xfrm>
            <a:off x="10372680" y="3591000"/>
            <a:ext cx="1819080" cy="3266640"/>
          </a:xfrm>
          <a:custGeom>
            <a:avLst/>
            <a:gdLst>
              <a:gd name="f0" fmla="val 0"/>
              <a:gd name="f1" fmla="val 1819275"/>
              <a:gd name="f2" fmla="val 3267075"/>
            </a:gdLst>
            <a:ahLst/>
            <a:cxnLst>
              <a:cxn ang="3cd4">
                <a:pos x="hc" y="t"/>
              </a:cxn>
              <a:cxn ang="0">
                <a:pos x="r" y="vc"/>
              </a:cxn>
              <a:cxn ang="cd4">
                <a:pos x="hc" y="b"/>
              </a:cxn>
              <a:cxn ang="cd2">
                <a:pos x="l" y="vc"/>
              </a:cxn>
            </a:cxnLst>
            <a:rect l="l" t="t" r="r" b="b"/>
            <a:pathLst>
              <a:path w="1819275" h="3267075">
                <a:moveTo>
                  <a:pt x="f1" y="f0"/>
                </a:moveTo>
                <a:lnTo>
                  <a:pt x="f0" y="f2"/>
                </a:lnTo>
                <a:lnTo>
                  <a:pt x="f1" y="f2"/>
                </a:lnTo>
                <a:lnTo>
                  <a:pt x="f1" y="f0"/>
                </a:lnTo>
                <a:close/>
              </a:path>
            </a:pathLst>
          </a:custGeom>
          <a:solidFill>
            <a:srgbClr val="17AFE3">
              <a:alpha val="6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7" name="Google Shape;19;p13">
            <a:extLst>
              <a:ext uri="{FF2B5EF4-FFF2-40B4-BE49-F238E27FC236}">
                <a16:creationId xmlns:a16="http://schemas.microsoft.com/office/drawing/2014/main" id="{70C97B6F-1504-E2F6-E107-F78E34DEFC6D}"/>
              </a:ext>
            </a:extLst>
          </p:cNvPr>
          <p:cNvSpPr/>
          <p:nvPr/>
        </p:nvSpPr>
        <p:spPr>
          <a:xfrm>
            <a:off x="0" y="4010039"/>
            <a:ext cx="447479" cy="2847600"/>
          </a:xfrm>
          <a:custGeom>
            <a:avLst/>
            <a:gdLst>
              <a:gd name="f0" fmla="val 0"/>
              <a:gd name="f1" fmla="val 447675"/>
              <a:gd name="f2" fmla="val 2847975"/>
            </a:gdLst>
            <a:ahLst/>
            <a:cxnLst>
              <a:cxn ang="3cd4">
                <a:pos x="hc" y="t"/>
              </a:cxn>
              <a:cxn ang="0">
                <a:pos x="r" y="vc"/>
              </a:cxn>
              <a:cxn ang="cd4">
                <a:pos x="hc" y="b"/>
              </a:cxn>
              <a:cxn ang="cd2">
                <a:pos x="l" y="vc"/>
              </a:cxn>
            </a:cxnLst>
            <a:rect l="l" t="t" r="r" b="b"/>
            <a:pathLst>
              <a:path w="447675" h="2847975">
                <a:moveTo>
                  <a:pt x="f0" y="f0"/>
                </a:moveTo>
                <a:lnTo>
                  <a:pt x="f0" y="f2"/>
                </a:lnTo>
                <a:lnTo>
                  <a:pt x="f1" y="f2"/>
                </a:lnTo>
                <a:lnTo>
                  <a:pt x="f0" y="f0"/>
                </a:lnTo>
                <a:close/>
              </a:path>
            </a:pathLst>
          </a:custGeom>
          <a:solidFill>
            <a:srgbClr val="5FCAEE">
              <a:alpha val="7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2" name="Title 1">
            <a:extLst>
              <a:ext uri="{FF2B5EF4-FFF2-40B4-BE49-F238E27FC236}">
                <a16:creationId xmlns:a16="http://schemas.microsoft.com/office/drawing/2014/main" id="{A3A51AED-20C4-39F1-8065-F53BAE86A6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130C6C-693D-D8ED-54E5-88456B9C3E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C969DB-DD0A-41FE-2714-67F26D7F38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a:extLst>
              <a:ext uri="{FF2B5EF4-FFF2-40B4-BE49-F238E27FC236}">
                <a16:creationId xmlns:a16="http://schemas.microsoft.com/office/drawing/2014/main" id="{6886D3B1-220C-D2FA-499E-959069FB8E31}"/>
              </a:ext>
            </a:extLst>
          </p:cNvPr>
          <p:cNvSpPr>
            <a:spLocks noGrp="1"/>
          </p:cNvSpPr>
          <p:nvPr>
            <p:ph type="ftr" sz="quarter" idx="10"/>
          </p:nvPr>
        </p:nvSpPr>
        <p:spPr>
          <a:xfrm>
            <a:off x="4145400" y="6378120"/>
            <a:ext cx="3900960" cy="4526280"/>
          </a:xfrm>
        </p:spPr>
        <p:txBody>
          <a:bodyPr/>
          <a:lstStyle/>
          <a:p>
            <a:pPr lvl="0"/>
            <a:endParaRPr lang="en-US"/>
          </a:p>
        </p:txBody>
      </p:sp>
      <p:sp>
        <p:nvSpPr>
          <p:cNvPr id="6" name="Date Placeholder 5">
            <a:extLst>
              <a:ext uri="{FF2B5EF4-FFF2-40B4-BE49-F238E27FC236}">
                <a16:creationId xmlns:a16="http://schemas.microsoft.com/office/drawing/2014/main" id="{C0CCDA23-8557-A9B2-099E-F48D3E11C561}"/>
              </a:ext>
            </a:extLst>
          </p:cNvPr>
          <p:cNvSpPr>
            <a:spLocks noGrp="1"/>
          </p:cNvSpPr>
          <p:nvPr>
            <p:ph type="dt" sz="half" idx="11"/>
          </p:nvPr>
        </p:nvSpPr>
        <p:spPr>
          <a:xfrm>
            <a:off x="609480" y="6378120"/>
            <a:ext cx="2803680" cy="4526280"/>
          </a:xfrm>
        </p:spPr>
        <p:txBody>
          <a:bodyPr/>
          <a:lstStyle/>
          <a:p>
            <a:pPr lvl="0"/>
            <a:endParaRPr lang="en-US"/>
          </a:p>
        </p:txBody>
      </p:sp>
      <p:sp>
        <p:nvSpPr>
          <p:cNvPr id="7" name="Slide Number Placeholder 6">
            <a:extLst>
              <a:ext uri="{FF2B5EF4-FFF2-40B4-BE49-F238E27FC236}">
                <a16:creationId xmlns:a16="http://schemas.microsoft.com/office/drawing/2014/main" id="{CE2A89CD-BF81-8219-2054-B72AB84C33B6}"/>
              </a:ext>
            </a:extLst>
          </p:cNvPr>
          <p:cNvSpPr>
            <a:spLocks noGrp="1"/>
          </p:cNvSpPr>
          <p:nvPr>
            <p:ph type="sldNum" sz="quarter" idx="12"/>
          </p:nvPr>
        </p:nvSpPr>
        <p:spPr>
          <a:xfrm>
            <a:off x="11353320" y="6473159"/>
            <a:ext cx="150840" cy="4526280"/>
          </a:xfrm>
        </p:spPr>
        <p:txBody>
          <a:bodyPr/>
          <a:lstStyle/>
          <a:p>
            <a:pPr lvl="0"/>
            <a:fld id="{6E1DE013-1170-4D6C-8166-DE1C3EAFC9B2}" type="slidenum">
              <a:t>‹#›</a:t>
            </a:fld>
            <a:endParaRPr lang="en-US"/>
          </a:p>
        </p:txBody>
      </p:sp>
    </p:spTree>
    <p:extLst>
      <p:ext uri="{BB962C8B-B14F-4D97-AF65-F5344CB8AC3E}">
        <p14:creationId xmlns:p14="http://schemas.microsoft.com/office/powerpoint/2010/main" val="92366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Google Shape;10;p13">
            <a:extLst>
              <a:ext uri="{FF2B5EF4-FFF2-40B4-BE49-F238E27FC236}">
                <a16:creationId xmlns:a16="http://schemas.microsoft.com/office/drawing/2014/main" id="{CB07EB54-6595-47B7-7F08-4214B4E327EE}"/>
              </a:ext>
            </a:extLst>
          </p:cNvPr>
          <p:cNvSpPr/>
          <p:nvPr/>
        </p:nvSpPr>
        <p:spPr>
          <a:xfrm>
            <a:off x="9377280" y="4680"/>
            <a:ext cx="1218240" cy="6853320"/>
          </a:xfrm>
          <a:custGeom>
            <a:avLst/>
            <a:gdLst>
              <a:gd name="f0" fmla="val 0"/>
              <a:gd name="f1" fmla="val 1218352"/>
              <a:gd name="f2" fmla="val 6853171"/>
            </a:gdLst>
            <a:ahLst/>
            <a:cxnLst>
              <a:cxn ang="3cd4">
                <a:pos x="hc" y="t"/>
              </a:cxn>
              <a:cxn ang="0">
                <a:pos x="r" y="vc"/>
              </a:cxn>
              <a:cxn ang="cd4">
                <a:pos x="hc" y="b"/>
              </a:cxn>
              <a:cxn ang="cd2">
                <a:pos x="l" y="vc"/>
              </a:cxn>
            </a:cxnLst>
            <a:rect l="l" t="t" r="r" b="b"/>
            <a:pathLst>
              <a:path w="1218565" h="6853555">
                <a:moveTo>
                  <a:pt x="f0" y="f0"/>
                </a:moveTo>
                <a:lnTo>
                  <a:pt x="f1" y="f2"/>
                </a:lnTo>
              </a:path>
            </a:pathLst>
          </a:custGeom>
          <a:noFill/>
          <a:ln w="9360">
            <a:solidFill>
              <a:srgbClr val="5FCAEE"/>
            </a:solidFill>
            <a:prstDash val="solid"/>
            <a:roun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8" name="Google Shape;11;p13">
            <a:extLst>
              <a:ext uri="{FF2B5EF4-FFF2-40B4-BE49-F238E27FC236}">
                <a16:creationId xmlns:a16="http://schemas.microsoft.com/office/drawing/2014/main" id="{FD2E2E33-CBB2-D2DF-CBDA-8BACCEC9E491}"/>
              </a:ext>
            </a:extLst>
          </p:cNvPr>
          <p:cNvSpPr/>
          <p:nvPr/>
        </p:nvSpPr>
        <p:spPr>
          <a:xfrm>
            <a:off x="7448760" y="3695039"/>
            <a:ext cx="4743000" cy="3163319"/>
          </a:xfrm>
          <a:custGeom>
            <a:avLst/>
            <a:gdLst>
              <a:gd name="f0" fmla="val 0"/>
              <a:gd name="f1" fmla="val 4743387"/>
              <a:gd name="f2" fmla="val 3163101"/>
            </a:gdLst>
            <a:ahLst/>
            <a:cxnLst>
              <a:cxn ang="3cd4">
                <a:pos x="hc" y="t"/>
              </a:cxn>
              <a:cxn ang="0">
                <a:pos x="r" y="vc"/>
              </a:cxn>
              <a:cxn ang="cd4">
                <a:pos x="hc" y="b"/>
              </a:cxn>
              <a:cxn ang="cd2">
                <a:pos x="l" y="vc"/>
              </a:cxn>
            </a:cxnLst>
            <a:rect l="l" t="t" r="r" b="b"/>
            <a:pathLst>
              <a:path w="4743450" h="3163570">
                <a:moveTo>
                  <a:pt x="f1" y="f0"/>
                </a:moveTo>
                <a:lnTo>
                  <a:pt x="f0" y="f2"/>
                </a:lnTo>
              </a:path>
            </a:pathLst>
          </a:custGeom>
          <a:noFill/>
          <a:ln w="9360">
            <a:solidFill>
              <a:srgbClr val="5FCAEE"/>
            </a:solidFill>
            <a:prstDash val="solid"/>
            <a:roun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9" name="Google Shape;12;p13">
            <a:extLst>
              <a:ext uri="{FF2B5EF4-FFF2-40B4-BE49-F238E27FC236}">
                <a16:creationId xmlns:a16="http://schemas.microsoft.com/office/drawing/2014/main" id="{4E4C7BDC-D1A0-788F-A832-88645FE24638}"/>
              </a:ext>
            </a:extLst>
          </p:cNvPr>
          <p:cNvSpPr/>
          <p:nvPr/>
        </p:nvSpPr>
        <p:spPr>
          <a:xfrm>
            <a:off x="9182160" y="0"/>
            <a:ext cx="3009600" cy="6857640"/>
          </a:xfrm>
          <a:custGeom>
            <a:avLst/>
            <a:gdLst>
              <a:gd name="f0" fmla="val 0"/>
              <a:gd name="f1" fmla="val 3009899"/>
              <a:gd name="f2" fmla="val 2044399"/>
              <a:gd name="f3" fmla="val 6857996"/>
            </a:gdLst>
            <a:ahLst/>
            <a:cxnLst>
              <a:cxn ang="3cd4">
                <a:pos x="hc" y="t"/>
              </a:cxn>
              <a:cxn ang="0">
                <a:pos x="r" y="vc"/>
              </a:cxn>
              <a:cxn ang="cd4">
                <a:pos x="hc" y="b"/>
              </a:cxn>
              <a:cxn ang="cd2">
                <a:pos x="l" y="vc"/>
              </a:cxn>
            </a:cxnLst>
            <a:rect l="l" t="t" r="r" b="b"/>
            <a:pathLst>
              <a:path w="3009900" h="6858000">
                <a:moveTo>
                  <a:pt x="f1" y="f0"/>
                </a:moveTo>
                <a:lnTo>
                  <a:pt x="f2" y="f0"/>
                </a:lnTo>
                <a:lnTo>
                  <a:pt x="f0" y="f3"/>
                </a:lnTo>
                <a:lnTo>
                  <a:pt x="f1" y="f3"/>
                </a:lnTo>
                <a:lnTo>
                  <a:pt x="f1" y="f0"/>
                </a:lnTo>
                <a:close/>
              </a:path>
            </a:pathLst>
          </a:custGeom>
          <a:solidFill>
            <a:srgbClr val="5FCAEE">
              <a:alpha val="3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0" name="Google Shape;13;p13">
            <a:extLst>
              <a:ext uri="{FF2B5EF4-FFF2-40B4-BE49-F238E27FC236}">
                <a16:creationId xmlns:a16="http://schemas.microsoft.com/office/drawing/2014/main" id="{CFCD3C3B-3BF9-B8AB-68A2-9C5ACC074E9C}"/>
              </a:ext>
            </a:extLst>
          </p:cNvPr>
          <p:cNvSpPr/>
          <p:nvPr/>
        </p:nvSpPr>
        <p:spPr>
          <a:xfrm>
            <a:off x="9603000" y="0"/>
            <a:ext cx="2589119" cy="6857640"/>
          </a:xfrm>
          <a:custGeom>
            <a:avLst/>
            <a:gdLst>
              <a:gd name="f0" fmla="val 0"/>
              <a:gd name="f1" fmla="val 2589120"/>
              <a:gd name="f2" fmla="val 1208884"/>
              <a:gd name="f3" fmla="val 6857996"/>
            </a:gdLst>
            <a:ahLst/>
            <a:cxnLst>
              <a:cxn ang="3cd4">
                <a:pos x="hc" y="t"/>
              </a:cxn>
              <a:cxn ang="0">
                <a:pos x="r" y="vc"/>
              </a:cxn>
              <a:cxn ang="cd4">
                <a:pos x="hc" y="b"/>
              </a:cxn>
              <a:cxn ang="cd2">
                <a:pos x="l" y="vc"/>
              </a:cxn>
            </a:cxnLst>
            <a:rect l="l" t="t" r="r" b="b"/>
            <a:pathLst>
              <a:path w="2589529" h="6858000">
                <a:moveTo>
                  <a:pt x="f1" y="f0"/>
                </a:moveTo>
                <a:lnTo>
                  <a:pt x="f0" y="f0"/>
                </a:lnTo>
                <a:lnTo>
                  <a:pt x="f2" y="f3"/>
                </a:lnTo>
                <a:lnTo>
                  <a:pt x="f1" y="f3"/>
                </a:lnTo>
                <a:lnTo>
                  <a:pt x="f1" y="f0"/>
                </a:lnTo>
                <a:close/>
              </a:path>
            </a:pathLst>
          </a:custGeom>
          <a:solidFill>
            <a:srgbClr val="5FCAEE">
              <a:alpha val="2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1" name="Google Shape;14;p13">
            <a:extLst>
              <a:ext uri="{FF2B5EF4-FFF2-40B4-BE49-F238E27FC236}">
                <a16:creationId xmlns:a16="http://schemas.microsoft.com/office/drawing/2014/main" id="{99C3DF73-CFC5-9320-D642-37AD5578553E}"/>
              </a:ext>
            </a:extLst>
          </p:cNvPr>
          <p:cNvSpPr/>
          <p:nvPr/>
        </p:nvSpPr>
        <p:spPr>
          <a:xfrm>
            <a:off x="8934480" y="3048120"/>
            <a:ext cx="3257279" cy="3809520"/>
          </a:xfrm>
          <a:custGeom>
            <a:avLst/>
            <a:gdLst>
              <a:gd name="f0" fmla="val 0"/>
              <a:gd name="f1" fmla="val 3257550"/>
              <a:gd name="f2" fmla="val 3810000"/>
            </a:gdLst>
            <a:ahLst/>
            <a:cxnLst>
              <a:cxn ang="3cd4">
                <a:pos x="hc" y="t"/>
              </a:cxn>
              <a:cxn ang="0">
                <a:pos x="r" y="vc"/>
              </a:cxn>
              <a:cxn ang="cd4">
                <a:pos x="hc" y="b"/>
              </a:cxn>
              <a:cxn ang="cd2">
                <a:pos x="l" y="vc"/>
              </a:cxn>
            </a:cxnLst>
            <a:rect l="l" t="t" r="r" b="b"/>
            <a:pathLst>
              <a:path w="3257550" h="3810000">
                <a:moveTo>
                  <a:pt x="f1" y="f0"/>
                </a:moveTo>
                <a:lnTo>
                  <a:pt x="f0" y="f2"/>
                </a:lnTo>
                <a:lnTo>
                  <a:pt x="f1" y="f2"/>
                </a:lnTo>
                <a:lnTo>
                  <a:pt x="f1" y="f0"/>
                </a:lnTo>
                <a:close/>
              </a:path>
            </a:pathLst>
          </a:custGeom>
          <a:solidFill>
            <a:srgbClr val="17AFE3">
              <a:alpha val="6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2" name="Google Shape;15;p13">
            <a:extLst>
              <a:ext uri="{FF2B5EF4-FFF2-40B4-BE49-F238E27FC236}">
                <a16:creationId xmlns:a16="http://schemas.microsoft.com/office/drawing/2014/main" id="{1C4D8CD6-574D-89E4-13AA-E1D35D7B9C08}"/>
              </a:ext>
            </a:extLst>
          </p:cNvPr>
          <p:cNvSpPr/>
          <p:nvPr/>
        </p:nvSpPr>
        <p:spPr>
          <a:xfrm>
            <a:off x="9338040" y="0"/>
            <a:ext cx="2854080" cy="6857640"/>
          </a:xfrm>
          <a:custGeom>
            <a:avLst/>
            <a:gdLst>
              <a:gd name="f0" fmla="val 0"/>
              <a:gd name="f1" fmla="val 2854069"/>
              <a:gd name="f2" fmla="val 2470020"/>
              <a:gd name="f3" fmla="val 6857996"/>
            </a:gdLst>
            <a:ahLst/>
            <a:cxnLst>
              <a:cxn ang="3cd4">
                <a:pos x="hc" y="t"/>
              </a:cxn>
              <a:cxn ang="0">
                <a:pos x="r" y="vc"/>
              </a:cxn>
              <a:cxn ang="cd4">
                <a:pos x="hc" y="b"/>
              </a:cxn>
              <a:cxn ang="cd2">
                <a:pos x="l" y="vc"/>
              </a:cxn>
            </a:cxnLst>
            <a:rect l="l" t="t" r="r" b="b"/>
            <a:pathLst>
              <a:path w="2854325" h="6858000">
                <a:moveTo>
                  <a:pt x="f1" y="f0"/>
                </a:moveTo>
                <a:lnTo>
                  <a:pt x="f0" y="f0"/>
                </a:lnTo>
                <a:lnTo>
                  <a:pt x="f2" y="f3"/>
                </a:lnTo>
                <a:lnTo>
                  <a:pt x="f1" y="f3"/>
                </a:lnTo>
                <a:lnTo>
                  <a:pt x="f1" y="f0"/>
                </a:lnTo>
                <a:close/>
              </a:path>
            </a:pathLst>
          </a:custGeom>
          <a:solidFill>
            <a:srgbClr val="17AFE3">
              <a:alpha val="5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3" name="Google Shape;16;p13">
            <a:extLst>
              <a:ext uri="{FF2B5EF4-FFF2-40B4-BE49-F238E27FC236}">
                <a16:creationId xmlns:a16="http://schemas.microsoft.com/office/drawing/2014/main" id="{DD65D535-0436-83D4-691C-5FCB3295CF86}"/>
              </a:ext>
            </a:extLst>
          </p:cNvPr>
          <p:cNvSpPr/>
          <p:nvPr/>
        </p:nvSpPr>
        <p:spPr>
          <a:xfrm>
            <a:off x="10896479" y="0"/>
            <a:ext cx="1294920" cy="6857640"/>
          </a:xfrm>
          <a:custGeom>
            <a:avLst/>
            <a:gdLst>
              <a:gd name="f0" fmla="val 0"/>
              <a:gd name="f1" fmla="val 1295399"/>
              <a:gd name="f2" fmla="val 1022453"/>
              <a:gd name="f3" fmla="val 6857996"/>
            </a:gdLst>
            <a:ahLst/>
            <a:cxnLst>
              <a:cxn ang="3cd4">
                <a:pos x="hc" y="t"/>
              </a:cxn>
              <a:cxn ang="0">
                <a:pos x="r" y="vc"/>
              </a:cxn>
              <a:cxn ang="cd4">
                <a:pos x="hc" y="b"/>
              </a:cxn>
              <a:cxn ang="cd2">
                <a:pos x="l" y="vc"/>
              </a:cxn>
            </a:cxnLst>
            <a:rect l="l" t="t" r="r" b="b"/>
            <a:pathLst>
              <a:path w="1295400" h="6858000">
                <a:moveTo>
                  <a:pt x="f1" y="f0"/>
                </a:moveTo>
                <a:lnTo>
                  <a:pt x="f2" y="f0"/>
                </a:lnTo>
                <a:lnTo>
                  <a:pt x="f0" y="f3"/>
                </a:lnTo>
                <a:lnTo>
                  <a:pt x="f1" y="f3"/>
                </a:lnTo>
                <a:lnTo>
                  <a:pt x="f1" y="f0"/>
                </a:lnTo>
                <a:close/>
              </a:path>
            </a:pathLst>
          </a:custGeom>
          <a:solidFill>
            <a:srgbClr val="2D83C3">
              <a:alpha val="7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4" name="Google Shape;17;p13">
            <a:extLst>
              <a:ext uri="{FF2B5EF4-FFF2-40B4-BE49-F238E27FC236}">
                <a16:creationId xmlns:a16="http://schemas.microsoft.com/office/drawing/2014/main" id="{941891FA-6ACF-04B9-E040-8486BEF67A1B}"/>
              </a:ext>
            </a:extLst>
          </p:cNvPr>
          <p:cNvSpPr/>
          <p:nvPr/>
        </p:nvSpPr>
        <p:spPr>
          <a:xfrm>
            <a:off x="10936080" y="0"/>
            <a:ext cx="1255680" cy="6857640"/>
          </a:xfrm>
          <a:custGeom>
            <a:avLst/>
            <a:gdLst>
              <a:gd name="f0" fmla="val 0"/>
              <a:gd name="f1" fmla="val 1255752"/>
              <a:gd name="f2" fmla="val 1114527"/>
              <a:gd name="f3" fmla="val 6857996"/>
            </a:gdLst>
            <a:ahLst/>
            <a:cxnLst>
              <a:cxn ang="3cd4">
                <a:pos x="hc" y="t"/>
              </a:cxn>
              <a:cxn ang="0">
                <a:pos x="r" y="vc"/>
              </a:cxn>
              <a:cxn ang="cd4">
                <a:pos x="hc" y="b"/>
              </a:cxn>
              <a:cxn ang="cd2">
                <a:pos x="l" y="vc"/>
              </a:cxn>
            </a:cxnLst>
            <a:rect l="l" t="t" r="r" b="b"/>
            <a:pathLst>
              <a:path w="1256029" h="6858000">
                <a:moveTo>
                  <a:pt x="f1" y="f0"/>
                </a:moveTo>
                <a:lnTo>
                  <a:pt x="f0" y="f0"/>
                </a:lnTo>
                <a:lnTo>
                  <a:pt x="f2" y="f3"/>
                </a:lnTo>
                <a:lnTo>
                  <a:pt x="f1" y="f3"/>
                </a:lnTo>
                <a:lnTo>
                  <a:pt x="f1" y="f0"/>
                </a:lnTo>
                <a:close/>
              </a:path>
            </a:pathLst>
          </a:custGeom>
          <a:solidFill>
            <a:srgbClr val="226192">
              <a:alpha val="8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5" name="Google Shape;18;p13">
            <a:extLst>
              <a:ext uri="{FF2B5EF4-FFF2-40B4-BE49-F238E27FC236}">
                <a16:creationId xmlns:a16="http://schemas.microsoft.com/office/drawing/2014/main" id="{8321BEE3-E1EA-BE13-F776-B1C77EF7470D}"/>
              </a:ext>
            </a:extLst>
          </p:cNvPr>
          <p:cNvSpPr/>
          <p:nvPr/>
        </p:nvSpPr>
        <p:spPr>
          <a:xfrm>
            <a:off x="10372680" y="3591000"/>
            <a:ext cx="1819080" cy="3266640"/>
          </a:xfrm>
          <a:custGeom>
            <a:avLst/>
            <a:gdLst>
              <a:gd name="f0" fmla="val 0"/>
              <a:gd name="f1" fmla="val 1819275"/>
              <a:gd name="f2" fmla="val 3267075"/>
            </a:gdLst>
            <a:ahLst/>
            <a:cxnLst>
              <a:cxn ang="3cd4">
                <a:pos x="hc" y="t"/>
              </a:cxn>
              <a:cxn ang="0">
                <a:pos x="r" y="vc"/>
              </a:cxn>
              <a:cxn ang="cd4">
                <a:pos x="hc" y="b"/>
              </a:cxn>
              <a:cxn ang="cd2">
                <a:pos x="l" y="vc"/>
              </a:cxn>
            </a:cxnLst>
            <a:rect l="l" t="t" r="r" b="b"/>
            <a:pathLst>
              <a:path w="1819275" h="3267075">
                <a:moveTo>
                  <a:pt x="f1" y="f0"/>
                </a:moveTo>
                <a:lnTo>
                  <a:pt x="f0" y="f2"/>
                </a:lnTo>
                <a:lnTo>
                  <a:pt x="f1" y="f2"/>
                </a:lnTo>
                <a:lnTo>
                  <a:pt x="f1" y="f0"/>
                </a:lnTo>
                <a:close/>
              </a:path>
            </a:pathLst>
          </a:custGeom>
          <a:solidFill>
            <a:srgbClr val="17AFE3">
              <a:alpha val="6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6" name="Google Shape;19;p13">
            <a:extLst>
              <a:ext uri="{FF2B5EF4-FFF2-40B4-BE49-F238E27FC236}">
                <a16:creationId xmlns:a16="http://schemas.microsoft.com/office/drawing/2014/main" id="{1568A2E8-DCB7-5984-D611-F288966B52FE}"/>
              </a:ext>
            </a:extLst>
          </p:cNvPr>
          <p:cNvSpPr/>
          <p:nvPr/>
        </p:nvSpPr>
        <p:spPr>
          <a:xfrm>
            <a:off x="0" y="4010039"/>
            <a:ext cx="447479" cy="2847600"/>
          </a:xfrm>
          <a:custGeom>
            <a:avLst/>
            <a:gdLst>
              <a:gd name="f0" fmla="val 0"/>
              <a:gd name="f1" fmla="val 447675"/>
              <a:gd name="f2" fmla="val 2847975"/>
            </a:gdLst>
            <a:ahLst/>
            <a:cxnLst>
              <a:cxn ang="3cd4">
                <a:pos x="hc" y="t"/>
              </a:cxn>
              <a:cxn ang="0">
                <a:pos x="r" y="vc"/>
              </a:cxn>
              <a:cxn ang="cd4">
                <a:pos x="hc" y="b"/>
              </a:cxn>
              <a:cxn ang="cd2">
                <a:pos x="l" y="vc"/>
              </a:cxn>
            </a:cxnLst>
            <a:rect l="l" t="t" r="r" b="b"/>
            <a:pathLst>
              <a:path w="447675" h="2847975">
                <a:moveTo>
                  <a:pt x="f0" y="f0"/>
                </a:moveTo>
                <a:lnTo>
                  <a:pt x="f0" y="f2"/>
                </a:lnTo>
                <a:lnTo>
                  <a:pt x="f1" y="f2"/>
                </a:lnTo>
                <a:lnTo>
                  <a:pt x="f0" y="f0"/>
                </a:lnTo>
                <a:close/>
              </a:path>
            </a:pathLst>
          </a:custGeom>
          <a:solidFill>
            <a:srgbClr val="5FCAEE">
              <a:alpha val="7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2" name="Title 1">
            <a:extLst>
              <a:ext uri="{FF2B5EF4-FFF2-40B4-BE49-F238E27FC236}">
                <a16:creationId xmlns:a16="http://schemas.microsoft.com/office/drawing/2014/main" id="{019857E7-3B00-83AC-FD7D-A66EE154B22E}"/>
              </a:ext>
            </a:extLst>
          </p:cNvPr>
          <p:cNvSpPr>
            <a:spLocks noGrp="1"/>
          </p:cNvSpPr>
          <p:nvPr>
            <p:ph type="title"/>
          </p:nvPr>
        </p:nvSpPr>
        <p:spPr>
          <a:xfrm>
            <a:off x="3195720" y="2067480"/>
            <a:ext cx="5800320" cy="114516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B9669F6D-5432-552D-EA0E-58B8D469F5CA}"/>
              </a:ext>
            </a:extLst>
          </p:cNvPr>
          <p:cNvSpPr>
            <a:spLocks noGrp="1"/>
          </p:cNvSpPr>
          <p:nvPr>
            <p:ph idx="1"/>
          </p:nvPr>
        </p:nvSpPr>
        <p:spPr>
          <a:xfrm>
            <a:off x="609480" y="1604520"/>
            <a:ext cx="10972440" cy="45259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77B60223-ED04-CFEA-5929-CBFC896E01BD}"/>
              </a:ext>
            </a:extLst>
          </p:cNvPr>
          <p:cNvSpPr>
            <a:spLocks noGrp="1"/>
          </p:cNvSpPr>
          <p:nvPr>
            <p:ph type="ftr" sz="quarter" idx="10"/>
          </p:nvPr>
        </p:nvSpPr>
        <p:spPr>
          <a:xfrm>
            <a:off x="4145400" y="6378120"/>
            <a:ext cx="3900960" cy="4526280"/>
          </a:xfrm>
        </p:spPr>
        <p:txBody>
          <a:bodyPr/>
          <a:lstStyle/>
          <a:p>
            <a:pPr lvl="0"/>
            <a:endParaRPr lang="en-US"/>
          </a:p>
        </p:txBody>
      </p:sp>
      <p:sp>
        <p:nvSpPr>
          <p:cNvPr id="5" name="Date Placeholder 4">
            <a:extLst>
              <a:ext uri="{FF2B5EF4-FFF2-40B4-BE49-F238E27FC236}">
                <a16:creationId xmlns:a16="http://schemas.microsoft.com/office/drawing/2014/main" id="{A9DAA439-FF41-A348-64A8-AD69386E2516}"/>
              </a:ext>
            </a:extLst>
          </p:cNvPr>
          <p:cNvSpPr>
            <a:spLocks noGrp="1"/>
          </p:cNvSpPr>
          <p:nvPr>
            <p:ph type="dt" sz="half" idx="11"/>
          </p:nvPr>
        </p:nvSpPr>
        <p:spPr>
          <a:xfrm>
            <a:off x="609480" y="6378120"/>
            <a:ext cx="2803680" cy="4526280"/>
          </a:xfrm>
        </p:spPr>
        <p:txBody>
          <a:bodyPr/>
          <a:lstStyle/>
          <a:p>
            <a:pPr lvl="0"/>
            <a:endParaRPr lang="en-US"/>
          </a:p>
        </p:txBody>
      </p:sp>
      <p:sp>
        <p:nvSpPr>
          <p:cNvPr id="6" name="Slide Number Placeholder 5">
            <a:extLst>
              <a:ext uri="{FF2B5EF4-FFF2-40B4-BE49-F238E27FC236}">
                <a16:creationId xmlns:a16="http://schemas.microsoft.com/office/drawing/2014/main" id="{58337C43-E6B6-52F7-F264-E595EB1CA2CA}"/>
              </a:ext>
            </a:extLst>
          </p:cNvPr>
          <p:cNvSpPr>
            <a:spLocks noGrp="1"/>
          </p:cNvSpPr>
          <p:nvPr>
            <p:ph type="sldNum" sz="quarter" idx="12"/>
          </p:nvPr>
        </p:nvSpPr>
        <p:spPr>
          <a:xfrm>
            <a:off x="11353320" y="6473159"/>
            <a:ext cx="150840" cy="4526280"/>
          </a:xfrm>
        </p:spPr>
        <p:txBody>
          <a:bodyPr/>
          <a:lstStyle/>
          <a:p>
            <a:pPr lvl="0"/>
            <a:fld id="{6EEF5D97-0AA7-439B-9CCF-F65010A6015D}" type="slidenum">
              <a:t>‹#›</a:t>
            </a:fld>
            <a:endParaRPr lang="en-US"/>
          </a:p>
        </p:txBody>
      </p:sp>
    </p:spTree>
    <p:extLst>
      <p:ext uri="{BB962C8B-B14F-4D97-AF65-F5344CB8AC3E}">
        <p14:creationId xmlns:p14="http://schemas.microsoft.com/office/powerpoint/2010/main" val="11772455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oogle Shape;10;p13">
            <a:extLst>
              <a:ext uri="{FF2B5EF4-FFF2-40B4-BE49-F238E27FC236}">
                <a16:creationId xmlns:a16="http://schemas.microsoft.com/office/drawing/2014/main" id="{4CC54F8E-08FB-0108-7AA9-FA6F540EB154}"/>
              </a:ext>
            </a:extLst>
          </p:cNvPr>
          <p:cNvSpPr/>
          <p:nvPr/>
        </p:nvSpPr>
        <p:spPr>
          <a:xfrm>
            <a:off x="9377280" y="4680"/>
            <a:ext cx="1218240" cy="6853320"/>
          </a:xfrm>
          <a:custGeom>
            <a:avLst/>
            <a:gdLst>
              <a:gd name="f0" fmla="val 0"/>
              <a:gd name="f1" fmla="val 1218352"/>
              <a:gd name="f2" fmla="val 6853171"/>
            </a:gdLst>
            <a:ahLst/>
            <a:cxnLst>
              <a:cxn ang="3cd4">
                <a:pos x="hc" y="t"/>
              </a:cxn>
              <a:cxn ang="0">
                <a:pos x="r" y="vc"/>
              </a:cxn>
              <a:cxn ang="cd4">
                <a:pos x="hc" y="b"/>
              </a:cxn>
              <a:cxn ang="cd2">
                <a:pos x="l" y="vc"/>
              </a:cxn>
            </a:cxnLst>
            <a:rect l="l" t="t" r="r" b="b"/>
            <a:pathLst>
              <a:path w="1218565" h="6853555">
                <a:moveTo>
                  <a:pt x="f0" y="f0"/>
                </a:moveTo>
                <a:lnTo>
                  <a:pt x="f1" y="f2"/>
                </a:lnTo>
              </a:path>
            </a:pathLst>
          </a:custGeom>
          <a:noFill/>
          <a:ln w="9360">
            <a:solidFill>
              <a:srgbClr val="5FCAEE"/>
            </a:solidFill>
            <a:prstDash val="solid"/>
            <a:roun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9" name="Google Shape;11;p13">
            <a:extLst>
              <a:ext uri="{FF2B5EF4-FFF2-40B4-BE49-F238E27FC236}">
                <a16:creationId xmlns:a16="http://schemas.microsoft.com/office/drawing/2014/main" id="{D9004ABB-6C05-502F-1307-863257DEAC29}"/>
              </a:ext>
            </a:extLst>
          </p:cNvPr>
          <p:cNvSpPr/>
          <p:nvPr/>
        </p:nvSpPr>
        <p:spPr>
          <a:xfrm>
            <a:off x="7448760" y="3695039"/>
            <a:ext cx="4743000" cy="3163319"/>
          </a:xfrm>
          <a:custGeom>
            <a:avLst/>
            <a:gdLst>
              <a:gd name="f0" fmla="val 0"/>
              <a:gd name="f1" fmla="val 4743387"/>
              <a:gd name="f2" fmla="val 3163101"/>
            </a:gdLst>
            <a:ahLst/>
            <a:cxnLst>
              <a:cxn ang="3cd4">
                <a:pos x="hc" y="t"/>
              </a:cxn>
              <a:cxn ang="0">
                <a:pos x="r" y="vc"/>
              </a:cxn>
              <a:cxn ang="cd4">
                <a:pos x="hc" y="b"/>
              </a:cxn>
              <a:cxn ang="cd2">
                <a:pos x="l" y="vc"/>
              </a:cxn>
            </a:cxnLst>
            <a:rect l="l" t="t" r="r" b="b"/>
            <a:pathLst>
              <a:path w="4743450" h="3163570">
                <a:moveTo>
                  <a:pt x="f1" y="f0"/>
                </a:moveTo>
                <a:lnTo>
                  <a:pt x="f0" y="f2"/>
                </a:lnTo>
              </a:path>
            </a:pathLst>
          </a:custGeom>
          <a:noFill/>
          <a:ln w="9360">
            <a:solidFill>
              <a:srgbClr val="5FCAEE"/>
            </a:solidFill>
            <a:prstDash val="solid"/>
            <a:roun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0" name="Google Shape;12;p13">
            <a:extLst>
              <a:ext uri="{FF2B5EF4-FFF2-40B4-BE49-F238E27FC236}">
                <a16:creationId xmlns:a16="http://schemas.microsoft.com/office/drawing/2014/main" id="{D4D0645E-592D-4BE6-176F-833F90C31674}"/>
              </a:ext>
            </a:extLst>
          </p:cNvPr>
          <p:cNvSpPr/>
          <p:nvPr/>
        </p:nvSpPr>
        <p:spPr>
          <a:xfrm>
            <a:off x="9182160" y="0"/>
            <a:ext cx="3009600" cy="6857640"/>
          </a:xfrm>
          <a:custGeom>
            <a:avLst/>
            <a:gdLst>
              <a:gd name="f0" fmla="val 0"/>
              <a:gd name="f1" fmla="val 3009899"/>
              <a:gd name="f2" fmla="val 2044399"/>
              <a:gd name="f3" fmla="val 6857996"/>
            </a:gdLst>
            <a:ahLst/>
            <a:cxnLst>
              <a:cxn ang="3cd4">
                <a:pos x="hc" y="t"/>
              </a:cxn>
              <a:cxn ang="0">
                <a:pos x="r" y="vc"/>
              </a:cxn>
              <a:cxn ang="cd4">
                <a:pos x="hc" y="b"/>
              </a:cxn>
              <a:cxn ang="cd2">
                <a:pos x="l" y="vc"/>
              </a:cxn>
            </a:cxnLst>
            <a:rect l="l" t="t" r="r" b="b"/>
            <a:pathLst>
              <a:path w="3009900" h="6858000">
                <a:moveTo>
                  <a:pt x="f1" y="f0"/>
                </a:moveTo>
                <a:lnTo>
                  <a:pt x="f2" y="f0"/>
                </a:lnTo>
                <a:lnTo>
                  <a:pt x="f0" y="f3"/>
                </a:lnTo>
                <a:lnTo>
                  <a:pt x="f1" y="f3"/>
                </a:lnTo>
                <a:lnTo>
                  <a:pt x="f1" y="f0"/>
                </a:lnTo>
                <a:close/>
              </a:path>
            </a:pathLst>
          </a:custGeom>
          <a:solidFill>
            <a:srgbClr val="5FCAEE">
              <a:alpha val="3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1" name="Google Shape;13;p13">
            <a:extLst>
              <a:ext uri="{FF2B5EF4-FFF2-40B4-BE49-F238E27FC236}">
                <a16:creationId xmlns:a16="http://schemas.microsoft.com/office/drawing/2014/main" id="{C5920549-4FF5-7EA5-1C8C-D0EEF806CCFF}"/>
              </a:ext>
            </a:extLst>
          </p:cNvPr>
          <p:cNvSpPr/>
          <p:nvPr/>
        </p:nvSpPr>
        <p:spPr>
          <a:xfrm>
            <a:off x="9603000" y="0"/>
            <a:ext cx="2589119" cy="6857640"/>
          </a:xfrm>
          <a:custGeom>
            <a:avLst/>
            <a:gdLst>
              <a:gd name="f0" fmla="val 0"/>
              <a:gd name="f1" fmla="val 2589120"/>
              <a:gd name="f2" fmla="val 1208884"/>
              <a:gd name="f3" fmla="val 6857996"/>
            </a:gdLst>
            <a:ahLst/>
            <a:cxnLst>
              <a:cxn ang="3cd4">
                <a:pos x="hc" y="t"/>
              </a:cxn>
              <a:cxn ang="0">
                <a:pos x="r" y="vc"/>
              </a:cxn>
              <a:cxn ang="cd4">
                <a:pos x="hc" y="b"/>
              </a:cxn>
              <a:cxn ang="cd2">
                <a:pos x="l" y="vc"/>
              </a:cxn>
            </a:cxnLst>
            <a:rect l="l" t="t" r="r" b="b"/>
            <a:pathLst>
              <a:path w="2589529" h="6858000">
                <a:moveTo>
                  <a:pt x="f1" y="f0"/>
                </a:moveTo>
                <a:lnTo>
                  <a:pt x="f0" y="f0"/>
                </a:lnTo>
                <a:lnTo>
                  <a:pt x="f2" y="f3"/>
                </a:lnTo>
                <a:lnTo>
                  <a:pt x="f1" y="f3"/>
                </a:lnTo>
                <a:lnTo>
                  <a:pt x="f1" y="f0"/>
                </a:lnTo>
                <a:close/>
              </a:path>
            </a:pathLst>
          </a:custGeom>
          <a:solidFill>
            <a:srgbClr val="5FCAEE">
              <a:alpha val="2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2" name="Google Shape;14;p13">
            <a:extLst>
              <a:ext uri="{FF2B5EF4-FFF2-40B4-BE49-F238E27FC236}">
                <a16:creationId xmlns:a16="http://schemas.microsoft.com/office/drawing/2014/main" id="{79310A87-4C75-45AA-6C70-7DF466416D48}"/>
              </a:ext>
            </a:extLst>
          </p:cNvPr>
          <p:cNvSpPr/>
          <p:nvPr/>
        </p:nvSpPr>
        <p:spPr>
          <a:xfrm>
            <a:off x="8934480" y="3048120"/>
            <a:ext cx="3257279" cy="3809520"/>
          </a:xfrm>
          <a:custGeom>
            <a:avLst/>
            <a:gdLst>
              <a:gd name="f0" fmla="val 0"/>
              <a:gd name="f1" fmla="val 3257550"/>
              <a:gd name="f2" fmla="val 3810000"/>
            </a:gdLst>
            <a:ahLst/>
            <a:cxnLst>
              <a:cxn ang="3cd4">
                <a:pos x="hc" y="t"/>
              </a:cxn>
              <a:cxn ang="0">
                <a:pos x="r" y="vc"/>
              </a:cxn>
              <a:cxn ang="cd4">
                <a:pos x="hc" y="b"/>
              </a:cxn>
              <a:cxn ang="cd2">
                <a:pos x="l" y="vc"/>
              </a:cxn>
            </a:cxnLst>
            <a:rect l="l" t="t" r="r" b="b"/>
            <a:pathLst>
              <a:path w="3257550" h="3810000">
                <a:moveTo>
                  <a:pt x="f1" y="f0"/>
                </a:moveTo>
                <a:lnTo>
                  <a:pt x="f0" y="f2"/>
                </a:lnTo>
                <a:lnTo>
                  <a:pt x="f1" y="f2"/>
                </a:lnTo>
                <a:lnTo>
                  <a:pt x="f1" y="f0"/>
                </a:lnTo>
                <a:close/>
              </a:path>
            </a:pathLst>
          </a:custGeom>
          <a:solidFill>
            <a:srgbClr val="17AFE3">
              <a:alpha val="6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3" name="Google Shape;15;p13">
            <a:extLst>
              <a:ext uri="{FF2B5EF4-FFF2-40B4-BE49-F238E27FC236}">
                <a16:creationId xmlns:a16="http://schemas.microsoft.com/office/drawing/2014/main" id="{659B4ED3-F16F-7ED5-E5D1-EB5E66E20099}"/>
              </a:ext>
            </a:extLst>
          </p:cNvPr>
          <p:cNvSpPr/>
          <p:nvPr/>
        </p:nvSpPr>
        <p:spPr>
          <a:xfrm>
            <a:off x="9338040" y="0"/>
            <a:ext cx="2854080" cy="6857640"/>
          </a:xfrm>
          <a:custGeom>
            <a:avLst/>
            <a:gdLst>
              <a:gd name="f0" fmla="val 0"/>
              <a:gd name="f1" fmla="val 2854069"/>
              <a:gd name="f2" fmla="val 2470020"/>
              <a:gd name="f3" fmla="val 6857996"/>
            </a:gdLst>
            <a:ahLst/>
            <a:cxnLst>
              <a:cxn ang="3cd4">
                <a:pos x="hc" y="t"/>
              </a:cxn>
              <a:cxn ang="0">
                <a:pos x="r" y="vc"/>
              </a:cxn>
              <a:cxn ang="cd4">
                <a:pos x="hc" y="b"/>
              </a:cxn>
              <a:cxn ang="cd2">
                <a:pos x="l" y="vc"/>
              </a:cxn>
            </a:cxnLst>
            <a:rect l="l" t="t" r="r" b="b"/>
            <a:pathLst>
              <a:path w="2854325" h="6858000">
                <a:moveTo>
                  <a:pt x="f1" y="f0"/>
                </a:moveTo>
                <a:lnTo>
                  <a:pt x="f0" y="f0"/>
                </a:lnTo>
                <a:lnTo>
                  <a:pt x="f2" y="f3"/>
                </a:lnTo>
                <a:lnTo>
                  <a:pt x="f1" y="f3"/>
                </a:lnTo>
                <a:lnTo>
                  <a:pt x="f1" y="f0"/>
                </a:lnTo>
                <a:close/>
              </a:path>
            </a:pathLst>
          </a:custGeom>
          <a:solidFill>
            <a:srgbClr val="17AFE3">
              <a:alpha val="5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4" name="Google Shape;16;p13">
            <a:extLst>
              <a:ext uri="{FF2B5EF4-FFF2-40B4-BE49-F238E27FC236}">
                <a16:creationId xmlns:a16="http://schemas.microsoft.com/office/drawing/2014/main" id="{CEBB0327-78C9-7427-A1CF-B33B2358A467}"/>
              </a:ext>
            </a:extLst>
          </p:cNvPr>
          <p:cNvSpPr/>
          <p:nvPr/>
        </p:nvSpPr>
        <p:spPr>
          <a:xfrm>
            <a:off x="10896479" y="0"/>
            <a:ext cx="1294920" cy="6857640"/>
          </a:xfrm>
          <a:custGeom>
            <a:avLst/>
            <a:gdLst>
              <a:gd name="f0" fmla="val 0"/>
              <a:gd name="f1" fmla="val 1295399"/>
              <a:gd name="f2" fmla="val 1022453"/>
              <a:gd name="f3" fmla="val 6857996"/>
            </a:gdLst>
            <a:ahLst/>
            <a:cxnLst>
              <a:cxn ang="3cd4">
                <a:pos x="hc" y="t"/>
              </a:cxn>
              <a:cxn ang="0">
                <a:pos x="r" y="vc"/>
              </a:cxn>
              <a:cxn ang="cd4">
                <a:pos x="hc" y="b"/>
              </a:cxn>
              <a:cxn ang="cd2">
                <a:pos x="l" y="vc"/>
              </a:cxn>
            </a:cxnLst>
            <a:rect l="l" t="t" r="r" b="b"/>
            <a:pathLst>
              <a:path w="1295400" h="6858000">
                <a:moveTo>
                  <a:pt x="f1" y="f0"/>
                </a:moveTo>
                <a:lnTo>
                  <a:pt x="f2" y="f0"/>
                </a:lnTo>
                <a:lnTo>
                  <a:pt x="f0" y="f3"/>
                </a:lnTo>
                <a:lnTo>
                  <a:pt x="f1" y="f3"/>
                </a:lnTo>
                <a:lnTo>
                  <a:pt x="f1" y="f0"/>
                </a:lnTo>
                <a:close/>
              </a:path>
            </a:pathLst>
          </a:custGeom>
          <a:solidFill>
            <a:srgbClr val="2D83C3">
              <a:alpha val="7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5" name="Google Shape;17;p13">
            <a:extLst>
              <a:ext uri="{FF2B5EF4-FFF2-40B4-BE49-F238E27FC236}">
                <a16:creationId xmlns:a16="http://schemas.microsoft.com/office/drawing/2014/main" id="{8465FB95-1ED2-09BD-700F-81BD54D95275}"/>
              </a:ext>
            </a:extLst>
          </p:cNvPr>
          <p:cNvSpPr/>
          <p:nvPr/>
        </p:nvSpPr>
        <p:spPr>
          <a:xfrm>
            <a:off x="10936080" y="0"/>
            <a:ext cx="1255680" cy="6857640"/>
          </a:xfrm>
          <a:custGeom>
            <a:avLst/>
            <a:gdLst>
              <a:gd name="f0" fmla="val 0"/>
              <a:gd name="f1" fmla="val 1255752"/>
              <a:gd name="f2" fmla="val 1114527"/>
              <a:gd name="f3" fmla="val 6857996"/>
            </a:gdLst>
            <a:ahLst/>
            <a:cxnLst>
              <a:cxn ang="3cd4">
                <a:pos x="hc" y="t"/>
              </a:cxn>
              <a:cxn ang="0">
                <a:pos x="r" y="vc"/>
              </a:cxn>
              <a:cxn ang="cd4">
                <a:pos x="hc" y="b"/>
              </a:cxn>
              <a:cxn ang="cd2">
                <a:pos x="l" y="vc"/>
              </a:cxn>
            </a:cxnLst>
            <a:rect l="l" t="t" r="r" b="b"/>
            <a:pathLst>
              <a:path w="1256029" h="6858000">
                <a:moveTo>
                  <a:pt x="f1" y="f0"/>
                </a:moveTo>
                <a:lnTo>
                  <a:pt x="f0" y="f0"/>
                </a:lnTo>
                <a:lnTo>
                  <a:pt x="f2" y="f3"/>
                </a:lnTo>
                <a:lnTo>
                  <a:pt x="f1" y="f3"/>
                </a:lnTo>
                <a:lnTo>
                  <a:pt x="f1" y="f0"/>
                </a:lnTo>
                <a:close/>
              </a:path>
            </a:pathLst>
          </a:custGeom>
          <a:solidFill>
            <a:srgbClr val="226192">
              <a:alpha val="8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6" name="Google Shape;18;p13">
            <a:extLst>
              <a:ext uri="{FF2B5EF4-FFF2-40B4-BE49-F238E27FC236}">
                <a16:creationId xmlns:a16="http://schemas.microsoft.com/office/drawing/2014/main" id="{C7042A8A-C6B1-FA03-031C-D0C4350B1201}"/>
              </a:ext>
            </a:extLst>
          </p:cNvPr>
          <p:cNvSpPr/>
          <p:nvPr/>
        </p:nvSpPr>
        <p:spPr>
          <a:xfrm>
            <a:off x="10372680" y="3591000"/>
            <a:ext cx="1819080" cy="3266640"/>
          </a:xfrm>
          <a:custGeom>
            <a:avLst/>
            <a:gdLst>
              <a:gd name="f0" fmla="val 0"/>
              <a:gd name="f1" fmla="val 1819275"/>
              <a:gd name="f2" fmla="val 3267075"/>
            </a:gdLst>
            <a:ahLst/>
            <a:cxnLst>
              <a:cxn ang="3cd4">
                <a:pos x="hc" y="t"/>
              </a:cxn>
              <a:cxn ang="0">
                <a:pos x="r" y="vc"/>
              </a:cxn>
              <a:cxn ang="cd4">
                <a:pos x="hc" y="b"/>
              </a:cxn>
              <a:cxn ang="cd2">
                <a:pos x="l" y="vc"/>
              </a:cxn>
            </a:cxnLst>
            <a:rect l="l" t="t" r="r" b="b"/>
            <a:pathLst>
              <a:path w="1819275" h="3267075">
                <a:moveTo>
                  <a:pt x="f1" y="f0"/>
                </a:moveTo>
                <a:lnTo>
                  <a:pt x="f0" y="f2"/>
                </a:lnTo>
                <a:lnTo>
                  <a:pt x="f1" y="f2"/>
                </a:lnTo>
                <a:lnTo>
                  <a:pt x="f1" y="f0"/>
                </a:lnTo>
                <a:close/>
              </a:path>
            </a:pathLst>
          </a:custGeom>
          <a:solidFill>
            <a:srgbClr val="17AFE3">
              <a:alpha val="6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7" name="Google Shape;19;p13">
            <a:extLst>
              <a:ext uri="{FF2B5EF4-FFF2-40B4-BE49-F238E27FC236}">
                <a16:creationId xmlns:a16="http://schemas.microsoft.com/office/drawing/2014/main" id="{D488B4CE-D110-6E8B-972A-A13EEBAA4AF2}"/>
              </a:ext>
            </a:extLst>
          </p:cNvPr>
          <p:cNvSpPr/>
          <p:nvPr/>
        </p:nvSpPr>
        <p:spPr>
          <a:xfrm>
            <a:off x="0" y="4010039"/>
            <a:ext cx="447479" cy="2847600"/>
          </a:xfrm>
          <a:custGeom>
            <a:avLst/>
            <a:gdLst>
              <a:gd name="f0" fmla="val 0"/>
              <a:gd name="f1" fmla="val 447675"/>
              <a:gd name="f2" fmla="val 2847975"/>
            </a:gdLst>
            <a:ahLst/>
            <a:cxnLst>
              <a:cxn ang="3cd4">
                <a:pos x="hc" y="t"/>
              </a:cxn>
              <a:cxn ang="0">
                <a:pos x="r" y="vc"/>
              </a:cxn>
              <a:cxn ang="cd4">
                <a:pos x="hc" y="b"/>
              </a:cxn>
              <a:cxn ang="cd2">
                <a:pos x="l" y="vc"/>
              </a:cxn>
            </a:cxnLst>
            <a:rect l="l" t="t" r="r" b="b"/>
            <a:pathLst>
              <a:path w="447675" h="2847975">
                <a:moveTo>
                  <a:pt x="f0" y="f0"/>
                </a:moveTo>
                <a:lnTo>
                  <a:pt x="f0" y="f2"/>
                </a:lnTo>
                <a:lnTo>
                  <a:pt x="f1" y="f2"/>
                </a:lnTo>
                <a:lnTo>
                  <a:pt x="f0" y="f0"/>
                </a:lnTo>
                <a:close/>
              </a:path>
            </a:pathLst>
          </a:custGeom>
          <a:solidFill>
            <a:srgbClr val="5FCAEE">
              <a:alpha val="7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2" name="Title 1">
            <a:extLst>
              <a:ext uri="{FF2B5EF4-FFF2-40B4-BE49-F238E27FC236}">
                <a16:creationId xmlns:a16="http://schemas.microsoft.com/office/drawing/2014/main" id="{A25745F4-F62F-07F7-4422-702DF90569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468EC3A-0597-3741-AFBB-E83EF28B4B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07299C6-59BF-A334-6F9B-7B5DBE0505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a:extLst>
              <a:ext uri="{FF2B5EF4-FFF2-40B4-BE49-F238E27FC236}">
                <a16:creationId xmlns:a16="http://schemas.microsoft.com/office/drawing/2014/main" id="{AEC3EDC0-BB28-35C0-30E5-8947CAEFCB08}"/>
              </a:ext>
            </a:extLst>
          </p:cNvPr>
          <p:cNvSpPr>
            <a:spLocks noGrp="1"/>
          </p:cNvSpPr>
          <p:nvPr>
            <p:ph type="ftr" sz="quarter" idx="10"/>
          </p:nvPr>
        </p:nvSpPr>
        <p:spPr>
          <a:xfrm>
            <a:off x="4145400" y="6378120"/>
            <a:ext cx="3900960" cy="4526280"/>
          </a:xfrm>
        </p:spPr>
        <p:txBody>
          <a:bodyPr/>
          <a:lstStyle/>
          <a:p>
            <a:pPr lvl="0"/>
            <a:endParaRPr lang="en-US"/>
          </a:p>
        </p:txBody>
      </p:sp>
      <p:sp>
        <p:nvSpPr>
          <p:cNvPr id="6" name="Date Placeholder 5">
            <a:extLst>
              <a:ext uri="{FF2B5EF4-FFF2-40B4-BE49-F238E27FC236}">
                <a16:creationId xmlns:a16="http://schemas.microsoft.com/office/drawing/2014/main" id="{CDCE3B1D-AD8A-B81A-3013-D4762B369E17}"/>
              </a:ext>
            </a:extLst>
          </p:cNvPr>
          <p:cNvSpPr>
            <a:spLocks noGrp="1"/>
          </p:cNvSpPr>
          <p:nvPr>
            <p:ph type="dt" sz="half" idx="11"/>
          </p:nvPr>
        </p:nvSpPr>
        <p:spPr>
          <a:xfrm>
            <a:off x="609480" y="6378120"/>
            <a:ext cx="2803680" cy="4526280"/>
          </a:xfrm>
        </p:spPr>
        <p:txBody>
          <a:bodyPr/>
          <a:lstStyle/>
          <a:p>
            <a:pPr lvl="0"/>
            <a:endParaRPr lang="en-US"/>
          </a:p>
        </p:txBody>
      </p:sp>
      <p:sp>
        <p:nvSpPr>
          <p:cNvPr id="7" name="Slide Number Placeholder 6">
            <a:extLst>
              <a:ext uri="{FF2B5EF4-FFF2-40B4-BE49-F238E27FC236}">
                <a16:creationId xmlns:a16="http://schemas.microsoft.com/office/drawing/2014/main" id="{DF826DB7-3EA7-8138-ED0E-FBF3A4780DB9}"/>
              </a:ext>
            </a:extLst>
          </p:cNvPr>
          <p:cNvSpPr>
            <a:spLocks noGrp="1"/>
          </p:cNvSpPr>
          <p:nvPr>
            <p:ph type="sldNum" sz="quarter" idx="12"/>
          </p:nvPr>
        </p:nvSpPr>
        <p:spPr>
          <a:xfrm>
            <a:off x="11353320" y="6473159"/>
            <a:ext cx="150840" cy="4526280"/>
          </a:xfrm>
        </p:spPr>
        <p:txBody>
          <a:bodyPr/>
          <a:lstStyle/>
          <a:p>
            <a:pPr lvl="0"/>
            <a:fld id="{E295FAC6-1317-4C91-81D8-38C79EBF3B3B}" type="slidenum">
              <a:t>‹#›</a:t>
            </a:fld>
            <a:endParaRPr lang="en-US"/>
          </a:p>
        </p:txBody>
      </p:sp>
    </p:spTree>
    <p:extLst>
      <p:ext uri="{BB962C8B-B14F-4D97-AF65-F5344CB8AC3E}">
        <p14:creationId xmlns:p14="http://schemas.microsoft.com/office/powerpoint/2010/main" val="23973960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Google Shape;10;p13">
            <a:extLst>
              <a:ext uri="{FF2B5EF4-FFF2-40B4-BE49-F238E27FC236}">
                <a16:creationId xmlns:a16="http://schemas.microsoft.com/office/drawing/2014/main" id="{706F0FD2-1FD0-BDE6-CECC-0F7F4216A3ED}"/>
              </a:ext>
            </a:extLst>
          </p:cNvPr>
          <p:cNvSpPr/>
          <p:nvPr/>
        </p:nvSpPr>
        <p:spPr>
          <a:xfrm>
            <a:off x="9377280" y="4680"/>
            <a:ext cx="1218240" cy="6853320"/>
          </a:xfrm>
          <a:custGeom>
            <a:avLst/>
            <a:gdLst>
              <a:gd name="f0" fmla="val 0"/>
              <a:gd name="f1" fmla="val 1218352"/>
              <a:gd name="f2" fmla="val 6853171"/>
            </a:gdLst>
            <a:ahLst/>
            <a:cxnLst>
              <a:cxn ang="3cd4">
                <a:pos x="hc" y="t"/>
              </a:cxn>
              <a:cxn ang="0">
                <a:pos x="r" y="vc"/>
              </a:cxn>
              <a:cxn ang="cd4">
                <a:pos x="hc" y="b"/>
              </a:cxn>
              <a:cxn ang="cd2">
                <a:pos x="l" y="vc"/>
              </a:cxn>
            </a:cxnLst>
            <a:rect l="l" t="t" r="r" b="b"/>
            <a:pathLst>
              <a:path w="1218565" h="6853555">
                <a:moveTo>
                  <a:pt x="f0" y="f0"/>
                </a:moveTo>
                <a:lnTo>
                  <a:pt x="f1" y="f2"/>
                </a:lnTo>
              </a:path>
            </a:pathLst>
          </a:custGeom>
          <a:noFill/>
          <a:ln w="9360">
            <a:solidFill>
              <a:srgbClr val="5FCAEE"/>
            </a:solidFill>
            <a:prstDash val="solid"/>
            <a:roun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8" name="Google Shape;11;p13">
            <a:extLst>
              <a:ext uri="{FF2B5EF4-FFF2-40B4-BE49-F238E27FC236}">
                <a16:creationId xmlns:a16="http://schemas.microsoft.com/office/drawing/2014/main" id="{B3AAF2B6-CD6C-F37B-1A5F-A4AE87A1BCEA}"/>
              </a:ext>
            </a:extLst>
          </p:cNvPr>
          <p:cNvSpPr/>
          <p:nvPr/>
        </p:nvSpPr>
        <p:spPr>
          <a:xfrm>
            <a:off x="7448760" y="3695039"/>
            <a:ext cx="4743000" cy="3163319"/>
          </a:xfrm>
          <a:custGeom>
            <a:avLst/>
            <a:gdLst>
              <a:gd name="f0" fmla="val 0"/>
              <a:gd name="f1" fmla="val 4743387"/>
              <a:gd name="f2" fmla="val 3163101"/>
            </a:gdLst>
            <a:ahLst/>
            <a:cxnLst>
              <a:cxn ang="3cd4">
                <a:pos x="hc" y="t"/>
              </a:cxn>
              <a:cxn ang="0">
                <a:pos x="r" y="vc"/>
              </a:cxn>
              <a:cxn ang="cd4">
                <a:pos x="hc" y="b"/>
              </a:cxn>
              <a:cxn ang="cd2">
                <a:pos x="l" y="vc"/>
              </a:cxn>
            </a:cxnLst>
            <a:rect l="l" t="t" r="r" b="b"/>
            <a:pathLst>
              <a:path w="4743450" h="3163570">
                <a:moveTo>
                  <a:pt x="f1" y="f0"/>
                </a:moveTo>
                <a:lnTo>
                  <a:pt x="f0" y="f2"/>
                </a:lnTo>
              </a:path>
            </a:pathLst>
          </a:custGeom>
          <a:noFill/>
          <a:ln w="9360">
            <a:solidFill>
              <a:srgbClr val="5FCAEE"/>
            </a:solidFill>
            <a:prstDash val="solid"/>
            <a:roun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9" name="Google Shape;12;p13">
            <a:extLst>
              <a:ext uri="{FF2B5EF4-FFF2-40B4-BE49-F238E27FC236}">
                <a16:creationId xmlns:a16="http://schemas.microsoft.com/office/drawing/2014/main" id="{22034997-973C-6717-ACFF-C7F5CAFE742B}"/>
              </a:ext>
            </a:extLst>
          </p:cNvPr>
          <p:cNvSpPr/>
          <p:nvPr/>
        </p:nvSpPr>
        <p:spPr>
          <a:xfrm>
            <a:off x="9182160" y="0"/>
            <a:ext cx="3009600" cy="6857640"/>
          </a:xfrm>
          <a:custGeom>
            <a:avLst/>
            <a:gdLst>
              <a:gd name="f0" fmla="val 0"/>
              <a:gd name="f1" fmla="val 3009899"/>
              <a:gd name="f2" fmla="val 2044399"/>
              <a:gd name="f3" fmla="val 6857996"/>
            </a:gdLst>
            <a:ahLst/>
            <a:cxnLst>
              <a:cxn ang="3cd4">
                <a:pos x="hc" y="t"/>
              </a:cxn>
              <a:cxn ang="0">
                <a:pos x="r" y="vc"/>
              </a:cxn>
              <a:cxn ang="cd4">
                <a:pos x="hc" y="b"/>
              </a:cxn>
              <a:cxn ang="cd2">
                <a:pos x="l" y="vc"/>
              </a:cxn>
            </a:cxnLst>
            <a:rect l="l" t="t" r="r" b="b"/>
            <a:pathLst>
              <a:path w="3009900" h="6858000">
                <a:moveTo>
                  <a:pt x="f1" y="f0"/>
                </a:moveTo>
                <a:lnTo>
                  <a:pt x="f2" y="f0"/>
                </a:lnTo>
                <a:lnTo>
                  <a:pt x="f0" y="f3"/>
                </a:lnTo>
                <a:lnTo>
                  <a:pt x="f1" y="f3"/>
                </a:lnTo>
                <a:lnTo>
                  <a:pt x="f1" y="f0"/>
                </a:lnTo>
                <a:close/>
              </a:path>
            </a:pathLst>
          </a:custGeom>
          <a:solidFill>
            <a:srgbClr val="5FCAEE">
              <a:alpha val="3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0" name="Google Shape;13;p13">
            <a:extLst>
              <a:ext uri="{FF2B5EF4-FFF2-40B4-BE49-F238E27FC236}">
                <a16:creationId xmlns:a16="http://schemas.microsoft.com/office/drawing/2014/main" id="{EAC4D844-4AFD-BC5E-708F-5E59928FCA33}"/>
              </a:ext>
            </a:extLst>
          </p:cNvPr>
          <p:cNvSpPr/>
          <p:nvPr/>
        </p:nvSpPr>
        <p:spPr>
          <a:xfrm>
            <a:off x="9603000" y="0"/>
            <a:ext cx="2589119" cy="6857640"/>
          </a:xfrm>
          <a:custGeom>
            <a:avLst/>
            <a:gdLst>
              <a:gd name="f0" fmla="val 0"/>
              <a:gd name="f1" fmla="val 2589120"/>
              <a:gd name="f2" fmla="val 1208884"/>
              <a:gd name="f3" fmla="val 6857996"/>
            </a:gdLst>
            <a:ahLst/>
            <a:cxnLst>
              <a:cxn ang="3cd4">
                <a:pos x="hc" y="t"/>
              </a:cxn>
              <a:cxn ang="0">
                <a:pos x="r" y="vc"/>
              </a:cxn>
              <a:cxn ang="cd4">
                <a:pos x="hc" y="b"/>
              </a:cxn>
              <a:cxn ang="cd2">
                <a:pos x="l" y="vc"/>
              </a:cxn>
            </a:cxnLst>
            <a:rect l="l" t="t" r="r" b="b"/>
            <a:pathLst>
              <a:path w="2589529" h="6858000">
                <a:moveTo>
                  <a:pt x="f1" y="f0"/>
                </a:moveTo>
                <a:lnTo>
                  <a:pt x="f0" y="f0"/>
                </a:lnTo>
                <a:lnTo>
                  <a:pt x="f2" y="f3"/>
                </a:lnTo>
                <a:lnTo>
                  <a:pt x="f1" y="f3"/>
                </a:lnTo>
                <a:lnTo>
                  <a:pt x="f1" y="f0"/>
                </a:lnTo>
                <a:close/>
              </a:path>
            </a:pathLst>
          </a:custGeom>
          <a:solidFill>
            <a:srgbClr val="5FCAEE">
              <a:alpha val="2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1" name="Google Shape;14;p13">
            <a:extLst>
              <a:ext uri="{FF2B5EF4-FFF2-40B4-BE49-F238E27FC236}">
                <a16:creationId xmlns:a16="http://schemas.microsoft.com/office/drawing/2014/main" id="{EA9890D8-7491-D068-7DE8-9F10858AE746}"/>
              </a:ext>
            </a:extLst>
          </p:cNvPr>
          <p:cNvSpPr/>
          <p:nvPr/>
        </p:nvSpPr>
        <p:spPr>
          <a:xfrm>
            <a:off x="8934480" y="3048120"/>
            <a:ext cx="3257279" cy="3809520"/>
          </a:xfrm>
          <a:custGeom>
            <a:avLst/>
            <a:gdLst>
              <a:gd name="f0" fmla="val 0"/>
              <a:gd name="f1" fmla="val 3257550"/>
              <a:gd name="f2" fmla="val 3810000"/>
            </a:gdLst>
            <a:ahLst/>
            <a:cxnLst>
              <a:cxn ang="3cd4">
                <a:pos x="hc" y="t"/>
              </a:cxn>
              <a:cxn ang="0">
                <a:pos x="r" y="vc"/>
              </a:cxn>
              <a:cxn ang="cd4">
                <a:pos x="hc" y="b"/>
              </a:cxn>
              <a:cxn ang="cd2">
                <a:pos x="l" y="vc"/>
              </a:cxn>
            </a:cxnLst>
            <a:rect l="l" t="t" r="r" b="b"/>
            <a:pathLst>
              <a:path w="3257550" h="3810000">
                <a:moveTo>
                  <a:pt x="f1" y="f0"/>
                </a:moveTo>
                <a:lnTo>
                  <a:pt x="f0" y="f2"/>
                </a:lnTo>
                <a:lnTo>
                  <a:pt x="f1" y="f2"/>
                </a:lnTo>
                <a:lnTo>
                  <a:pt x="f1" y="f0"/>
                </a:lnTo>
                <a:close/>
              </a:path>
            </a:pathLst>
          </a:custGeom>
          <a:solidFill>
            <a:srgbClr val="17AFE3">
              <a:alpha val="6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2" name="Google Shape;15;p13">
            <a:extLst>
              <a:ext uri="{FF2B5EF4-FFF2-40B4-BE49-F238E27FC236}">
                <a16:creationId xmlns:a16="http://schemas.microsoft.com/office/drawing/2014/main" id="{76E91037-F67C-9A6E-DE89-CD390E7752A1}"/>
              </a:ext>
            </a:extLst>
          </p:cNvPr>
          <p:cNvSpPr/>
          <p:nvPr/>
        </p:nvSpPr>
        <p:spPr>
          <a:xfrm>
            <a:off x="9338040" y="0"/>
            <a:ext cx="2854080" cy="6857640"/>
          </a:xfrm>
          <a:custGeom>
            <a:avLst/>
            <a:gdLst>
              <a:gd name="f0" fmla="val 0"/>
              <a:gd name="f1" fmla="val 2854069"/>
              <a:gd name="f2" fmla="val 2470020"/>
              <a:gd name="f3" fmla="val 6857996"/>
            </a:gdLst>
            <a:ahLst/>
            <a:cxnLst>
              <a:cxn ang="3cd4">
                <a:pos x="hc" y="t"/>
              </a:cxn>
              <a:cxn ang="0">
                <a:pos x="r" y="vc"/>
              </a:cxn>
              <a:cxn ang="cd4">
                <a:pos x="hc" y="b"/>
              </a:cxn>
              <a:cxn ang="cd2">
                <a:pos x="l" y="vc"/>
              </a:cxn>
            </a:cxnLst>
            <a:rect l="l" t="t" r="r" b="b"/>
            <a:pathLst>
              <a:path w="2854325" h="6858000">
                <a:moveTo>
                  <a:pt x="f1" y="f0"/>
                </a:moveTo>
                <a:lnTo>
                  <a:pt x="f0" y="f0"/>
                </a:lnTo>
                <a:lnTo>
                  <a:pt x="f2" y="f3"/>
                </a:lnTo>
                <a:lnTo>
                  <a:pt x="f1" y="f3"/>
                </a:lnTo>
                <a:lnTo>
                  <a:pt x="f1" y="f0"/>
                </a:lnTo>
                <a:close/>
              </a:path>
            </a:pathLst>
          </a:custGeom>
          <a:solidFill>
            <a:srgbClr val="17AFE3">
              <a:alpha val="5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3" name="Google Shape;16;p13">
            <a:extLst>
              <a:ext uri="{FF2B5EF4-FFF2-40B4-BE49-F238E27FC236}">
                <a16:creationId xmlns:a16="http://schemas.microsoft.com/office/drawing/2014/main" id="{2327DD51-4AFA-D1CA-D829-E46AB2665A6C}"/>
              </a:ext>
            </a:extLst>
          </p:cNvPr>
          <p:cNvSpPr/>
          <p:nvPr/>
        </p:nvSpPr>
        <p:spPr>
          <a:xfrm>
            <a:off x="10896479" y="0"/>
            <a:ext cx="1294920" cy="6857640"/>
          </a:xfrm>
          <a:custGeom>
            <a:avLst/>
            <a:gdLst>
              <a:gd name="f0" fmla="val 0"/>
              <a:gd name="f1" fmla="val 1295399"/>
              <a:gd name="f2" fmla="val 1022453"/>
              <a:gd name="f3" fmla="val 6857996"/>
            </a:gdLst>
            <a:ahLst/>
            <a:cxnLst>
              <a:cxn ang="3cd4">
                <a:pos x="hc" y="t"/>
              </a:cxn>
              <a:cxn ang="0">
                <a:pos x="r" y="vc"/>
              </a:cxn>
              <a:cxn ang="cd4">
                <a:pos x="hc" y="b"/>
              </a:cxn>
              <a:cxn ang="cd2">
                <a:pos x="l" y="vc"/>
              </a:cxn>
            </a:cxnLst>
            <a:rect l="l" t="t" r="r" b="b"/>
            <a:pathLst>
              <a:path w="1295400" h="6858000">
                <a:moveTo>
                  <a:pt x="f1" y="f0"/>
                </a:moveTo>
                <a:lnTo>
                  <a:pt x="f2" y="f0"/>
                </a:lnTo>
                <a:lnTo>
                  <a:pt x="f0" y="f3"/>
                </a:lnTo>
                <a:lnTo>
                  <a:pt x="f1" y="f3"/>
                </a:lnTo>
                <a:lnTo>
                  <a:pt x="f1" y="f0"/>
                </a:lnTo>
                <a:close/>
              </a:path>
            </a:pathLst>
          </a:custGeom>
          <a:solidFill>
            <a:srgbClr val="2D83C3">
              <a:alpha val="7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4" name="Google Shape;17;p13">
            <a:extLst>
              <a:ext uri="{FF2B5EF4-FFF2-40B4-BE49-F238E27FC236}">
                <a16:creationId xmlns:a16="http://schemas.microsoft.com/office/drawing/2014/main" id="{33743A66-4ABF-F77D-0AAC-22F569A8435B}"/>
              </a:ext>
            </a:extLst>
          </p:cNvPr>
          <p:cNvSpPr/>
          <p:nvPr/>
        </p:nvSpPr>
        <p:spPr>
          <a:xfrm>
            <a:off x="10936080" y="0"/>
            <a:ext cx="1255680" cy="6857640"/>
          </a:xfrm>
          <a:custGeom>
            <a:avLst/>
            <a:gdLst>
              <a:gd name="f0" fmla="val 0"/>
              <a:gd name="f1" fmla="val 1255752"/>
              <a:gd name="f2" fmla="val 1114527"/>
              <a:gd name="f3" fmla="val 6857996"/>
            </a:gdLst>
            <a:ahLst/>
            <a:cxnLst>
              <a:cxn ang="3cd4">
                <a:pos x="hc" y="t"/>
              </a:cxn>
              <a:cxn ang="0">
                <a:pos x="r" y="vc"/>
              </a:cxn>
              <a:cxn ang="cd4">
                <a:pos x="hc" y="b"/>
              </a:cxn>
              <a:cxn ang="cd2">
                <a:pos x="l" y="vc"/>
              </a:cxn>
            </a:cxnLst>
            <a:rect l="l" t="t" r="r" b="b"/>
            <a:pathLst>
              <a:path w="1256029" h="6858000">
                <a:moveTo>
                  <a:pt x="f1" y="f0"/>
                </a:moveTo>
                <a:lnTo>
                  <a:pt x="f0" y="f0"/>
                </a:lnTo>
                <a:lnTo>
                  <a:pt x="f2" y="f3"/>
                </a:lnTo>
                <a:lnTo>
                  <a:pt x="f1" y="f3"/>
                </a:lnTo>
                <a:lnTo>
                  <a:pt x="f1" y="f0"/>
                </a:lnTo>
                <a:close/>
              </a:path>
            </a:pathLst>
          </a:custGeom>
          <a:solidFill>
            <a:srgbClr val="226192">
              <a:alpha val="8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5" name="Google Shape;18;p13">
            <a:extLst>
              <a:ext uri="{FF2B5EF4-FFF2-40B4-BE49-F238E27FC236}">
                <a16:creationId xmlns:a16="http://schemas.microsoft.com/office/drawing/2014/main" id="{FF6BD372-BD9B-6FDA-AFB9-0AE351043A77}"/>
              </a:ext>
            </a:extLst>
          </p:cNvPr>
          <p:cNvSpPr/>
          <p:nvPr/>
        </p:nvSpPr>
        <p:spPr>
          <a:xfrm>
            <a:off x="10372680" y="3591000"/>
            <a:ext cx="1819080" cy="3266640"/>
          </a:xfrm>
          <a:custGeom>
            <a:avLst/>
            <a:gdLst>
              <a:gd name="f0" fmla="val 0"/>
              <a:gd name="f1" fmla="val 1819275"/>
              <a:gd name="f2" fmla="val 3267075"/>
            </a:gdLst>
            <a:ahLst/>
            <a:cxnLst>
              <a:cxn ang="3cd4">
                <a:pos x="hc" y="t"/>
              </a:cxn>
              <a:cxn ang="0">
                <a:pos x="r" y="vc"/>
              </a:cxn>
              <a:cxn ang="cd4">
                <a:pos x="hc" y="b"/>
              </a:cxn>
              <a:cxn ang="cd2">
                <a:pos x="l" y="vc"/>
              </a:cxn>
            </a:cxnLst>
            <a:rect l="l" t="t" r="r" b="b"/>
            <a:pathLst>
              <a:path w="1819275" h="3267075">
                <a:moveTo>
                  <a:pt x="f1" y="f0"/>
                </a:moveTo>
                <a:lnTo>
                  <a:pt x="f0" y="f2"/>
                </a:lnTo>
                <a:lnTo>
                  <a:pt x="f1" y="f2"/>
                </a:lnTo>
                <a:lnTo>
                  <a:pt x="f1" y="f0"/>
                </a:lnTo>
                <a:close/>
              </a:path>
            </a:pathLst>
          </a:custGeom>
          <a:solidFill>
            <a:srgbClr val="17AFE3">
              <a:alpha val="6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6" name="Google Shape;19;p13">
            <a:extLst>
              <a:ext uri="{FF2B5EF4-FFF2-40B4-BE49-F238E27FC236}">
                <a16:creationId xmlns:a16="http://schemas.microsoft.com/office/drawing/2014/main" id="{458F5FDF-6431-3CEC-2524-627F09576AB0}"/>
              </a:ext>
            </a:extLst>
          </p:cNvPr>
          <p:cNvSpPr/>
          <p:nvPr/>
        </p:nvSpPr>
        <p:spPr>
          <a:xfrm>
            <a:off x="0" y="4010039"/>
            <a:ext cx="447479" cy="2847600"/>
          </a:xfrm>
          <a:custGeom>
            <a:avLst/>
            <a:gdLst>
              <a:gd name="f0" fmla="val 0"/>
              <a:gd name="f1" fmla="val 447675"/>
              <a:gd name="f2" fmla="val 2847975"/>
            </a:gdLst>
            <a:ahLst/>
            <a:cxnLst>
              <a:cxn ang="3cd4">
                <a:pos x="hc" y="t"/>
              </a:cxn>
              <a:cxn ang="0">
                <a:pos x="r" y="vc"/>
              </a:cxn>
              <a:cxn ang="cd4">
                <a:pos x="hc" y="b"/>
              </a:cxn>
              <a:cxn ang="cd2">
                <a:pos x="l" y="vc"/>
              </a:cxn>
            </a:cxnLst>
            <a:rect l="l" t="t" r="r" b="b"/>
            <a:pathLst>
              <a:path w="447675" h="2847975">
                <a:moveTo>
                  <a:pt x="f0" y="f0"/>
                </a:moveTo>
                <a:lnTo>
                  <a:pt x="f0" y="f2"/>
                </a:lnTo>
                <a:lnTo>
                  <a:pt x="f1" y="f2"/>
                </a:lnTo>
                <a:lnTo>
                  <a:pt x="f0" y="f0"/>
                </a:lnTo>
                <a:close/>
              </a:path>
            </a:pathLst>
          </a:custGeom>
          <a:solidFill>
            <a:srgbClr val="5FCAEE">
              <a:alpha val="7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2" name="Title 1">
            <a:extLst>
              <a:ext uri="{FF2B5EF4-FFF2-40B4-BE49-F238E27FC236}">
                <a16:creationId xmlns:a16="http://schemas.microsoft.com/office/drawing/2014/main" id="{09C62F0E-7700-1E81-9137-06ADF0979999}"/>
              </a:ext>
            </a:extLst>
          </p:cNvPr>
          <p:cNvSpPr>
            <a:spLocks noGrp="1"/>
          </p:cNvSpPr>
          <p:nvPr>
            <p:ph type="title"/>
          </p:nvPr>
        </p:nvSpPr>
        <p:spPr>
          <a:xfrm>
            <a:off x="755280" y="385560"/>
            <a:ext cx="10680840" cy="114516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726E2C-E875-2E88-860A-6109FC98C0FB}"/>
              </a:ext>
            </a:extLst>
          </p:cNvPr>
          <p:cNvSpPr>
            <a:spLocks noGrp="1"/>
          </p:cNvSpPr>
          <p:nvPr>
            <p:ph type="body" orient="vert" idx="1"/>
          </p:nvPr>
        </p:nvSpPr>
        <p:spPr>
          <a:xfrm>
            <a:off x="609480" y="1604520"/>
            <a:ext cx="10972440" cy="45259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C6885E64-7854-D32F-B98A-0E5CF1D0D06B}"/>
              </a:ext>
            </a:extLst>
          </p:cNvPr>
          <p:cNvSpPr>
            <a:spLocks noGrp="1"/>
          </p:cNvSpPr>
          <p:nvPr>
            <p:ph type="ftr" sz="quarter" idx="10"/>
          </p:nvPr>
        </p:nvSpPr>
        <p:spPr>
          <a:xfrm>
            <a:off x="4145400" y="6378120"/>
            <a:ext cx="3900960" cy="4526280"/>
          </a:xfrm>
        </p:spPr>
        <p:txBody>
          <a:bodyPr/>
          <a:lstStyle/>
          <a:p>
            <a:pPr lvl="0"/>
            <a:endParaRPr lang="en-US"/>
          </a:p>
        </p:txBody>
      </p:sp>
      <p:sp>
        <p:nvSpPr>
          <p:cNvPr id="5" name="Date Placeholder 4">
            <a:extLst>
              <a:ext uri="{FF2B5EF4-FFF2-40B4-BE49-F238E27FC236}">
                <a16:creationId xmlns:a16="http://schemas.microsoft.com/office/drawing/2014/main" id="{AD84D27B-DC56-6117-4210-6481D1450CF3}"/>
              </a:ext>
            </a:extLst>
          </p:cNvPr>
          <p:cNvSpPr>
            <a:spLocks noGrp="1"/>
          </p:cNvSpPr>
          <p:nvPr>
            <p:ph type="dt" sz="half" idx="11"/>
          </p:nvPr>
        </p:nvSpPr>
        <p:spPr>
          <a:xfrm>
            <a:off x="609480" y="6378120"/>
            <a:ext cx="2803680" cy="4526280"/>
          </a:xfrm>
        </p:spPr>
        <p:txBody>
          <a:bodyPr/>
          <a:lstStyle/>
          <a:p>
            <a:pPr lvl="0"/>
            <a:endParaRPr lang="en-US"/>
          </a:p>
        </p:txBody>
      </p:sp>
      <p:sp>
        <p:nvSpPr>
          <p:cNvPr id="6" name="Slide Number Placeholder 5">
            <a:extLst>
              <a:ext uri="{FF2B5EF4-FFF2-40B4-BE49-F238E27FC236}">
                <a16:creationId xmlns:a16="http://schemas.microsoft.com/office/drawing/2014/main" id="{FA2B4CE4-5222-CD93-33A1-4ECA6C05A22F}"/>
              </a:ext>
            </a:extLst>
          </p:cNvPr>
          <p:cNvSpPr>
            <a:spLocks noGrp="1"/>
          </p:cNvSpPr>
          <p:nvPr>
            <p:ph type="sldNum" sz="quarter" idx="12"/>
          </p:nvPr>
        </p:nvSpPr>
        <p:spPr>
          <a:xfrm>
            <a:off x="11353320" y="6473159"/>
            <a:ext cx="150840" cy="4526280"/>
          </a:xfrm>
        </p:spPr>
        <p:txBody>
          <a:bodyPr/>
          <a:lstStyle/>
          <a:p>
            <a:pPr lvl="0"/>
            <a:fld id="{CDA68053-5D23-4D80-B4FB-B53F9C3F51B7}" type="slidenum">
              <a:t>‹#›</a:t>
            </a:fld>
            <a:endParaRPr lang="en-US"/>
          </a:p>
        </p:txBody>
      </p:sp>
    </p:spTree>
    <p:extLst>
      <p:ext uri="{BB962C8B-B14F-4D97-AF65-F5344CB8AC3E}">
        <p14:creationId xmlns:p14="http://schemas.microsoft.com/office/powerpoint/2010/main" val="24500825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Google Shape;10;p13">
            <a:extLst>
              <a:ext uri="{FF2B5EF4-FFF2-40B4-BE49-F238E27FC236}">
                <a16:creationId xmlns:a16="http://schemas.microsoft.com/office/drawing/2014/main" id="{FEC0A957-90BF-BF44-D54B-90563D7F451B}"/>
              </a:ext>
            </a:extLst>
          </p:cNvPr>
          <p:cNvSpPr/>
          <p:nvPr/>
        </p:nvSpPr>
        <p:spPr>
          <a:xfrm>
            <a:off x="9377280" y="4680"/>
            <a:ext cx="1218240" cy="6853320"/>
          </a:xfrm>
          <a:custGeom>
            <a:avLst/>
            <a:gdLst>
              <a:gd name="f0" fmla="val 0"/>
              <a:gd name="f1" fmla="val 1218352"/>
              <a:gd name="f2" fmla="val 6853171"/>
            </a:gdLst>
            <a:ahLst/>
            <a:cxnLst>
              <a:cxn ang="3cd4">
                <a:pos x="hc" y="t"/>
              </a:cxn>
              <a:cxn ang="0">
                <a:pos x="r" y="vc"/>
              </a:cxn>
              <a:cxn ang="cd4">
                <a:pos x="hc" y="b"/>
              </a:cxn>
              <a:cxn ang="cd2">
                <a:pos x="l" y="vc"/>
              </a:cxn>
            </a:cxnLst>
            <a:rect l="l" t="t" r="r" b="b"/>
            <a:pathLst>
              <a:path w="1218565" h="6853555">
                <a:moveTo>
                  <a:pt x="f0" y="f0"/>
                </a:moveTo>
                <a:lnTo>
                  <a:pt x="f1" y="f2"/>
                </a:lnTo>
              </a:path>
            </a:pathLst>
          </a:custGeom>
          <a:noFill/>
          <a:ln w="9360">
            <a:solidFill>
              <a:srgbClr val="5FCAEE"/>
            </a:solidFill>
            <a:prstDash val="solid"/>
            <a:roun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8" name="Google Shape;11;p13">
            <a:extLst>
              <a:ext uri="{FF2B5EF4-FFF2-40B4-BE49-F238E27FC236}">
                <a16:creationId xmlns:a16="http://schemas.microsoft.com/office/drawing/2014/main" id="{DBEAED90-DEF2-D9BB-019C-CDFFE2047F8D}"/>
              </a:ext>
            </a:extLst>
          </p:cNvPr>
          <p:cNvSpPr/>
          <p:nvPr/>
        </p:nvSpPr>
        <p:spPr>
          <a:xfrm>
            <a:off x="7448760" y="3695039"/>
            <a:ext cx="4743000" cy="3163319"/>
          </a:xfrm>
          <a:custGeom>
            <a:avLst/>
            <a:gdLst>
              <a:gd name="f0" fmla="val 0"/>
              <a:gd name="f1" fmla="val 4743387"/>
              <a:gd name="f2" fmla="val 3163101"/>
            </a:gdLst>
            <a:ahLst/>
            <a:cxnLst>
              <a:cxn ang="3cd4">
                <a:pos x="hc" y="t"/>
              </a:cxn>
              <a:cxn ang="0">
                <a:pos x="r" y="vc"/>
              </a:cxn>
              <a:cxn ang="cd4">
                <a:pos x="hc" y="b"/>
              </a:cxn>
              <a:cxn ang="cd2">
                <a:pos x="l" y="vc"/>
              </a:cxn>
            </a:cxnLst>
            <a:rect l="l" t="t" r="r" b="b"/>
            <a:pathLst>
              <a:path w="4743450" h="3163570">
                <a:moveTo>
                  <a:pt x="f1" y="f0"/>
                </a:moveTo>
                <a:lnTo>
                  <a:pt x="f0" y="f2"/>
                </a:lnTo>
              </a:path>
            </a:pathLst>
          </a:custGeom>
          <a:noFill/>
          <a:ln w="9360">
            <a:solidFill>
              <a:srgbClr val="5FCAEE"/>
            </a:solidFill>
            <a:prstDash val="solid"/>
            <a:roun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9" name="Google Shape;12;p13">
            <a:extLst>
              <a:ext uri="{FF2B5EF4-FFF2-40B4-BE49-F238E27FC236}">
                <a16:creationId xmlns:a16="http://schemas.microsoft.com/office/drawing/2014/main" id="{5166F46D-AB0E-0D3C-6D1B-8BDABE3D8EE9}"/>
              </a:ext>
            </a:extLst>
          </p:cNvPr>
          <p:cNvSpPr/>
          <p:nvPr/>
        </p:nvSpPr>
        <p:spPr>
          <a:xfrm>
            <a:off x="9182160" y="0"/>
            <a:ext cx="3009600" cy="6857640"/>
          </a:xfrm>
          <a:custGeom>
            <a:avLst/>
            <a:gdLst>
              <a:gd name="f0" fmla="val 0"/>
              <a:gd name="f1" fmla="val 3009899"/>
              <a:gd name="f2" fmla="val 2044399"/>
              <a:gd name="f3" fmla="val 6857996"/>
            </a:gdLst>
            <a:ahLst/>
            <a:cxnLst>
              <a:cxn ang="3cd4">
                <a:pos x="hc" y="t"/>
              </a:cxn>
              <a:cxn ang="0">
                <a:pos x="r" y="vc"/>
              </a:cxn>
              <a:cxn ang="cd4">
                <a:pos x="hc" y="b"/>
              </a:cxn>
              <a:cxn ang="cd2">
                <a:pos x="l" y="vc"/>
              </a:cxn>
            </a:cxnLst>
            <a:rect l="l" t="t" r="r" b="b"/>
            <a:pathLst>
              <a:path w="3009900" h="6858000">
                <a:moveTo>
                  <a:pt x="f1" y="f0"/>
                </a:moveTo>
                <a:lnTo>
                  <a:pt x="f2" y="f0"/>
                </a:lnTo>
                <a:lnTo>
                  <a:pt x="f0" y="f3"/>
                </a:lnTo>
                <a:lnTo>
                  <a:pt x="f1" y="f3"/>
                </a:lnTo>
                <a:lnTo>
                  <a:pt x="f1" y="f0"/>
                </a:lnTo>
                <a:close/>
              </a:path>
            </a:pathLst>
          </a:custGeom>
          <a:solidFill>
            <a:srgbClr val="5FCAEE">
              <a:alpha val="3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0" name="Google Shape;13;p13">
            <a:extLst>
              <a:ext uri="{FF2B5EF4-FFF2-40B4-BE49-F238E27FC236}">
                <a16:creationId xmlns:a16="http://schemas.microsoft.com/office/drawing/2014/main" id="{09E941D3-3373-9246-5116-66FC93A5EE60}"/>
              </a:ext>
            </a:extLst>
          </p:cNvPr>
          <p:cNvSpPr/>
          <p:nvPr/>
        </p:nvSpPr>
        <p:spPr>
          <a:xfrm>
            <a:off x="9603000" y="0"/>
            <a:ext cx="2589119" cy="6857640"/>
          </a:xfrm>
          <a:custGeom>
            <a:avLst/>
            <a:gdLst>
              <a:gd name="f0" fmla="val 0"/>
              <a:gd name="f1" fmla="val 2589120"/>
              <a:gd name="f2" fmla="val 1208884"/>
              <a:gd name="f3" fmla="val 6857996"/>
            </a:gdLst>
            <a:ahLst/>
            <a:cxnLst>
              <a:cxn ang="3cd4">
                <a:pos x="hc" y="t"/>
              </a:cxn>
              <a:cxn ang="0">
                <a:pos x="r" y="vc"/>
              </a:cxn>
              <a:cxn ang="cd4">
                <a:pos x="hc" y="b"/>
              </a:cxn>
              <a:cxn ang="cd2">
                <a:pos x="l" y="vc"/>
              </a:cxn>
            </a:cxnLst>
            <a:rect l="l" t="t" r="r" b="b"/>
            <a:pathLst>
              <a:path w="2589529" h="6858000">
                <a:moveTo>
                  <a:pt x="f1" y="f0"/>
                </a:moveTo>
                <a:lnTo>
                  <a:pt x="f0" y="f0"/>
                </a:lnTo>
                <a:lnTo>
                  <a:pt x="f2" y="f3"/>
                </a:lnTo>
                <a:lnTo>
                  <a:pt x="f1" y="f3"/>
                </a:lnTo>
                <a:lnTo>
                  <a:pt x="f1" y="f0"/>
                </a:lnTo>
                <a:close/>
              </a:path>
            </a:pathLst>
          </a:custGeom>
          <a:solidFill>
            <a:srgbClr val="5FCAEE">
              <a:alpha val="2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1" name="Google Shape;14;p13">
            <a:extLst>
              <a:ext uri="{FF2B5EF4-FFF2-40B4-BE49-F238E27FC236}">
                <a16:creationId xmlns:a16="http://schemas.microsoft.com/office/drawing/2014/main" id="{DD1C2211-7877-90B6-37D7-27CA09B553A0}"/>
              </a:ext>
            </a:extLst>
          </p:cNvPr>
          <p:cNvSpPr/>
          <p:nvPr/>
        </p:nvSpPr>
        <p:spPr>
          <a:xfrm>
            <a:off x="8934480" y="3048120"/>
            <a:ext cx="3257279" cy="3809520"/>
          </a:xfrm>
          <a:custGeom>
            <a:avLst/>
            <a:gdLst>
              <a:gd name="f0" fmla="val 0"/>
              <a:gd name="f1" fmla="val 3257550"/>
              <a:gd name="f2" fmla="val 3810000"/>
            </a:gdLst>
            <a:ahLst/>
            <a:cxnLst>
              <a:cxn ang="3cd4">
                <a:pos x="hc" y="t"/>
              </a:cxn>
              <a:cxn ang="0">
                <a:pos x="r" y="vc"/>
              </a:cxn>
              <a:cxn ang="cd4">
                <a:pos x="hc" y="b"/>
              </a:cxn>
              <a:cxn ang="cd2">
                <a:pos x="l" y="vc"/>
              </a:cxn>
            </a:cxnLst>
            <a:rect l="l" t="t" r="r" b="b"/>
            <a:pathLst>
              <a:path w="3257550" h="3810000">
                <a:moveTo>
                  <a:pt x="f1" y="f0"/>
                </a:moveTo>
                <a:lnTo>
                  <a:pt x="f0" y="f2"/>
                </a:lnTo>
                <a:lnTo>
                  <a:pt x="f1" y="f2"/>
                </a:lnTo>
                <a:lnTo>
                  <a:pt x="f1" y="f0"/>
                </a:lnTo>
                <a:close/>
              </a:path>
            </a:pathLst>
          </a:custGeom>
          <a:solidFill>
            <a:srgbClr val="17AFE3">
              <a:alpha val="6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2" name="Google Shape;15;p13">
            <a:extLst>
              <a:ext uri="{FF2B5EF4-FFF2-40B4-BE49-F238E27FC236}">
                <a16:creationId xmlns:a16="http://schemas.microsoft.com/office/drawing/2014/main" id="{918D6F8F-227F-3A6B-E6E1-92EC27F09D96}"/>
              </a:ext>
            </a:extLst>
          </p:cNvPr>
          <p:cNvSpPr/>
          <p:nvPr/>
        </p:nvSpPr>
        <p:spPr>
          <a:xfrm>
            <a:off x="9338040" y="0"/>
            <a:ext cx="2854080" cy="6857640"/>
          </a:xfrm>
          <a:custGeom>
            <a:avLst/>
            <a:gdLst>
              <a:gd name="f0" fmla="val 0"/>
              <a:gd name="f1" fmla="val 2854069"/>
              <a:gd name="f2" fmla="val 2470020"/>
              <a:gd name="f3" fmla="val 6857996"/>
            </a:gdLst>
            <a:ahLst/>
            <a:cxnLst>
              <a:cxn ang="3cd4">
                <a:pos x="hc" y="t"/>
              </a:cxn>
              <a:cxn ang="0">
                <a:pos x="r" y="vc"/>
              </a:cxn>
              <a:cxn ang="cd4">
                <a:pos x="hc" y="b"/>
              </a:cxn>
              <a:cxn ang="cd2">
                <a:pos x="l" y="vc"/>
              </a:cxn>
            </a:cxnLst>
            <a:rect l="l" t="t" r="r" b="b"/>
            <a:pathLst>
              <a:path w="2854325" h="6858000">
                <a:moveTo>
                  <a:pt x="f1" y="f0"/>
                </a:moveTo>
                <a:lnTo>
                  <a:pt x="f0" y="f0"/>
                </a:lnTo>
                <a:lnTo>
                  <a:pt x="f2" y="f3"/>
                </a:lnTo>
                <a:lnTo>
                  <a:pt x="f1" y="f3"/>
                </a:lnTo>
                <a:lnTo>
                  <a:pt x="f1" y="f0"/>
                </a:lnTo>
                <a:close/>
              </a:path>
            </a:pathLst>
          </a:custGeom>
          <a:solidFill>
            <a:srgbClr val="17AFE3">
              <a:alpha val="5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3" name="Google Shape;16;p13">
            <a:extLst>
              <a:ext uri="{FF2B5EF4-FFF2-40B4-BE49-F238E27FC236}">
                <a16:creationId xmlns:a16="http://schemas.microsoft.com/office/drawing/2014/main" id="{007282B8-A0BB-EFD1-871E-0D195B798EAA}"/>
              </a:ext>
            </a:extLst>
          </p:cNvPr>
          <p:cNvSpPr/>
          <p:nvPr/>
        </p:nvSpPr>
        <p:spPr>
          <a:xfrm>
            <a:off x="10896479" y="0"/>
            <a:ext cx="1294920" cy="6857640"/>
          </a:xfrm>
          <a:custGeom>
            <a:avLst/>
            <a:gdLst>
              <a:gd name="f0" fmla="val 0"/>
              <a:gd name="f1" fmla="val 1295399"/>
              <a:gd name="f2" fmla="val 1022453"/>
              <a:gd name="f3" fmla="val 6857996"/>
            </a:gdLst>
            <a:ahLst/>
            <a:cxnLst>
              <a:cxn ang="3cd4">
                <a:pos x="hc" y="t"/>
              </a:cxn>
              <a:cxn ang="0">
                <a:pos x="r" y="vc"/>
              </a:cxn>
              <a:cxn ang="cd4">
                <a:pos x="hc" y="b"/>
              </a:cxn>
              <a:cxn ang="cd2">
                <a:pos x="l" y="vc"/>
              </a:cxn>
            </a:cxnLst>
            <a:rect l="l" t="t" r="r" b="b"/>
            <a:pathLst>
              <a:path w="1295400" h="6858000">
                <a:moveTo>
                  <a:pt x="f1" y="f0"/>
                </a:moveTo>
                <a:lnTo>
                  <a:pt x="f2" y="f0"/>
                </a:lnTo>
                <a:lnTo>
                  <a:pt x="f0" y="f3"/>
                </a:lnTo>
                <a:lnTo>
                  <a:pt x="f1" y="f3"/>
                </a:lnTo>
                <a:lnTo>
                  <a:pt x="f1" y="f0"/>
                </a:lnTo>
                <a:close/>
              </a:path>
            </a:pathLst>
          </a:custGeom>
          <a:solidFill>
            <a:srgbClr val="2D83C3">
              <a:alpha val="7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4" name="Google Shape;17;p13">
            <a:extLst>
              <a:ext uri="{FF2B5EF4-FFF2-40B4-BE49-F238E27FC236}">
                <a16:creationId xmlns:a16="http://schemas.microsoft.com/office/drawing/2014/main" id="{E56CD3B3-DA0D-B858-C41A-1D95C93A2608}"/>
              </a:ext>
            </a:extLst>
          </p:cNvPr>
          <p:cNvSpPr/>
          <p:nvPr/>
        </p:nvSpPr>
        <p:spPr>
          <a:xfrm>
            <a:off x="10936080" y="0"/>
            <a:ext cx="1255680" cy="6857640"/>
          </a:xfrm>
          <a:custGeom>
            <a:avLst/>
            <a:gdLst>
              <a:gd name="f0" fmla="val 0"/>
              <a:gd name="f1" fmla="val 1255752"/>
              <a:gd name="f2" fmla="val 1114527"/>
              <a:gd name="f3" fmla="val 6857996"/>
            </a:gdLst>
            <a:ahLst/>
            <a:cxnLst>
              <a:cxn ang="3cd4">
                <a:pos x="hc" y="t"/>
              </a:cxn>
              <a:cxn ang="0">
                <a:pos x="r" y="vc"/>
              </a:cxn>
              <a:cxn ang="cd4">
                <a:pos x="hc" y="b"/>
              </a:cxn>
              <a:cxn ang="cd2">
                <a:pos x="l" y="vc"/>
              </a:cxn>
            </a:cxnLst>
            <a:rect l="l" t="t" r="r" b="b"/>
            <a:pathLst>
              <a:path w="1256029" h="6858000">
                <a:moveTo>
                  <a:pt x="f1" y="f0"/>
                </a:moveTo>
                <a:lnTo>
                  <a:pt x="f0" y="f0"/>
                </a:lnTo>
                <a:lnTo>
                  <a:pt x="f2" y="f3"/>
                </a:lnTo>
                <a:lnTo>
                  <a:pt x="f1" y="f3"/>
                </a:lnTo>
                <a:lnTo>
                  <a:pt x="f1" y="f0"/>
                </a:lnTo>
                <a:close/>
              </a:path>
            </a:pathLst>
          </a:custGeom>
          <a:solidFill>
            <a:srgbClr val="226192">
              <a:alpha val="8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5" name="Google Shape;18;p13">
            <a:extLst>
              <a:ext uri="{FF2B5EF4-FFF2-40B4-BE49-F238E27FC236}">
                <a16:creationId xmlns:a16="http://schemas.microsoft.com/office/drawing/2014/main" id="{3B5EF02E-78FC-F2F7-1F35-A5C489E0A6CD}"/>
              </a:ext>
            </a:extLst>
          </p:cNvPr>
          <p:cNvSpPr/>
          <p:nvPr/>
        </p:nvSpPr>
        <p:spPr>
          <a:xfrm>
            <a:off x="10372680" y="3591000"/>
            <a:ext cx="1819080" cy="3266640"/>
          </a:xfrm>
          <a:custGeom>
            <a:avLst/>
            <a:gdLst>
              <a:gd name="f0" fmla="val 0"/>
              <a:gd name="f1" fmla="val 1819275"/>
              <a:gd name="f2" fmla="val 3267075"/>
            </a:gdLst>
            <a:ahLst/>
            <a:cxnLst>
              <a:cxn ang="3cd4">
                <a:pos x="hc" y="t"/>
              </a:cxn>
              <a:cxn ang="0">
                <a:pos x="r" y="vc"/>
              </a:cxn>
              <a:cxn ang="cd4">
                <a:pos x="hc" y="b"/>
              </a:cxn>
              <a:cxn ang="cd2">
                <a:pos x="l" y="vc"/>
              </a:cxn>
            </a:cxnLst>
            <a:rect l="l" t="t" r="r" b="b"/>
            <a:pathLst>
              <a:path w="1819275" h="3267075">
                <a:moveTo>
                  <a:pt x="f1" y="f0"/>
                </a:moveTo>
                <a:lnTo>
                  <a:pt x="f0" y="f2"/>
                </a:lnTo>
                <a:lnTo>
                  <a:pt x="f1" y="f2"/>
                </a:lnTo>
                <a:lnTo>
                  <a:pt x="f1" y="f0"/>
                </a:lnTo>
                <a:close/>
              </a:path>
            </a:pathLst>
          </a:custGeom>
          <a:solidFill>
            <a:srgbClr val="17AFE3">
              <a:alpha val="6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6" name="Google Shape;19;p13">
            <a:extLst>
              <a:ext uri="{FF2B5EF4-FFF2-40B4-BE49-F238E27FC236}">
                <a16:creationId xmlns:a16="http://schemas.microsoft.com/office/drawing/2014/main" id="{536BFD8F-F161-DDD4-0E65-879100F84E12}"/>
              </a:ext>
            </a:extLst>
          </p:cNvPr>
          <p:cNvSpPr/>
          <p:nvPr/>
        </p:nvSpPr>
        <p:spPr>
          <a:xfrm>
            <a:off x="0" y="4010039"/>
            <a:ext cx="447479" cy="2847600"/>
          </a:xfrm>
          <a:custGeom>
            <a:avLst/>
            <a:gdLst>
              <a:gd name="f0" fmla="val 0"/>
              <a:gd name="f1" fmla="val 447675"/>
              <a:gd name="f2" fmla="val 2847975"/>
            </a:gdLst>
            <a:ahLst/>
            <a:cxnLst>
              <a:cxn ang="3cd4">
                <a:pos x="hc" y="t"/>
              </a:cxn>
              <a:cxn ang="0">
                <a:pos x="r" y="vc"/>
              </a:cxn>
              <a:cxn ang="cd4">
                <a:pos x="hc" y="b"/>
              </a:cxn>
              <a:cxn ang="cd2">
                <a:pos x="l" y="vc"/>
              </a:cxn>
            </a:cxnLst>
            <a:rect l="l" t="t" r="r" b="b"/>
            <a:pathLst>
              <a:path w="447675" h="2847975">
                <a:moveTo>
                  <a:pt x="f0" y="f0"/>
                </a:moveTo>
                <a:lnTo>
                  <a:pt x="f0" y="f2"/>
                </a:lnTo>
                <a:lnTo>
                  <a:pt x="f1" y="f2"/>
                </a:lnTo>
                <a:lnTo>
                  <a:pt x="f0" y="f0"/>
                </a:lnTo>
                <a:close/>
              </a:path>
            </a:pathLst>
          </a:custGeom>
          <a:solidFill>
            <a:srgbClr val="5FCAEE">
              <a:alpha val="7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2" name="Vertical Title 1">
            <a:extLst>
              <a:ext uri="{FF2B5EF4-FFF2-40B4-BE49-F238E27FC236}">
                <a16:creationId xmlns:a16="http://schemas.microsoft.com/office/drawing/2014/main" id="{01A025AB-49E5-77E9-4E1C-DB38C6EA2F09}"/>
              </a:ext>
            </a:extLst>
          </p:cNvPr>
          <p:cNvSpPr>
            <a:spLocks noGrp="1"/>
          </p:cNvSpPr>
          <p:nvPr>
            <p:ph type="title" orient="vert"/>
          </p:nvPr>
        </p:nvSpPr>
        <p:spPr>
          <a:xfrm>
            <a:off x="8839200" y="385763"/>
            <a:ext cx="2743200" cy="5745162"/>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E486A7-6A64-E620-E664-EB3CA533FBA3}"/>
              </a:ext>
            </a:extLst>
          </p:cNvPr>
          <p:cNvSpPr>
            <a:spLocks noGrp="1"/>
          </p:cNvSpPr>
          <p:nvPr>
            <p:ph type="body" orient="vert" idx="1"/>
          </p:nvPr>
        </p:nvSpPr>
        <p:spPr>
          <a:xfrm>
            <a:off x="609600" y="385763"/>
            <a:ext cx="8077200" cy="5745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76A7B9B3-843A-0E4D-4581-2EEEFD713EEC}"/>
              </a:ext>
            </a:extLst>
          </p:cNvPr>
          <p:cNvSpPr>
            <a:spLocks noGrp="1"/>
          </p:cNvSpPr>
          <p:nvPr>
            <p:ph type="ftr" sz="quarter" idx="10"/>
          </p:nvPr>
        </p:nvSpPr>
        <p:spPr>
          <a:xfrm>
            <a:off x="4145400" y="6378120"/>
            <a:ext cx="3900960" cy="4526280"/>
          </a:xfrm>
        </p:spPr>
        <p:txBody>
          <a:bodyPr/>
          <a:lstStyle/>
          <a:p>
            <a:pPr lvl="0"/>
            <a:endParaRPr lang="en-US"/>
          </a:p>
        </p:txBody>
      </p:sp>
      <p:sp>
        <p:nvSpPr>
          <p:cNvPr id="5" name="Date Placeholder 4">
            <a:extLst>
              <a:ext uri="{FF2B5EF4-FFF2-40B4-BE49-F238E27FC236}">
                <a16:creationId xmlns:a16="http://schemas.microsoft.com/office/drawing/2014/main" id="{8969AE39-FC33-563F-DD7F-79BD954CAF25}"/>
              </a:ext>
            </a:extLst>
          </p:cNvPr>
          <p:cNvSpPr>
            <a:spLocks noGrp="1"/>
          </p:cNvSpPr>
          <p:nvPr>
            <p:ph type="dt" sz="half" idx="11"/>
          </p:nvPr>
        </p:nvSpPr>
        <p:spPr>
          <a:xfrm>
            <a:off x="609480" y="6378120"/>
            <a:ext cx="2803680" cy="4526280"/>
          </a:xfrm>
        </p:spPr>
        <p:txBody>
          <a:bodyPr/>
          <a:lstStyle/>
          <a:p>
            <a:pPr lvl="0"/>
            <a:endParaRPr lang="en-US"/>
          </a:p>
        </p:txBody>
      </p:sp>
      <p:sp>
        <p:nvSpPr>
          <p:cNvPr id="6" name="Slide Number Placeholder 5">
            <a:extLst>
              <a:ext uri="{FF2B5EF4-FFF2-40B4-BE49-F238E27FC236}">
                <a16:creationId xmlns:a16="http://schemas.microsoft.com/office/drawing/2014/main" id="{02DCBD4E-B45F-0CD2-B147-270BC246BC4B}"/>
              </a:ext>
            </a:extLst>
          </p:cNvPr>
          <p:cNvSpPr>
            <a:spLocks noGrp="1"/>
          </p:cNvSpPr>
          <p:nvPr>
            <p:ph type="sldNum" sz="quarter" idx="12"/>
          </p:nvPr>
        </p:nvSpPr>
        <p:spPr>
          <a:xfrm>
            <a:off x="11353320" y="6473159"/>
            <a:ext cx="150840" cy="4526280"/>
          </a:xfrm>
        </p:spPr>
        <p:txBody>
          <a:bodyPr/>
          <a:lstStyle/>
          <a:p>
            <a:pPr lvl="0"/>
            <a:fld id="{3127688C-52AE-4ABB-99D9-0E8CCC016FD5}" type="slidenum">
              <a:t>‹#›</a:t>
            </a:fld>
            <a:endParaRPr lang="en-US"/>
          </a:p>
        </p:txBody>
      </p:sp>
    </p:spTree>
    <p:extLst>
      <p:ext uri="{BB962C8B-B14F-4D97-AF65-F5344CB8AC3E}">
        <p14:creationId xmlns:p14="http://schemas.microsoft.com/office/powerpoint/2010/main" val="19547789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oogle Shape;10;p13">
            <a:extLst>
              <a:ext uri="{FF2B5EF4-FFF2-40B4-BE49-F238E27FC236}">
                <a16:creationId xmlns:a16="http://schemas.microsoft.com/office/drawing/2014/main" id="{D5492BA3-6666-932D-24E6-A4EEDDDDCCE7}"/>
              </a:ext>
            </a:extLst>
          </p:cNvPr>
          <p:cNvSpPr/>
          <p:nvPr/>
        </p:nvSpPr>
        <p:spPr>
          <a:xfrm>
            <a:off x="9377280" y="4680"/>
            <a:ext cx="1218240" cy="6853320"/>
          </a:xfrm>
          <a:custGeom>
            <a:avLst/>
            <a:gdLst>
              <a:gd name="f0" fmla="val 0"/>
              <a:gd name="f1" fmla="val 1218352"/>
              <a:gd name="f2" fmla="val 6853171"/>
            </a:gdLst>
            <a:ahLst/>
            <a:cxnLst>
              <a:cxn ang="3cd4">
                <a:pos x="hc" y="t"/>
              </a:cxn>
              <a:cxn ang="0">
                <a:pos x="r" y="vc"/>
              </a:cxn>
              <a:cxn ang="cd4">
                <a:pos x="hc" y="b"/>
              </a:cxn>
              <a:cxn ang="cd2">
                <a:pos x="l" y="vc"/>
              </a:cxn>
            </a:cxnLst>
            <a:rect l="l" t="t" r="r" b="b"/>
            <a:pathLst>
              <a:path w="1218565" h="6853555">
                <a:moveTo>
                  <a:pt x="f0" y="f0"/>
                </a:moveTo>
                <a:lnTo>
                  <a:pt x="f1" y="f2"/>
                </a:lnTo>
              </a:path>
            </a:pathLst>
          </a:custGeom>
          <a:noFill/>
          <a:ln w="9360">
            <a:solidFill>
              <a:srgbClr val="5FCAEE"/>
            </a:solidFill>
            <a:prstDash val="solid"/>
            <a:roun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8" name="Google Shape;11;p13">
            <a:extLst>
              <a:ext uri="{FF2B5EF4-FFF2-40B4-BE49-F238E27FC236}">
                <a16:creationId xmlns:a16="http://schemas.microsoft.com/office/drawing/2014/main" id="{0223753B-896D-31E7-4988-348ED16E4F05}"/>
              </a:ext>
            </a:extLst>
          </p:cNvPr>
          <p:cNvSpPr/>
          <p:nvPr/>
        </p:nvSpPr>
        <p:spPr>
          <a:xfrm>
            <a:off x="7448760" y="3695039"/>
            <a:ext cx="4743000" cy="3163319"/>
          </a:xfrm>
          <a:custGeom>
            <a:avLst/>
            <a:gdLst>
              <a:gd name="f0" fmla="val 0"/>
              <a:gd name="f1" fmla="val 4743387"/>
              <a:gd name="f2" fmla="val 3163101"/>
            </a:gdLst>
            <a:ahLst/>
            <a:cxnLst>
              <a:cxn ang="3cd4">
                <a:pos x="hc" y="t"/>
              </a:cxn>
              <a:cxn ang="0">
                <a:pos x="r" y="vc"/>
              </a:cxn>
              <a:cxn ang="cd4">
                <a:pos x="hc" y="b"/>
              </a:cxn>
              <a:cxn ang="cd2">
                <a:pos x="l" y="vc"/>
              </a:cxn>
            </a:cxnLst>
            <a:rect l="l" t="t" r="r" b="b"/>
            <a:pathLst>
              <a:path w="4743450" h="3163570">
                <a:moveTo>
                  <a:pt x="f1" y="f0"/>
                </a:moveTo>
                <a:lnTo>
                  <a:pt x="f0" y="f2"/>
                </a:lnTo>
              </a:path>
            </a:pathLst>
          </a:custGeom>
          <a:noFill/>
          <a:ln w="9360">
            <a:solidFill>
              <a:srgbClr val="5FCAEE"/>
            </a:solidFill>
            <a:prstDash val="solid"/>
            <a:roun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9" name="Google Shape;12;p13">
            <a:extLst>
              <a:ext uri="{FF2B5EF4-FFF2-40B4-BE49-F238E27FC236}">
                <a16:creationId xmlns:a16="http://schemas.microsoft.com/office/drawing/2014/main" id="{9608D4A9-62D8-7F89-E498-451D136DEF94}"/>
              </a:ext>
            </a:extLst>
          </p:cNvPr>
          <p:cNvSpPr/>
          <p:nvPr/>
        </p:nvSpPr>
        <p:spPr>
          <a:xfrm>
            <a:off x="9182160" y="0"/>
            <a:ext cx="3009600" cy="6857640"/>
          </a:xfrm>
          <a:custGeom>
            <a:avLst/>
            <a:gdLst>
              <a:gd name="f0" fmla="val 0"/>
              <a:gd name="f1" fmla="val 3009899"/>
              <a:gd name="f2" fmla="val 2044399"/>
              <a:gd name="f3" fmla="val 6857996"/>
            </a:gdLst>
            <a:ahLst/>
            <a:cxnLst>
              <a:cxn ang="3cd4">
                <a:pos x="hc" y="t"/>
              </a:cxn>
              <a:cxn ang="0">
                <a:pos x="r" y="vc"/>
              </a:cxn>
              <a:cxn ang="cd4">
                <a:pos x="hc" y="b"/>
              </a:cxn>
              <a:cxn ang="cd2">
                <a:pos x="l" y="vc"/>
              </a:cxn>
            </a:cxnLst>
            <a:rect l="l" t="t" r="r" b="b"/>
            <a:pathLst>
              <a:path w="3009900" h="6858000">
                <a:moveTo>
                  <a:pt x="f1" y="f0"/>
                </a:moveTo>
                <a:lnTo>
                  <a:pt x="f2" y="f0"/>
                </a:lnTo>
                <a:lnTo>
                  <a:pt x="f0" y="f3"/>
                </a:lnTo>
                <a:lnTo>
                  <a:pt x="f1" y="f3"/>
                </a:lnTo>
                <a:lnTo>
                  <a:pt x="f1" y="f0"/>
                </a:lnTo>
                <a:close/>
              </a:path>
            </a:pathLst>
          </a:custGeom>
          <a:solidFill>
            <a:srgbClr val="5FCAEE">
              <a:alpha val="3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0" name="Google Shape;13;p13">
            <a:extLst>
              <a:ext uri="{FF2B5EF4-FFF2-40B4-BE49-F238E27FC236}">
                <a16:creationId xmlns:a16="http://schemas.microsoft.com/office/drawing/2014/main" id="{2A8DFD64-F20E-1CC4-C6BA-19A4E9553A22}"/>
              </a:ext>
            </a:extLst>
          </p:cNvPr>
          <p:cNvSpPr/>
          <p:nvPr/>
        </p:nvSpPr>
        <p:spPr>
          <a:xfrm>
            <a:off x="9603000" y="0"/>
            <a:ext cx="2589119" cy="6857640"/>
          </a:xfrm>
          <a:custGeom>
            <a:avLst/>
            <a:gdLst>
              <a:gd name="f0" fmla="val 0"/>
              <a:gd name="f1" fmla="val 2589120"/>
              <a:gd name="f2" fmla="val 1208884"/>
              <a:gd name="f3" fmla="val 6857996"/>
            </a:gdLst>
            <a:ahLst/>
            <a:cxnLst>
              <a:cxn ang="3cd4">
                <a:pos x="hc" y="t"/>
              </a:cxn>
              <a:cxn ang="0">
                <a:pos x="r" y="vc"/>
              </a:cxn>
              <a:cxn ang="cd4">
                <a:pos x="hc" y="b"/>
              </a:cxn>
              <a:cxn ang="cd2">
                <a:pos x="l" y="vc"/>
              </a:cxn>
            </a:cxnLst>
            <a:rect l="l" t="t" r="r" b="b"/>
            <a:pathLst>
              <a:path w="2589529" h="6858000">
                <a:moveTo>
                  <a:pt x="f1" y="f0"/>
                </a:moveTo>
                <a:lnTo>
                  <a:pt x="f0" y="f0"/>
                </a:lnTo>
                <a:lnTo>
                  <a:pt x="f2" y="f3"/>
                </a:lnTo>
                <a:lnTo>
                  <a:pt x="f1" y="f3"/>
                </a:lnTo>
                <a:lnTo>
                  <a:pt x="f1" y="f0"/>
                </a:lnTo>
                <a:close/>
              </a:path>
            </a:pathLst>
          </a:custGeom>
          <a:solidFill>
            <a:srgbClr val="5FCAEE">
              <a:alpha val="2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1" name="Google Shape;14;p13">
            <a:extLst>
              <a:ext uri="{FF2B5EF4-FFF2-40B4-BE49-F238E27FC236}">
                <a16:creationId xmlns:a16="http://schemas.microsoft.com/office/drawing/2014/main" id="{4B20727F-1BCD-A4C5-5C14-B40F581BA2EF}"/>
              </a:ext>
            </a:extLst>
          </p:cNvPr>
          <p:cNvSpPr/>
          <p:nvPr/>
        </p:nvSpPr>
        <p:spPr>
          <a:xfrm>
            <a:off x="8934480" y="3048120"/>
            <a:ext cx="3257279" cy="3809520"/>
          </a:xfrm>
          <a:custGeom>
            <a:avLst/>
            <a:gdLst>
              <a:gd name="f0" fmla="val 0"/>
              <a:gd name="f1" fmla="val 3257550"/>
              <a:gd name="f2" fmla="val 3810000"/>
            </a:gdLst>
            <a:ahLst/>
            <a:cxnLst>
              <a:cxn ang="3cd4">
                <a:pos x="hc" y="t"/>
              </a:cxn>
              <a:cxn ang="0">
                <a:pos x="r" y="vc"/>
              </a:cxn>
              <a:cxn ang="cd4">
                <a:pos x="hc" y="b"/>
              </a:cxn>
              <a:cxn ang="cd2">
                <a:pos x="l" y="vc"/>
              </a:cxn>
            </a:cxnLst>
            <a:rect l="l" t="t" r="r" b="b"/>
            <a:pathLst>
              <a:path w="3257550" h="3810000">
                <a:moveTo>
                  <a:pt x="f1" y="f0"/>
                </a:moveTo>
                <a:lnTo>
                  <a:pt x="f0" y="f2"/>
                </a:lnTo>
                <a:lnTo>
                  <a:pt x="f1" y="f2"/>
                </a:lnTo>
                <a:lnTo>
                  <a:pt x="f1" y="f0"/>
                </a:lnTo>
                <a:close/>
              </a:path>
            </a:pathLst>
          </a:custGeom>
          <a:solidFill>
            <a:srgbClr val="17AFE3">
              <a:alpha val="6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2" name="Google Shape;15;p13">
            <a:extLst>
              <a:ext uri="{FF2B5EF4-FFF2-40B4-BE49-F238E27FC236}">
                <a16:creationId xmlns:a16="http://schemas.microsoft.com/office/drawing/2014/main" id="{386018CB-65A7-E8D7-5590-EDCDA7C986EC}"/>
              </a:ext>
            </a:extLst>
          </p:cNvPr>
          <p:cNvSpPr/>
          <p:nvPr/>
        </p:nvSpPr>
        <p:spPr>
          <a:xfrm>
            <a:off x="9338040" y="0"/>
            <a:ext cx="2854080" cy="6857640"/>
          </a:xfrm>
          <a:custGeom>
            <a:avLst/>
            <a:gdLst>
              <a:gd name="f0" fmla="val 0"/>
              <a:gd name="f1" fmla="val 2854069"/>
              <a:gd name="f2" fmla="val 2470020"/>
              <a:gd name="f3" fmla="val 6857996"/>
            </a:gdLst>
            <a:ahLst/>
            <a:cxnLst>
              <a:cxn ang="3cd4">
                <a:pos x="hc" y="t"/>
              </a:cxn>
              <a:cxn ang="0">
                <a:pos x="r" y="vc"/>
              </a:cxn>
              <a:cxn ang="cd4">
                <a:pos x="hc" y="b"/>
              </a:cxn>
              <a:cxn ang="cd2">
                <a:pos x="l" y="vc"/>
              </a:cxn>
            </a:cxnLst>
            <a:rect l="l" t="t" r="r" b="b"/>
            <a:pathLst>
              <a:path w="2854325" h="6858000">
                <a:moveTo>
                  <a:pt x="f1" y="f0"/>
                </a:moveTo>
                <a:lnTo>
                  <a:pt x="f0" y="f0"/>
                </a:lnTo>
                <a:lnTo>
                  <a:pt x="f2" y="f3"/>
                </a:lnTo>
                <a:lnTo>
                  <a:pt x="f1" y="f3"/>
                </a:lnTo>
                <a:lnTo>
                  <a:pt x="f1" y="f0"/>
                </a:lnTo>
                <a:close/>
              </a:path>
            </a:pathLst>
          </a:custGeom>
          <a:solidFill>
            <a:srgbClr val="17AFE3">
              <a:alpha val="5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3" name="Google Shape;16;p13">
            <a:extLst>
              <a:ext uri="{FF2B5EF4-FFF2-40B4-BE49-F238E27FC236}">
                <a16:creationId xmlns:a16="http://schemas.microsoft.com/office/drawing/2014/main" id="{B941B920-C918-F181-E6F8-B0EAF46678BA}"/>
              </a:ext>
            </a:extLst>
          </p:cNvPr>
          <p:cNvSpPr/>
          <p:nvPr/>
        </p:nvSpPr>
        <p:spPr>
          <a:xfrm>
            <a:off x="10896479" y="0"/>
            <a:ext cx="1294920" cy="6857640"/>
          </a:xfrm>
          <a:custGeom>
            <a:avLst/>
            <a:gdLst>
              <a:gd name="f0" fmla="val 0"/>
              <a:gd name="f1" fmla="val 1295399"/>
              <a:gd name="f2" fmla="val 1022453"/>
              <a:gd name="f3" fmla="val 6857996"/>
            </a:gdLst>
            <a:ahLst/>
            <a:cxnLst>
              <a:cxn ang="3cd4">
                <a:pos x="hc" y="t"/>
              </a:cxn>
              <a:cxn ang="0">
                <a:pos x="r" y="vc"/>
              </a:cxn>
              <a:cxn ang="cd4">
                <a:pos x="hc" y="b"/>
              </a:cxn>
              <a:cxn ang="cd2">
                <a:pos x="l" y="vc"/>
              </a:cxn>
            </a:cxnLst>
            <a:rect l="l" t="t" r="r" b="b"/>
            <a:pathLst>
              <a:path w="1295400" h="6858000">
                <a:moveTo>
                  <a:pt x="f1" y="f0"/>
                </a:moveTo>
                <a:lnTo>
                  <a:pt x="f2" y="f0"/>
                </a:lnTo>
                <a:lnTo>
                  <a:pt x="f0" y="f3"/>
                </a:lnTo>
                <a:lnTo>
                  <a:pt x="f1" y="f3"/>
                </a:lnTo>
                <a:lnTo>
                  <a:pt x="f1" y="f0"/>
                </a:lnTo>
                <a:close/>
              </a:path>
            </a:pathLst>
          </a:custGeom>
          <a:solidFill>
            <a:srgbClr val="2D83C3">
              <a:alpha val="7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4" name="Google Shape;17;p13">
            <a:extLst>
              <a:ext uri="{FF2B5EF4-FFF2-40B4-BE49-F238E27FC236}">
                <a16:creationId xmlns:a16="http://schemas.microsoft.com/office/drawing/2014/main" id="{47243030-20E0-4BAE-49C3-3C49B1C15E44}"/>
              </a:ext>
            </a:extLst>
          </p:cNvPr>
          <p:cNvSpPr/>
          <p:nvPr/>
        </p:nvSpPr>
        <p:spPr>
          <a:xfrm>
            <a:off x="10936080" y="0"/>
            <a:ext cx="1255680" cy="6857640"/>
          </a:xfrm>
          <a:custGeom>
            <a:avLst/>
            <a:gdLst>
              <a:gd name="f0" fmla="val 0"/>
              <a:gd name="f1" fmla="val 1255752"/>
              <a:gd name="f2" fmla="val 1114527"/>
              <a:gd name="f3" fmla="val 6857996"/>
            </a:gdLst>
            <a:ahLst/>
            <a:cxnLst>
              <a:cxn ang="3cd4">
                <a:pos x="hc" y="t"/>
              </a:cxn>
              <a:cxn ang="0">
                <a:pos x="r" y="vc"/>
              </a:cxn>
              <a:cxn ang="cd4">
                <a:pos x="hc" y="b"/>
              </a:cxn>
              <a:cxn ang="cd2">
                <a:pos x="l" y="vc"/>
              </a:cxn>
            </a:cxnLst>
            <a:rect l="l" t="t" r="r" b="b"/>
            <a:pathLst>
              <a:path w="1256029" h="6858000">
                <a:moveTo>
                  <a:pt x="f1" y="f0"/>
                </a:moveTo>
                <a:lnTo>
                  <a:pt x="f0" y="f0"/>
                </a:lnTo>
                <a:lnTo>
                  <a:pt x="f2" y="f3"/>
                </a:lnTo>
                <a:lnTo>
                  <a:pt x="f1" y="f3"/>
                </a:lnTo>
                <a:lnTo>
                  <a:pt x="f1" y="f0"/>
                </a:lnTo>
                <a:close/>
              </a:path>
            </a:pathLst>
          </a:custGeom>
          <a:solidFill>
            <a:srgbClr val="226192">
              <a:alpha val="8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5" name="Google Shape;18;p13">
            <a:extLst>
              <a:ext uri="{FF2B5EF4-FFF2-40B4-BE49-F238E27FC236}">
                <a16:creationId xmlns:a16="http://schemas.microsoft.com/office/drawing/2014/main" id="{6591F70E-34D1-8FFE-96A7-234E4E78C23E}"/>
              </a:ext>
            </a:extLst>
          </p:cNvPr>
          <p:cNvSpPr/>
          <p:nvPr/>
        </p:nvSpPr>
        <p:spPr>
          <a:xfrm>
            <a:off x="10372680" y="3591000"/>
            <a:ext cx="1819080" cy="3266640"/>
          </a:xfrm>
          <a:custGeom>
            <a:avLst/>
            <a:gdLst>
              <a:gd name="f0" fmla="val 0"/>
              <a:gd name="f1" fmla="val 1819275"/>
              <a:gd name="f2" fmla="val 3267075"/>
            </a:gdLst>
            <a:ahLst/>
            <a:cxnLst>
              <a:cxn ang="3cd4">
                <a:pos x="hc" y="t"/>
              </a:cxn>
              <a:cxn ang="0">
                <a:pos x="r" y="vc"/>
              </a:cxn>
              <a:cxn ang="cd4">
                <a:pos x="hc" y="b"/>
              </a:cxn>
              <a:cxn ang="cd2">
                <a:pos x="l" y="vc"/>
              </a:cxn>
            </a:cxnLst>
            <a:rect l="l" t="t" r="r" b="b"/>
            <a:pathLst>
              <a:path w="1819275" h="3267075">
                <a:moveTo>
                  <a:pt x="f1" y="f0"/>
                </a:moveTo>
                <a:lnTo>
                  <a:pt x="f0" y="f2"/>
                </a:lnTo>
                <a:lnTo>
                  <a:pt x="f1" y="f2"/>
                </a:lnTo>
                <a:lnTo>
                  <a:pt x="f1" y="f0"/>
                </a:lnTo>
                <a:close/>
              </a:path>
            </a:pathLst>
          </a:custGeom>
          <a:solidFill>
            <a:srgbClr val="17AFE3">
              <a:alpha val="6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6" name="Google Shape;19;p13">
            <a:extLst>
              <a:ext uri="{FF2B5EF4-FFF2-40B4-BE49-F238E27FC236}">
                <a16:creationId xmlns:a16="http://schemas.microsoft.com/office/drawing/2014/main" id="{F26918DE-A497-FFE3-F47C-1D6BEBE355D1}"/>
              </a:ext>
            </a:extLst>
          </p:cNvPr>
          <p:cNvSpPr/>
          <p:nvPr/>
        </p:nvSpPr>
        <p:spPr>
          <a:xfrm>
            <a:off x="0" y="4010039"/>
            <a:ext cx="447479" cy="2847600"/>
          </a:xfrm>
          <a:custGeom>
            <a:avLst/>
            <a:gdLst>
              <a:gd name="f0" fmla="val 0"/>
              <a:gd name="f1" fmla="val 447675"/>
              <a:gd name="f2" fmla="val 2847975"/>
            </a:gdLst>
            <a:ahLst/>
            <a:cxnLst>
              <a:cxn ang="3cd4">
                <a:pos x="hc" y="t"/>
              </a:cxn>
              <a:cxn ang="0">
                <a:pos x="r" y="vc"/>
              </a:cxn>
              <a:cxn ang="cd4">
                <a:pos x="hc" y="b"/>
              </a:cxn>
              <a:cxn ang="cd2">
                <a:pos x="l" y="vc"/>
              </a:cxn>
            </a:cxnLst>
            <a:rect l="l" t="t" r="r" b="b"/>
            <a:pathLst>
              <a:path w="447675" h="2847975">
                <a:moveTo>
                  <a:pt x="f0" y="f0"/>
                </a:moveTo>
                <a:lnTo>
                  <a:pt x="f0" y="f2"/>
                </a:lnTo>
                <a:lnTo>
                  <a:pt x="f1" y="f2"/>
                </a:lnTo>
                <a:lnTo>
                  <a:pt x="f0" y="f0"/>
                </a:lnTo>
                <a:close/>
              </a:path>
            </a:pathLst>
          </a:custGeom>
          <a:solidFill>
            <a:srgbClr val="5FCAEE">
              <a:alpha val="7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2" name="Title 1">
            <a:extLst>
              <a:ext uri="{FF2B5EF4-FFF2-40B4-BE49-F238E27FC236}">
                <a16:creationId xmlns:a16="http://schemas.microsoft.com/office/drawing/2014/main" id="{5B8CBBED-D689-0212-AB8C-0DC2B35458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076677-AB82-E7DC-B8F6-652E066E70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Footer Placeholder 3">
            <a:extLst>
              <a:ext uri="{FF2B5EF4-FFF2-40B4-BE49-F238E27FC236}">
                <a16:creationId xmlns:a16="http://schemas.microsoft.com/office/drawing/2014/main" id="{94AB2B82-77CF-12B5-EF67-2AF937FF8542}"/>
              </a:ext>
            </a:extLst>
          </p:cNvPr>
          <p:cNvSpPr>
            <a:spLocks noGrp="1"/>
          </p:cNvSpPr>
          <p:nvPr>
            <p:ph type="ftr" sz="quarter" idx="10"/>
          </p:nvPr>
        </p:nvSpPr>
        <p:spPr>
          <a:xfrm>
            <a:off x="4145400" y="6378120"/>
            <a:ext cx="3900960" cy="4526280"/>
          </a:xfrm>
        </p:spPr>
        <p:txBody>
          <a:bodyPr/>
          <a:lstStyle/>
          <a:p>
            <a:pPr lvl="0"/>
            <a:endParaRPr lang="en-US"/>
          </a:p>
        </p:txBody>
      </p:sp>
      <p:sp>
        <p:nvSpPr>
          <p:cNvPr id="5" name="Date Placeholder 4">
            <a:extLst>
              <a:ext uri="{FF2B5EF4-FFF2-40B4-BE49-F238E27FC236}">
                <a16:creationId xmlns:a16="http://schemas.microsoft.com/office/drawing/2014/main" id="{DAF3F659-946D-665E-B377-6FA7FE879B9D}"/>
              </a:ext>
            </a:extLst>
          </p:cNvPr>
          <p:cNvSpPr>
            <a:spLocks noGrp="1"/>
          </p:cNvSpPr>
          <p:nvPr>
            <p:ph type="dt" sz="half" idx="11"/>
          </p:nvPr>
        </p:nvSpPr>
        <p:spPr>
          <a:xfrm>
            <a:off x="609480" y="6378120"/>
            <a:ext cx="2803680" cy="4526280"/>
          </a:xfrm>
        </p:spPr>
        <p:txBody>
          <a:bodyPr/>
          <a:lstStyle/>
          <a:p>
            <a:pPr lvl="0"/>
            <a:endParaRPr lang="en-US"/>
          </a:p>
        </p:txBody>
      </p:sp>
      <p:sp>
        <p:nvSpPr>
          <p:cNvPr id="6" name="Slide Number Placeholder 5">
            <a:extLst>
              <a:ext uri="{FF2B5EF4-FFF2-40B4-BE49-F238E27FC236}">
                <a16:creationId xmlns:a16="http://schemas.microsoft.com/office/drawing/2014/main" id="{1686A5CC-18B6-70D0-A432-7D3900FEB836}"/>
              </a:ext>
            </a:extLst>
          </p:cNvPr>
          <p:cNvSpPr>
            <a:spLocks noGrp="1"/>
          </p:cNvSpPr>
          <p:nvPr>
            <p:ph type="sldNum" sz="quarter" idx="12"/>
          </p:nvPr>
        </p:nvSpPr>
        <p:spPr>
          <a:xfrm>
            <a:off x="11353320" y="6473159"/>
            <a:ext cx="150840" cy="4526280"/>
          </a:xfrm>
        </p:spPr>
        <p:txBody>
          <a:bodyPr/>
          <a:lstStyle/>
          <a:p>
            <a:pPr lvl="0"/>
            <a:fld id="{FDF470B7-9531-4B03-A824-9894160EF643}" type="slidenum">
              <a:t>‹#›</a:t>
            </a:fld>
            <a:endParaRPr lang="en-US"/>
          </a:p>
        </p:txBody>
      </p:sp>
    </p:spTree>
    <p:extLst>
      <p:ext uri="{BB962C8B-B14F-4D97-AF65-F5344CB8AC3E}">
        <p14:creationId xmlns:p14="http://schemas.microsoft.com/office/powerpoint/2010/main" val="15026298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Google Shape;10;p13">
            <a:extLst>
              <a:ext uri="{FF2B5EF4-FFF2-40B4-BE49-F238E27FC236}">
                <a16:creationId xmlns:a16="http://schemas.microsoft.com/office/drawing/2014/main" id="{5AAFB980-5DC5-18AE-8C73-A86EE68ADFAB}"/>
              </a:ext>
            </a:extLst>
          </p:cNvPr>
          <p:cNvSpPr/>
          <p:nvPr/>
        </p:nvSpPr>
        <p:spPr>
          <a:xfrm>
            <a:off x="9377280" y="4680"/>
            <a:ext cx="1218240" cy="6853320"/>
          </a:xfrm>
          <a:custGeom>
            <a:avLst/>
            <a:gdLst>
              <a:gd name="f0" fmla="val 0"/>
              <a:gd name="f1" fmla="val 1218352"/>
              <a:gd name="f2" fmla="val 6853171"/>
            </a:gdLst>
            <a:ahLst/>
            <a:cxnLst>
              <a:cxn ang="3cd4">
                <a:pos x="hc" y="t"/>
              </a:cxn>
              <a:cxn ang="0">
                <a:pos x="r" y="vc"/>
              </a:cxn>
              <a:cxn ang="cd4">
                <a:pos x="hc" y="b"/>
              </a:cxn>
              <a:cxn ang="cd2">
                <a:pos x="l" y="vc"/>
              </a:cxn>
            </a:cxnLst>
            <a:rect l="l" t="t" r="r" b="b"/>
            <a:pathLst>
              <a:path w="1218565" h="6853555">
                <a:moveTo>
                  <a:pt x="f0" y="f0"/>
                </a:moveTo>
                <a:lnTo>
                  <a:pt x="f1" y="f2"/>
                </a:lnTo>
              </a:path>
            </a:pathLst>
          </a:custGeom>
          <a:noFill/>
          <a:ln w="9360">
            <a:solidFill>
              <a:srgbClr val="5FCAEE"/>
            </a:solidFill>
            <a:prstDash val="solid"/>
            <a:roun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8" name="Google Shape;11;p13">
            <a:extLst>
              <a:ext uri="{FF2B5EF4-FFF2-40B4-BE49-F238E27FC236}">
                <a16:creationId xmlns:a16="http://schemas.microsoft.com/office/drawing/2014/main" id="{6B7ABB11-2E7F-50EF-FAB7-6C748B450504}"/>
              </a:ext>
            </a:extLst>
          </p:cNvPr>
          <p:cNvSpPr/>
          <p:nvPr/>
        </p:nvSpPr>
        <p:spPr>
          <a:xfrm>
            <a:off x="7448760" y="3695039"/>
            <a:ext cx="4743000" cy="3163319"/>
          </a:xfrm>
          <a:custGeom>
            <a:avLst/>
            <a:gdLst>
              <a:gd name="f0" fmla="val 0"/>
              <a:gd name="f1" fmla="val 4743387"/>
              <a:gd name="f2" fmla="val 3163101"/>
            </a:gdLst>
            <a:ahLst/>
            <a:cxnLst>
              <a:cxn ang="3cd4">
                <a:pos x="hc" y="t"/>
              </a:cxn>
              <a:cxn ang="0">
                <a:pos x="r" y="vc"/>
              </a:cxn>
              <a:cxn ang="cd4">
                <a:pos x="hc" y="b"/>
              </a:cxn>
              <a:cxn ang="cd2">
                <a:pos x="l" y="vc"/>
              </a:cxn>
            </a:cxnLst>
            <a:rect l="l" t="t" r="r" b="b"/>
            <a:pathLst>
              <a:path w="4743450" h="3163570">
                <a:moveTo>
                  <a:pt x="f1" y="f0"/>
                </a:moveTo>
                <a:lnTo>
                  <a:pt x="f0" y="f2"/>
                </a:lnTo>
              </a:path>
            </a:pathLst>
          </a:custGeom>
          <a:noFill/>
          <a:ln w="9360">
            <a:solidFill>
              <a:srgbClr val="5FCAEE"/>
            </a:solidFill>
            <a:prstDash val="solid"/>
            <a:roun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9" name="Google Shape;12;p13">
            <a:extLst>
              <a:ext uri="{FF2B5EF4-FFF2-40B4-BE49-F238E27FC236}">
                <a16:creationId xmlns:a16="http://schemas.microsoft.com/office/drawing/2014/main" id="{4A5EE0A7-1BDC-839A-9896-796B6F913955}"/>
              </a:ext>
            </a:extLst>
          </p:cNvPr>
          <p:cNvSpPr/>
          <p:nvPr/>
        </p:nvSpPr>
        <p:spPr>
          <a:xfrm>
            <a:off x="9182160" y="0"/>
            <a:ext cx="3009600" cy="6857640"/>
          </a:xfrm>
          <a:custGeom>
            <a:avLst/>
            <a:gdLst>
              <a:gd name="f0" fmla="val 0"/>
              <a:gd name="f1" fmla="val 3009899"/>
              <a:gd name="f2" fmla="val 2044399"/>
              <a:gd name="f3" fmla="val 6857996"/>
            </a:gdLst>
            <a:ahLst/>
            <a:cxnLst>
              <a:cxn ang="3cd4">
                <a:pos x="hc" y="t"/>
              </a:cxn>
              <a:cxn ang="0">
                <a:pos x="r" y="vc"/>
              </a:cxn>
              <a:cxn ang="cd4">
                <a:pos x="hc" y="b"/>
              </a:cxn>
              <a:cxn ang="cd2">
                <a:pos x="l" y="vc"/>
              </a:cxn>
            </a:cxnLst>
            <a:rect l="l" t="t" r="r" b="b"/>
            <a:pathLst>
              <a:path w="3009900" h="6858000">
                <a:moveTo>
                  <a:pt x="f1" y="f0"/>
                </a:moveTo>
                <a:lnTo>
                  <a:pt x="f2" y="f0"/>
                </a:lnTo>
                <a:lnTo>
                  <a:pt x="f0" y="f3"/>
                </a:lnTo>
                <a:lnTo>
                  <a:pt x="f1" y="f3"/>
                </a:lnTo>
                <a:lnTo>
                  <a:pt x="f1" y="f0"/>
                </a:lnTo>
                <a:close/>
              </a:path>
            </a:pathLst>
          </a:custGeom>
          <a:solidFill>
            <a:srgbClr val="5FCAEE">
              <a:alpha val="3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0" name="Google Shape;13;p13">
            <a:extLst>
              <a:ext uri="{FF2B5EF4-FFF2-40B4-BE49-F238E27FC236}">
                <a16:creationId xmlns:a16="http://schemas.microsoft.com/office/drawing/2014/main" id="{573708B1-DBEF-31B2-267C-C3BFCC8217C1}"/>
              </a:ext>
            </a:extLst>
          </p:cNvPr>
          <p:cNvSpPr/>
          <p:nvPr/>
        </p:nvSpPr>
        <p:spPr>
          <a:xfrm>
            <a:off x="9603000" y="0"/>
            <a:ext cx="2589119" cy="6857640"/>
          </a:xfrm>
          <a:custGeom>
            <a:avLst/>
            <a:gdLst>
              <a:gd name="f0" fmla="val 0"/>
              <a:gd name="f1" fmla="val 2589120"/>
              <a:gd name="f2" fmla="val 1208884"/>
              <a:gd name="f3" fmla="val 6857996"/>
            </a:gdLst>
            <a:ahLst/>
            <a:cxnLst>
              <a:cxn ang="3cd4">
                <a:pos x="hc" y="t"/>
              </a:cxn>
              <a:cxn ang="0">
                <a:pos x="r" y="vc"/>
              </a:cxn>
              <a:cxn ang="cd4">
                <a:pos x="hc" y="b"/>
              </a:cxn>
              <a:cxn ang="cd2">
                <a:pos x="l" y="vc"/>
              </a:cxn>
            </a:cxnLst>
            <a:rect l="l" t="t" r="r" b="b"/>
            <a:pathLst>
              <a:path w="2589529" h="6858000">
                <a:moveTo>
                  <a:pt x="f1" y="f0"/>
                </a:moveTo>
                <a:lnTo>
                  <a:pt x="f0" y="f0"/>
                </a:lnTo>
                <a:lnTo>
                  <a:pt x="f2" y="f3"/>
                </a:lnTo>
                <a:lnTo>
                  <a:pt x="f1" y="f3"/>
                </a:lnTo>
                <a:lnTo>
                  <a:pt x="f1" y="f0"/>
                </a:lnTo>
                <a:close/>
              </a:path>
            </a:pathLst>
          </a:custGeom>
          <a:solidFill>
            <a:srgbClr val="5FCAEE">
              <a:alpha val="2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1" name="Google Shape;14;p13">
            <a:extLst>
              <a:ext uri="{FF2B5EF4-FFF2-40B4-BE49-F238E27FC236}">
                <a16:creationId xmlns:a16="http://schemas.microsoft.com/office/drawing/2014/main" id="{F3D63CAC-AFCA-E7B2-EC0B-E7A8466C79EB}"/>
              </a:ext>
            </a:extLst>
          </p:cNvPr>
          <p:cNvSpPr/>
          <p:nvPr/>
        </p:nvSpPr>
        <p:spPr>
          <a:xfrm>
            <a:off x="8934480" y="3048120"/>
            <a:ext cx="3257279" cy="3809520"/>
          </a:xfrm>
          <a:custGeom>
            <a:avLst/>
            <a:gdLst>
              <a:gd name="f0" fmla="val 0"/>
              <a:gd name="f1" fmla="val 3257550"/>
              <a:gd name="f2" fmla="val 3810000"/>
            </a:gdLst>
            <a:ahLst/>
            <a:cxnLst>
              <a:cxn ang="3cd4">
                <a:pos x="hc" y="t"/>
              </a:cxn>
              <a:cxn ang="0">
                <a:pos x="r" y="vc"/>
              </a:cxn>
              <a:cxn ang="cd4">
                <a:pos x="hc" y="b"/>
              </a:cxn>
              <a:cxn ang="cd2">
                <a:pos x="l" y="vc"/>
              </a:cxn>
            </a:cxnLst>
            <a:rect l="l" t="t" r="r" b="b"/>
            <a:pathLst>
              <a:path w="3257550" h="3810000">
                <a:moveTo>
                  <a:pt x="f1" y="f0"/>
                </a:moveTo>
                <a:lnTo>
                  <a:pt x="f0" y="f2"/>
                </a:lnTo>
                <a:lnTo>
                  <a:pt x="f1" y="f2"/>
                </a:lnTo>
                <a:lnTo>
                  <a:pt x="f1" y="f0"/>
                </a:lnTo>
                <a:close/>
              </a:path>
            </a:pathLst>
          </a:custGeom>
          <a:solidFill>
            <a:srgbClr val="17AFE3">
              <a:alpha val="6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2" name="Google Shape;15;p13">
            <a:extLst>
              <a:ext uri="{FF2B5EF4-FFF2-40B4-BE49-F238E27FC236}">
                <a16:creationId xmlns:a16="http://schemas.microsoft.com/office/drawing/2014/main" id="{09CF7B98-2C20-F563-9A67-B0BD1574E61E}"/>
              </a:ext>
            </a:extLst>
          </p:cNvPr>
          <p:cNvSpPr/>
          <p:nvPr/>
        </p:nvSpPr>
        <p:spPr>
          <a:xfrm>
            <a:off x="9338040" y="0"/>
            <a:ext cx="2854080" cy="6857640"/>
          </a:xfrm>
          <a:custGeom>
            <a:avLst/>
            <a:gdLst>
              <a:gd name="f0" fmla="val 0"/>
              <a:gd name="f1" fmla="val 2854069"/>
              <a:gd name="f2" fmla="val 2470020"/>
              <a:gd name="f3" fmla="val 6857996"/>
            </a:gdLst>
            <a:ahLst/>
            <a:cxnLst>
              <a:cxn ang="3cd4">
                <a:pos x="hc" y="t"/>
              </a:cxn>
              <a:cxn ang="0">
                <a:pos x="r" y="vc"/>
              </a:cxn>
              <a:cxn ang="cd4">
                <a:pos x="hc" y="b"/>
              </a:cxn>
              <a:cxn ang="cd2">
                <a:pos x="l" y="vc"/>
              </a:cxn>
            </a:cxnLst>
            <a:rect l="l" t="t" r="r" b="b"/>
            <a:pathLst>
              <a:path w="2854325" h="6858000">
                <a:moveTo>
                  <a:pt x="f1" y="f0"/>
                </a:moveTo>
                <a:lnTo>
                  <a:pt x="f0" y="f0"/>
                </a:lnTo>
                <a:lnTo>
                  <a:pt x="f2" y="f3"/>
                </a:lnTo>
                <a:lnTo>
                  <a:pt x="f1" y="f3"/>
                </a:lnTo>
                <a:lnTo>
                  <a:pt x="f1" y="f0"/>
                </a:lnTo>
                <a:close/>
              </a:path>
            </a:pathLst>
          </a:custGeom>
          <a:solidFill>
            <a:srgbClr val="17AFE3">
              <a:alpha val="5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3" name="Google Shape;16;p13">
            <a:extLst>
              <a:ext uri="{FF2B5EF4-FFF2-40B4-BE49-F238E27FC236}">
                <a16:creationId xmlns:a16="http://schemas.microsoft.com/office/drawing/2014/main" id="{0E19118F-7C0E-EBE1-1F79-FFE83B2ABAC6}"/>
              </a:ext>
            </a:extLst>
          </p:cNvPr>
          <p:cNvSpPr/>
          <p:nvPr/>
        </p:nvSpPr>
        <p:spPr>
          <a:xfrm>
            <a:off x="10896479" y="0"/>
            <a:ext cx="1294920" cy="6857640"/>
          </a:xfrm>
          <a:custGeom>
            <a:avLst/>
            <a:gdLst>
              <a:gd name="f0" fmla="val 0"/>
              <a:gd name="f1" fmla="val 1295399"/>
              <a:gd name="f2" fmla="val 1022453"/>
              <a:gd name="f3" fmla="val 6857996"/>
            </a:gdLst>
            <a:ahLst/>
            <a:cxnLst>
              <a:cxn ang="3cd4">
                <a:pos x="hc" y="t"/>
              </a:cxn>
              <a:cxn ang="0">
                <a:pos x="r" y="vc"/>
              </a:cxn>
              <a:cxn ang="cd4">
                <a:pos x="hc" y="b"/>
              </a:cxn>
              <a:cxn ang="cd2">
                <a:pos x="l" y="vc"/>
              </a:cxn>
            </a:cxnLst>
            <a:rect l="l" t="t" r="r" b="b"/>
            <a:pathLst>
              <a:path w="1295400" h="6858000">
                <a:moveTo>
                  <a:pt x="f1" y="f0"/>
                </a:moveTo>
                <a:lnTo>
                  <a:pt x="f2" y="f0"/>
                </a:lnTo>
                <a:lnTo>
                  <a:pt x="f0" y="f3"/>
                </a:lnTo>
                <a:lnTo>
                  <a:pt x="f1" y="f3"/>
                </a:lnTo>
                <a:lnTo>
                  <a:pt x="f1" y="f0"/>
                </a:lnTo>
                <a:close/>
              </a:path>
            </a:pathLst>
          </a:custGeom>
          <a:solidFill>
            <a:srgbClr val="2D83C3">
              <a:alpha val="7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4" name="Google Shape;17;p13">
            <a:extLst>
              <a:ext uri="{FF2B5EF4-FFF2-40B4-BE49-F238E27FC236}">
                <a16:creationId xmlns:a16="http://schemas.microsoft.com/office/drawing/2014/main" id="{5E81198B-6BAC-F390-5D72-4AEE6A5C171B}"/>
              </a:ext>
            </a:extLst>
          </p:cNvPr>
          <p:cNvSpPr/>
          <p:nvPr/>
        </p:nvSpPr>
        <p:spPr>
          <a:xfrm>
            <a:off x="10936080" y="0"/>
            <a:ext cx="1255680" cy="6857640"/>
          </a:xfrm>
          <a:custGeom>
            <a:avLst/>
            <a:gdLst>
              <a:gd name="f0" fmla="val 0"/>
              <a:gd name="f1" fmla="val 1255752"/>
              <a:gd name="f2" fmla="val 1114527"/>
              <a:gd name="f3" fmla="val 6857996"/>
            </a:gdLst>
            <a:ahLst/>
            <a:cxnLst>
              <a:cxn ang="3cd4">
                <a:pos x="hc" y="t"/>
              </a:cxn>
              <a:cxn ang="0">
                <a:pos x="r" y="vc"/>
              </a:cxn>
              <a:cxn ang="cd4">
                <a:pos x="hc" y="b"/>
              </a:cxn>
              <a:cxn ang="cd2">
                <a:pos x="l" y="vc"/>
              </a:cxn>
            </a:cxnLst>
            <a:rect l="l" t="t" r="r" b="b"/>
            <a:pathLst>
              <a:path w="1256029" h="6858000">
                <a:moveTo>
                  <a:pt x="f1" y="f0"/>
                </a:moveTo>
                <a:lnTo>
                  <a:pt x="f0" y="f0"/>
                </a:lnTo>
                <a:lnTo>
                  <a:pt x="f2" y="f3"/>
                </a:lnTo>
                <a:lnTo>
                  <a:pt x="f1" y="f3"/>
                </a:lnTo>
                <a:lnTo>
                  <a:pt x="f1" y="f0"/>
                </a:lnTo>
                <a:close/>
              </a:path>
            </a:pathLst>
          </a:custGeom>
          <a:solidFill>
            <a:srgbClr val="226192">
              <a:alpha val="8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5" name="Google Shape;18;p13">
            <a:extLst>
              <a:ext uri="{FF2B5EF4-FFF2-40B4-BE49-F238E27FC236}">
                <a16:creationId xmlns:a16="http://schemas.microsoft.com/office/drawing/2014/main" id="{328EBBFD-1612-0D6C-0145-D03B1576F549}"/>
              </a:ext>
            </a:extLst>
          </p:cNvPr>
          <p:cNvSpPr/>
          <p:nvPr/>
        </p:nvSpPr>
        <p:spPr>
          <a:xfrm>
            <a:off x="10372680" y="3591000"/>
            <a:ext cx="1819080" cy="3266640"/>
          </a:xfrm>
          <a:custGeom>
            <a:avLst/>
            <a:gdLst>
              <a:gd name="f0" fmla="val 0"/>
              <a:gd name="f1" fmla="val 1819275"/>
              <a:gd name="f2" fmla="val 3267075"/>
            </a:gdLst>
            <a:ahLst/>
            <a:cxnLst>
              <a:cxn ang="3cd4">
                <a:pos x="hc" y="t"/>
              </a:cxn>
              <a:cxn ang="0">
                <a:pos x="r" y="vc"/>
              </a:cxn>
              <a:cxn ang="cd4">
                <a:pos x="hc" y="b"/>
              </a:cxn>
              <a:cxn ang="cd2">
                <a:pos x="l" y="vc"/>
              </a:cxn>
            </a:cxnLst>
            <a:rect l="l" t="t" r="r" b="b"/>
            <a:pathLst>
              <a:path w="1819275" h="3267075">
                <a:moveTo>
                  <a:pt x="f1" y="f0"/>
                </a:moveTo>
                <a:lnTo>
                  <a:pt x="f0" y="f2"/>
                </a:lnTo>
                <a:lnTo>
                  <a:pt x="f1" y="f2"/>
                </a:lnTo>
                <a:lnTo>
                  <a:pt x="f1" y="f0"/>
                </a:lnTo>
                <a:close/>
              </a:path>
            </a:pathLst>
          </a:custGeom>
          <a:solidFill>
            <a:srgbClr val="17AFE3">
              <a:alpha val="6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6" name="Google Shape;19;p13">
            <a:extLst>
              <a:ext uri="{FF2B5EF4-FFF2-40B4-BE49-F238E27FC236}">
                <a16:creationId xmlns:a16="http://schemas.microsoft.com/office/drawing/2014/main" id="{E3A1F0D6-8FDC-300D-03BF-5991128E3375}"/>
              </a:ext>
            </a:extLst>
          </p:cNvPr>
          <p:cNvSpPr/>
          <p:nvPr/>
        </p:nvSpPr>
        <p:spPr>
          <a:xfrm>
            <a:off x="0" y="4010039"/>
            <a:ext cx="447479" cy="2847600"/>
          </a:xfrm>
          <a:custGeom>
            <a:avLst/>
            <a:gdLst>
              <a:gd name="f0" fmla="val 0"/>
              <a:gd name="f1" fmla="val 447675"/>
              <a:gd name="f2" fmla="val 2847975"/>
            </a:gdLst>
            <a:ahLst/>
            <a:cxnLst>
              <a:cxn ang="3cd4">
                <a:pos x="hc" y="t"/>
              </a:cxn>
              <a:cxn ang="0">
                <a:pos x="r" y="vc"/>
              </a:cxn>
              <a:cxn ang="cd4">
                <a:pos x="hc" y="b"/>
              </a:cxn>
              <a:cxn ang="cd2">
                <a:pos x="l" y="vc"/>
              </a:cxn>
            </a:cxnLst>
            <a:rect l="l" t="t" r="r" b="b"/>
            <a:pathLst>
              <a:path w="447675" h="2847975">
                <a:moveTo>
                  <a:pt x="f0" y="f0"/>
                </a:moveTo>
                <a:lnTo>
                  <a:pt x="f0" y="f2"/>
                </a:lnTo>
                <a:lnTo>
                  <a:pt x="f1" y="f2"/>
                </a:lnTo>
                <a:lnTo>
                  <a:pt x="f0" y="f0"/>
                </a:lnTo>
                <a:close/>
              </a:path>
            </a:pathLst>
          </a:custGeom>
          <a:solidFill>
            <a:srgbClr val="5FCAEE">
              <a:alpha val="7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2" name="Title 1">
            <a:extLst>
              <a:ext uri="{FF2B5EF4-FFF2-40B4-BE49-F238E27FC236}">
                <a16:creationId xmlns:a16="http://schemas.microsoft.com/office/drawing/2014/main" id="{F63C7F4B-5C5E-E5C9-6662-78ADB5F1677C}"/>
              </a:ext>
            </a:extLst>
          </p:cNvPr>
          <p:cNvSpPr>
            <a:spLocks noGrp="1"/>
          </p:cNvSpPr>
          <p:nvPr>
            <p:ph type="title"/>
          </p:nvPr>
        </p:nvSpPr>
        <p:spPr>
          <a:xfrm>
            <a:off x="609480" y="273600"/>
            <a:ext cx="10972440" cy="114480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8CA046F-D0F3-CAB7-479D-74F12CCA5532}"/>
              </a:ext>
            </a:extLst>
          </p:cNvPr>
          <p:cNvSpPr>
            <a:spLocks noGrp="1"/>
          </p:cNvSpPr>
          <p:nvPr>
            <p:ph idx="1"/>
          </p:nvPr>
        </p:nvSpPr>
        <p:spPr>
          <a:xfrm>
            <a:off x="609480" y="1604520"/>
            <a:ext cx="10972440" cy="45259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089F6697-209B-0FA7-70CB-97C06EED3A80}"/>
              </a:ext>
            </a:extLst>
          </p:cNvPr>
          <p:cNvSpPr>
            <a:spLocks noGrp="1"/>
          </p:cNvSpPr>
          <p:nvPr>
            <p:ph type="ftr" sz="quarter" idx="10"/>
          </p:nvPr>
        </p:nvSpPr>
        <p:spPr>
          <a:xfrm>
            <a:off x="4145400" y="6378120"/>
            <a:ext cx="3900960" cy="4526280"/>
          </a:xfrm>
        </p:spPr>
        <p:txBody>
          <a:bodyPr/>
          <a:lstStyle/>
          <a:p>
            <a:pPr lvl="0"/>
            <a:endParaRPr lang="en-US"/>
          </a:p>
        </p:txBody>
      </p:sp>
      <p:sp>
        <p:nvSpPr>
          <p:cNvPr id="5" name="Date Placeholder 4">
            <a:extLst>
              <a:ext uri="{FF2B5EF4-FFF2-40B4-BE49-F238E27FC236}">
                <a16:creationId xmlns:a16="http://schemas.microsoft.com/office/drawing/2014/main" id="{BE8875ED-6BE1-C5BA-1CC9-A54B4B0B162E}"/>
              </a:ext>
            </a:extLst>
          </p:cNvPr>
          <p:cNvSpPr>
            <a:spLocks noGrp="1"/>
          </p:cNvSpPr>
          <p:nvPr>
            <p:ph type="dt" sz="half" idx="11"/>
          </p:nvPr>
        </p:nvSpPr>
        <p:spPr>
          <a:xfrm>
            <a:off x="609480" y="6378120"/>
            <a:ext cx="2803680" cy="4526280"/>
          </a:xfrm>
        </p:spPr>
        <p:txBody>
          <a:bodyPr/>
          <a:lstStyle/>
          <a:p>
            <a:pPr lvl="0"/>
            <a:endParaRPr lang="en-US"/>
          </a:p>
        </p:txBody>
      </p:sp>
      <p:sp>
        <p:nvSpPr>
          <p:cNvPr id="6" name="Slide Number Placeholder 5">
            <a:extLst>
              <a:ext uri="{FF2B5EF4-FFF2-40B4-BE49-F238E27FC236}">
                <a16:creationId xmlns:a16="http://schemas.microsoft.com/office/drawing/2014/main" id="{3F85067E-F0EB-CBEB-0B55-C655D7DF9DAF}"/>
              </a:ext>
            </a:extLst>
          </p:cNvPr>
          <p:cNvSpPr>
            <a:spLocks noGrp="1"/>
          </p:cNvSpPr>
          <p:nvPr>
            <p:ph type="sldNum" sz="quarter" idx="12"/>
          </p:nvPr>
        </p:nvSpPr>
        <p:spPr>
          <a:xfrm>
            <a:off x="11353320" y="6473159"/>
            <a:ext cx="150840" cy="4526280"/>
          </a:xfrm>
        </p:spPr>
        <p:txBody>
          <a:bodyPr/>
          <a:lstStyle/>
          <a:p>
            <a:pPr lvl="0"/>
            <a:fld id="{C9CEE108-A6DD-4EFE-9742-733DABE52A58}" type="slidenum">
              <a:t>‹#›</a:t>
            </a:fld>
            <a:endParaRPr lang="en-US"/>
          </a:p>
        </p:txBody>
      </p:sp>
    </p:spTree>
    <p:extLst>
      <p:ext uri="{BB962C8B-B14F-4D97-AF65-F5344CB8AC3E}">
        <p14:creationId xmlns:p14="http://schemas.microsoft.com/office/powerpoint/2010/main" val="11645854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oogle Shape;10;p13">
            <a:extLst>
              <a:ext uri="{FF2B5EF4-FFF2-40B4-BE49-F238E27FC236}">
                <a16:creationId xmlns:a16="http://schemas.microsoft.com/office/drawing/2014/main" id="{7CB3F897-D081-B818-8505-AB5BE03FF155}"/>
              </a:ext>
            </a:extLst>
          </p:cNvPr>
          <p:cNvSpPr/>
          <p:nvPr/>
        </p:nvSpPr>
        <p:spPr>
          <a:xfrm>
            <a:off x="9377280" y="4680"/>
            <a:ext cx="1218240" cy="6853320"/>
          </a:xfrm>
          <a:custGeom>
            <a:avLst/>
            <a:gdLst>
              <a:gd name="f0" fmla="val 0"/>
              <a:gd name="f1" fmla="val 1218352"/>
              <a:gd name="f2" fmla="val 6853171"/>
            </a:gdLst>
            <a:ahLst/>
            <a:cxnLst>
              <a:cxn ang="3cd4">
                <a:pos x="hc" y="t"/>
              </a:cxn>
              <a:cxn ang="0">
                <a:pos x="r" y="vc"/>
              </a:cxn>
              <a:cxn ang="cd4">
                <a:pos x="hc" y="b"/>
              </a:cxn>
              <a:cxn ang="cd2">
                <a:pos x="l" y="vc"/>
              </a:cxn>
            </a:cxnLst>
            <a:rect l="l" t="t" r="r" b="b"/>
            <a:pathLst>
              <a:path w="1218565" h="6853555">
                <a:moveTo>
                  <a:pt x="f0" y="f0"/>
                </a:moveTo>
                <a:lnTo>
                  <a:pt x="f1" y="f2"/>
                </a:lnTo>
              </a:path>
            </a:pathLst>
          </a:custGeom>
          <a:noFill/>
          <a:ln w="9360">
            <a:solidFill>
              <a:srgbClr val="5FCAEE"/>
            </a:solidFill>
            <a:prstDash val="solid"/>
            <a:roun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8" name="Google Shape;11;p13">
            <a:extLst>
              <a:ext uri="{FF2B5EF4-FFF2-40B4-BE49-F238E27FC236}">
                <a16:creationId xmlns:a16="http://schemas.microsoft.com/office/drawing/2014/main" id="{D74AEB1D-ABF1-B274-FD3F-346F265B5283}"/>
              </a:ext>
            </a:extLst>
          </p:cNvPr>
          <p:cNvSpPr/>
          <p:nvPr/>
        </p:nvSpPr>
        <p:spPr>
          <a:xfrm>
            <a:off x="7448760" y="3695039"/>
            <a:ext cx="4743000" cy="3163319"/>
          </a:xfrm>
          <a:custGeom>
            <a:avLst/>
            <a:gdLst>
              <a:gd name="f0" fmla="val 0"/>
              <a:gd name="f1" fmla="val 4743387"/>
              <a:gd name="f2" fmla="val 3163101"/>
            </a:gdLst>
            <a:ahLst/>
            <a:cxnLst>
              <a:cxn ang="3cd4">
                <a:pos x="hc" y="t"/>
              </a:cxn>
              <a:cxn ang="0">
                <a:pos x="r" y="vc"/>
              </a:cxn>
              <a:cxn ang="cd4">
                <a:pos x="hc" y="b"/>
              </a:cxn>
              <a:cxn ang="cd2">
                <a:pos x="l" y="vc"/>
              </a:cxn>
            </a:cxnLst>
            <a:rect l="l" t="t" r="r" b="b"/>
            <a:pathLst>
              <a:path w="4743450" h="3163570">
                <a:moveTo>
                  <a:pt x="f1" y="f0"/>
                </a:moveTo>
                <a:lnTo>
                  <a:pt x="f0" y="f2"/>
                </a:lnTo>
              </a:path>
            </a:pathLst>
          </a:custGeom>
          <a:noFill/>
          <a:ln w="9360">
            <a:solidFill>
              <a:srgbClr val="5FCAEE"/>
            </a:solidFill>
            <a:prstDash val="solid"/>
            <a:roun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9" name="Google Shape;12;p13">
            <a:extLst>
              <a:ext uri="{FF2B5EF4-FFF2-40B4-BE49-F238E27FC236}">
                <a16:creationId xmlns:a16="http://schemas.microsoft.com/office/drawing/2014/main" id="{6C236D6E-3B0A-CEB3-2949-7C4EF0983C3F}"/>
              </a:ext>
            </a:extLst>
          </p:cNvPr>
          <p:cNvSpPr/>
          <p:nvPr/>
        </p:nvSpPr>
        <p:spPr>
          <a:xfrm>
            <a:off x="9182160" y="0"/>
            <a:ext cx="3009600" cy="6857640"/>
          </a:xfrm>
          <a:custGeom>
            <a:avLst/>
            <a:gdLst>
              <a:gd name="f0" fmla="val 0"/>
              <a:gd name="f1" fmla="val 3009899"/>
              <a:gd name="f2" fmla="val 2044399"/>
              <a:gd name="f3" fmla="val 6857996"/>
            </a:gdLst>
            <a:ahLst/>
            <a:cxnLst>
              <a:cxn ang="3cd4">
                <a:pos x="hc" y="t"/>
              </a:cxn>
              <a:cxn ang="0">
                <a:pos x="r" y="vc"/>
              </a:cxn>
              <a:cxn ang="cd4">
                <a:pos x="hc" y="b"/>
              </a:cxn>
              <a:cxn ang="cd2">
                <a:pos x="l" y="vc"/>
              </a:cxn>
            </a:cxnLst>
            <a:rect l="l" t="t" r="r" b="b"/>
            <a:pathLst>
              <a:path w="3009900" h="6858000">
                <a:moveTo>
                  <a:pt x="f1" y="f0"/>
                </a:moveTo>
                <a:lnTo>
                  <a:pt x="f2" y="f0"/>
                </a:lnTo>
                <a:lnTo>
                  <a:pt x="f0" y="f3"/>
                </a:lnTo>
                <a:lnTo>
                  <a:pt x="f1" y="f3"/>
                </a:lnTo>
                <a:lnTo>
                  <a:pt x="f1" y="f0"/>
                </a:lnTo>
                <a:close/>
              </a:path>
            </a:pathLst>
          </a:custGeom>
          <a:solidFill>
            <a:srgbClr val="5FCAEE">
              <a:alpha val="3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0" name="Google Shape;13;p13">
            <a:extLst>
              <a:ext uri="{FF2B5EF4-FFF2-40B4-BE49-F238E27FC236}">
                <a16:creationId xmlns:a16="http://schemas.microsoft.com/office/drawing/2014/main" id="{FC40D4CD-9CA8-10A0-FC05-58838B770C0D}"/>
              </a:ext>
            </a:extLst>
          </p:cNvPr>
          <p:cNvSpPr/>
          <p:nvPr/>
        </p:nvSpPr>
        <p:spPr>
          <a:xfrm>
            <a:off x="9603000" y="0"/>
            <a:ext cx="2589119" cy="6857640"/>
          </a:xfrm>
          <a:custGeom>
            <a:avLst/>
            <a:gdLst>
              <a:gd name="f0" fmla="val 0"/>
              <a:gd name="f1" fmla="val 2589120"/>
              <a:gd name="f2" fmla="val 1208884"/>
              <a:gd name="f3" fmla="val 6857996"/>
            </a:gdLst>
            <a:ahLst/>
            <a:cxnLst>
              <a:cxn ang="3cd4">
                <a:pos x="hc" y="t"/>
              </a:cxn>
              <a:cxn ang="0">
                <a:pos x="r" y="vc"/>
              </a:cxn>
              <a:cxn ang="cd4">
                <a:pos x="hc" y="b"/>
              </a:cxn>
              <a:cxn ang="cd2">
                <a:pos x="l" y="vc"/>
              </a:cxn>
            </a:cxnLst>
            <a:rect l="l" t="t" r="r" b="b"/>
            <a:pathLst>
              <a:path w="2589529" h="6858000">
                <a:moveTo>
                  <a:pt x="f1" y="f0"/>
                </a:moveTo>
                <a:lnTo>
                  <a:pt x="f0" y="f0"/>
                </a:lnTo>
                <a:lnTo>
                  <a:pt x="f2" y="f3"/>
                </a:lnTo>
                <a:lnTo>
                  <a:pt x="f1" y="f3"/>
                </a:lnTo>
                <a:lnTo>
                  <a:pt x="f1" y="f0"/>
                </a:lnTo>
                <a:close/>
              </a:path>
            </a:pathLst>
          </a:custGeom>
          <a:solidFill>
            <a:srgbClr val="5FCAEE">
              <a:alpha val="2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1" name="Google Shape;14;p13">
            <a:extLst>
              <a:ext uri="{FF2B5EF4-FFF2-40B4-BE49-F238E27FC236}">
                <a16:creationId xmlns:a16="http://schemas.microsoft.com/office/drawing/2014/main" id="{32D0EF01-F5C0-0C97-2C31-E0379C431463}"/>
              </a:ext>
            </a:extLst>
          </p:cNvPr>
          <p:cNvSpPr/>
          <p:nvPr/>
        </p:nvSpPr>
        <p:spPr>
          <a:xfrm>
            <a:off x="8934480" y="3048120"/>
            <a:ext cx="3257279" cy="3809520"/>
          </a:xfrm>
          <a:custGeom>
            <a:avLst/>
            <a:gdLst>
              <a:gd name="f0" fmla="val 0"/>
              <a:gd name="f1" fmla="val 3257550"/>
              <a:gd name="f2" fmla="val 3810000"/>
            </a:gdLst>
            <a:ahLst/>
            <a:cxnLst>
              <a:cxn ang="3cd4">
                <a:pos x="hc" y="t"/>
              </a:cxn>
              <a:cxn ang="0">
                <a:pos x="r" y="vc"/>
              </a:cxn>
              <a:cxn ang="cd4">
                <a:pos x="hc" y="b"/>
              </a:cxn>
              <a:cxn ang="cd2">
                <a:pos x="l" y="vc"/>
              </a:cxn>
            </a:cxnLst>
            <a:rect l="l" t="t" r="r" b="b"/>
            <a:pathLst>
              <a:path w="3257550" h="3810000">
                <a:moveTo>
                  <a:pt x="f1" y="f0"/>
                </a:moveTo>
                <a:lnTo>
                  <a:pt x="f0" y="f2"/>
                </a:lnTo>
                <a:lnTo>
                  <a:pt x="f1" y="f2"/>
                </a:lnTo>
                <a:lnTo>
                  <a:pt x="f1" y="f0"/>
                </a:lnTo>
                <a:close/>
              </a:path>
            </a:pathLst>
          </a:custGeom>
          <a:solidFill>
            <a:srgbClr val="17AFE3">
              <a:alpha val="6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2" name="Google Shape;15;p13">
            <a:extLst>
              <a:ext uri="{FF2B5EF4-FFF2-40B4-BE49-F238E27FC236}">
                <a16:creationId xmlns:a16="http://schemas.microsoft.com/office/drawing/2014/main" id="{B822C7E1-8D3D-FF16-D878-1870908B31C9}"/>
              </a:ext>
            </a:extLst>
          </p:cNvPr>
          <p:cNvSpPr/>
          <p:nvPr/>
        </p:nvSpPr>
        <p:spPr>
          <a:xfrm>
            <a:off x="9338040" y="0"/>
            <a:ext cx="2854080" cy="6857640"/>
          </a:xfrm>
          <a:custGeom>
            <a:avLst/>
            <a:gdLst>
              <a:gd name="f0" fmla="val 0"/>
              <a:gd name="f1" fmla="val 2854069"/>
              <a:gd name="f2" fmla="val 2470020"/>
              <a:gd name="f3" fmla="val 6857996"/>
            </a:gdLst>
            <a:ahLst/>
            <a:cxnLst>
              <a:cxn ang="3cd4">
                <a:pos x="hc" y="t"/>
              </a:cxn>
              <a:cxn ang="0">
                <a:pos x="r" y="vc"/>
              </a:cxn>
              <a:cxn ang="cd4">
                <a:pos x="hc" y="b"/>
              </a:cxn>
              <a:cxn ang="cd2">
                <a:pos x="l" y="vc"/>
              </a:cxn>
            </a:cxnLst>
            <a:rect l="l" t="t" r="r" b="b"/>
            <a:pathLst>
              <a:path w="2854325" h="6858000">
                <a:moveTo>
                  <a:pt x="f1" y="f0"/>
                </a:moveTo>
                <a:lnTo>
                  <a:pt x="f0" y="f0"/>
                </a:lnTo>
                <a:lnTo>
                  <a:pt x="f2" y="f3"/>
                </a:lnTo>
                <a:lnTo>
                  <a:pt x="f1" y="f3"/>
                </a:lnTo>
                <a:lnTo>
                  <a:pt x="f1" y="f0"/>
                </a:lnTo>
                <a:close/>
              </a:path>
            </a:pathLst>
          </a:custGeom>
          <a:solidFill>
            <a:srgbClr val="17AFE3">
              <a:alpha val="5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3" name="Google Shape;16;p13">
            <a:extLst>
              <a:ext uri="{FF2B5EF4-FFF2-40B4-BE49-F238E27FC236}">
                <a16:creationId xmlns:a16="http://schemas.microsoft.com/office/drawing/2014/main" id="{4A5B2EE2-726E-3E95-7EA4-399313610255}"/>
              </a:ext>
            </a:extLst>
          </p:cNvPr>
          <p:cNvSpPr/>
          <p:nvPr/>
        </p:nvSpPr>
        <p:spPr>
          <a:xfrm>
            <a:off x="10896479" y="0"/>
            <a:ext cx="1294920" cy="6857640"/>
          </a:xfrm>
          <a:custGeom>
            <a:avLst/>
            <a:gdLst>
              <a:gd name="f0" fmla="val 0"/>
              <a:gd name="f1" fmla="val 1295399"/>
              <a:gd name="f2" fmla="val 1022453"/>
              <a:gd name="f3" fmla="val 6857996"/>
            </a:gdLst>
            <a:ahLst/>
            <a:cxnLst>
              <a:cxn ang="3cd4">
                <a:pos x="hc" y="t"/>
              </a:cxn>
              <a:cxn ang="0">
                <a:pos x="r" y="vc"/>
              </a:cxn>
              <a:cxn ang="cd4">
                <a:pos x="hc" y="b"/>
              </a:cxn>
              <a:cxn ang="cd2">
                <a:pos x="l" y="vc"/>
              </a:cxn>
            </a:cxnLst>
            <a:rect l="l" t="t" r="r" b="b"/>
            <a:pathLst>
              <a:path w="1295400" h="6858000">
                <a:moveTo>
                  <a:pt x="f1" y="f0"/>
                </a:moveTo>
                <a:lnTo>
                  <a:pt x="f2" y="f0"/>
                </a:lnTo>
                <a:lnTo>
                  <a:pt x="f0" y="f3"/>
                </a:lnTo>
                <a:lnTo>
                  <a:pt x="f1" y="f3"/>
                </a:lnTo>
                <a:lnTo>
                  <a:pt x="f1" y="f0"/>
                </a:lnTo>
                <a:close/>
              </a:path>
            </a:pathLst>
          </a:custGeom>
          <a:solidFill>
            <a:srgbClr val="2D83C3">
              <a:alpha val="7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4" name="Google Shape;17;p13">
            <a:extLst>
              <a:ext uri="{FF2B5EF4-FFF2-40B4-BE49-F238E27FC236}">
                <a16:creationId xmlns:a16="http://schemas.microsoft.com/office/drawing/2014/main" id="{F900D720-F9D5-3944-9B7F-F38EAE4FA176}"/>
              </a:ext>
            </a:extLst>
          </p:cNvPr>
          <p:cNvSpPr/>
          <p:nvPr/>
        </p:nvSpPr>
        <p:spPr>
          <a:xfrm>
            <a:off x="10936080" y="0"/>
            <a:ext cx="1255680" cy="6857640"/>
          </a:xfrm>
          <a:custGeom>
            <a:avLst/>
            <a:gdLst>
              <a:gd name="f0" fmla="val 0"/>
              <a:gd name="f1" fmla="val 1255752"/>
              <a:gd name="f2" fmla="val 1114527"/>
              <a:gd name="f3" fmla="val 6857996"/>
            </a:gdLst>
            <a:ahLst/>
            <a:cxnLst>
              <a:cxn ang="3cd4">
                <a:pos x="hc" y="t"/>
              </a:cxn>
              <a:cxn ang="0">
                <a:pos x="r" y="vc"/>
              </a:cxn>
              <a:cxn ang="cd4">
                <a:pos x="hc" y="b"/>
              </a:cxn>
              <a:cxn ang="cd2">
                <a:pos x="l" y="vc"/>
              </a:cxn>
            </a:cxnLst>
            <a:rect l="l" t="t" r="r" b="b"/>
            <a:pathLst>
              <a:path w="1256029" h="6858000">
                <a:moveTo>
                  <a:pt x="f1" y="f0"/>
                </a:moveTo>
                <a:lnTo>
                  <a:pt x="f0" y="f0"/>
                </a:lnTo>
                <a:lnTo>
                  <a:pt x="f2" y="f3"/>
                </a:lnTo>
                <a:lnTo>
                  <a:pt x="f1" y="f3"/>
                </a:lnTo>
                <a:lnTo>
                  <a:pt x="f1" y="f0"/>
                </a:lnTo>
                <a:close/>
              </a:path>
            </a:pathLst>
          </a:custGeom>
          <a:solidFill>
            <a:srgbClr val="226192">
              <a:alpha val="8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5" name="Google Shape;18;p13">
            <a:extLst>
              <a:ext uri="{FF2B5EF4-FFF2-40B4-BE49-F238E27FC236}">
                <a16:creationId xmlns:a16="http://schemas.microsoft.com/office/drawing/2014/main" id="{CF2D3BB1-11FD-6724-644F-D40EE8CE92FB}"/>
              </a:ext>
            </a:extLst>
          </p:cNvPr>
          <p:cNvSpPr/>
          <p:nvPr/>
        </p:nvSpPr>
        <p:spPr>
          <a:xfrm>
            <a:off x="10372680" y="3591000"/>
            <a:ext cx="1819080" cy="3266640"/>
          </a:xfrm>
          <a:custGeom>
            <a:avLst/>
            <a:gdLst>
              <a:gd name="f0" fmla="val 0"/>
              <a:gd name="f1" fmla="val 1819275"/>
              <a:gd name="f2" fmla="val 3267075"/>
            </a:gdLst>
            <a:ahLst/>
            <a:cxnLst>
              <a:cxn ang="3cd4">
                <a:pos x="hc" y="t"/>
              </a:cxn>
              <a:cxn ang="0">
                <a:pos x="r" y="vc"/>
              </a:cxn>
              <a:cxn ang="cd4">
                <a:pos x="hc" y="b"/>
              </a:cxn>
              <a:cxn ang="cd2">
                <a:pos x="l" y="vc"/>
              </a:cxn>
            </a:cxnLst>
            <a:rect l="l" t="t" r="r" b="b"/>
            <a:pathLst>
              <a:path w="1819275" h="3267075">
                <a:moveTo>
                  <a:pt x="f1" y="f0"/>
                </a:moveTo>
                <a:lnTo>
                  <a:pt x="f0" y="f2"/>
                </a:lnTo>
                <a:lnTo>
                  <a:pt x="f1" y="f2"/>
                </a:lnTo>
                <a:lnTo>
                  <a:pt x="f1" y="f0"/>
                </a:lnTo>
                <a:close/>
              </a:path>
            </a:pathLst>
          </a:custGeom>
          <a:solidFill>
            <a:srgbClr val="17AFE3">
              <a:alpha val="6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6" name="Google Shape;19;p13">
            <a:extLst>
              <a:ext uri="{FF2B5EF4-FFF2-40B4-BE49-F238E27FC236}">
                <a16:creationId xmlns:a16="http://schemas.microsoft.com/office/drawing/2014/main" id="{BCE45C6E-888F-FED6-7974-048FB57435C0}"/>
              </a:ext>
            </a:extLst>
          </p:cNvPr>
          <p:cNvSpPr/>
          <p:nvPr/>
        </p:nvSpPr>
        <p:spPr>
          <a:xfrm>
            <a:off x="0" y="4010039"/>
            <a:ext cx="447479" cy="2847600"/>
          </a:xfrm>
          <a:custGeom>
            <a:avLst/>
            <a:gdLst>
              <a:gd name="f0" fmla="val 0"/>
              <a:gd name="f1" fmla="val 447675"/>
              <a:gd name="f2" fmla="val 2847975"/>
            </a:gdLst>
            <a:ahLst/>
            <a:cxnLst>
              <a:cxn ang="3cd4">
                <a:pos x="hc" y="t"/>
              </a:cxn>
              <a:cxn ang="0">
                <a:pos x="r" y="vc"/>
              </a:cxn>
              <a:cxn ang="cd4">
                <a:pos x="hc" y="b"/>
              </a:cxn>
              <a:cxn ang="cd2">
                <a:pos x="l" y="vc"/>
              </a:cxn>
            </a:cxnLst>
            <a:rect l="l" t="t" r="r" b="b"/>
            <a:pathLst>
              <a:path w="447675" h="2847975">
                <a:moveTo>
                  <a:pt x="f0" y="f0"/>
                </a:moveTo>
                <a:lnTo>
                  <a:pt x="f0" y="f2"/>
                </a:lnTo>
                <a:lnTo>
                  <a:pt x="f1" y="f2"/>
                </a:lnTo>
                <a:lnTo>
                  <a:pt x="f0" y="f0"/>
                </a:lnTo>
                <a:close/>
              </a:path>
            </a:pathLst>
          </a:custGeom>
          <a:solidFill>
            <a:srgbClr val="5FCAEE">
              <a:alpha val="7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2" name="Title 1">
            <a:extLst>
              <a:ext uri="{FF2B5EF4-FFF2-40B4-BE49-F238E27FC236}">
                <a16:creationId xmlns:a16="http://schemas.microsoft.com/office/drawing/2014/main" id="{EEE32E7E-F8BF-C0BF-3D96-1493AD7055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7853476-FAC6-E8B4-074E-63364D106C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Footer Placeholder 3">
            <a:extLst>
              <a:ext uri="{FF2B5EF4-FFF2-40B4-BE49-F238E27FC236}">
                <a16:creationId xmlns:a16="http://schemas.microsoft.com/office/drawing/2014/main" id="{3C64D6BD-D4B9-D492-D403-D74D56D3C24D}"/>
              </a:ext>
            </a:extLst>
          </p:cNvPr>
          <p:cNvSpPr>
            <a:spLocks noGrp="1"/>
          </p:cNvSpPr>
          <p:nvPr>
            <p:ph type="ftr" sz="quarter" idx="10"/>
          </p:nvPr>
        </p:nvSpPr>
        <p:spPr>
          <a:xfrm>
            <a:off x="4145400" y="6378120"/>
            <a:ext cx="3900960" cy="4526280"/>
          </a:xfrm>
        </p:spPr>
        <p:txBody>
          <a:bodyPr/>
          <a:lstStyle/>
          <a:p>
            <a:pPr lvl="0"/>
            <a:endParaRPr lang="en-US"/>
          </a:p>
        </p:txBody>
      </p:sp>
      <p:sp>
        <p:nvSpPr>
          <p:cNvPr id="5" name="Date Placeholder 4">
            <a:extLst>
              <a:ext uri="{FF2B5EF4-FFF2-40B4-BE49-F238E27FC236}">
                <a16:creationId xmlns:a16="http://schemas.microsoft.com/office/drawing/2014/main" id="{93CB08C9-9F94-DCCC-1B9E-20913E2EBFDF}"/>
              </a:ext>
            </a:extLst>
          </p:cNvPr>
          <p:cNvSpPr>
            <a:spLocks noGrp="1"/>
          </p:cNvSpPr>
          <p:nvPr>
            <p:ph type="dt" sz="half" idx="11"/>
          </p:nvPr>
        </p:nvSpPr>
        <p:spPr>
          <a:xfrm>
            <a:off x="609480" y="6378120"/>
            <a:ext cx="2803680" cy="4526280"/>
          </a:xfrm>
        </p:spPr>
        <p:txBody>
          <a:bodyPr/>
          <a:lstStyle/>
          <a:p>
            <a:pPr lvl="0"/>
            <a:endParaRPr lang="en-US"/>
          </a:p>
        </p:txBody>
      </p:sp>
      <p:sp>
        <p:nvSpPr>
          <p:cNvPr id="6" name="Slide Number Placeholder 5">
            <a:extLst>
              <a:ext uri="{FF2B5EF4-FFF2-40B4-BE49-F238E27FC236}">
                <a16:creationId xmlns:a16="http://schemas.microsoft.com/office/drawing/2014/main" id="{A3DD0F31-BD7B-A35D-7C94-A1784A513FF3}"/>
              </a:ext>
            </a:extLst>
          </p:cNvPr>
          <p:cNvSpPr>
            <a:spLocks noGrp="1"/>
          </p:cNvSpPr>
          <p:nvPr>
            <p:ph type="sldNum" sz="quarter" idx="12"/>
          </p:nvPr>
        </p:nvSpPr>
        <p:spPr>
          <a:xfrm>
            <a:off x="11353320" y="6473159"/>
            <a:ext cx="150840" cy="4526280"/>
          </a:xfrm>
        </p:spPr>
        <p:txBody>
          <a:bodyPr/>
          <a:lstStyle/>
          <a:p>
            <a:pPr lvl="0"/>
            <a:fld id="{063D3AD0-95B9-46DD-BBFC-A7A7025A0377}" type="slidenum">
              <a:t>‹#›</a:t>
            </a:fld>
            <a:endParaRPr lang="en-US"/>
          </a:p>
        </p:txBody>
      </p:sp>
    </p:spTree>
    <p:extLst>
      <p:ext uri="{BB962C8B-B14F-4D97-AF65-F5344CB8AC3E}">
        <p14:creationId xmlns:p14="http://schemas.microsoft.com/office/powerpoint/2010/main" val="9152221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Google Shape;10;p13">
            <a:extLst>
              <a:ext uri="{FF2B5EF4-FFF2-40B4-BE49-F238E27FC236}">
                <a16:creationId xmlns:a16="http://schemas.microsoft.com/office/drawing/2014/main" id="{E814042E-3E66-4A39-93E9-BE857E670819}"/>
              </a:ext>
            </a:extLst>
          </p:cNvPr>
          <p:cNvSpPr/>
          <p:nvPr/>
        </p:nvSpPr>
        <p:spPr>
          <a:xfrm>
            <a:off x="9377280" y="4680"/>
            <a:ext cx="1218240" cy="6853320"/>
          </a:xfrm>
          <a:custGeom>
            <a:avLst/>
            <a:gdLst>
              <a:gd name="f0" fmla="val 0"/>
              <a:gd name="f1" fmla="val 1218352"/>
              <a:gd name="f2" fmla="val 6853171"/>
            </a:gdLst>
            <a:ahLst/>
            <a:cxnLst>
              <a:cxn ang="3cd4">
                <a:pos x="hc" y="t"/>
              </a:cxn>
              <a:cxn ang="0">
                <a:pos x="r" y="vc"/>
              </a:cxn>
              <a:cxn ang="cd4">
                <a:pos x="hc" y="b"/>
              </a:cxn>
              <a:cxn ang="cd2">
                <a:pos x="l" y="vc"/>
              </a:cxn>
            </a:cxnLst>
            <a:rect l="l" t="t" r="r" b="b"/>
            <a:pathLst>
              <a:path w="1218565" h="6853555">
                <a:moveTo>
                  <a:pt x="f0" y="f0"/>
                </a:moveTo>
                <a:lnTo>
                  <a:pt x="f1" y="f2"/>
                </a:lnTo>
              </a:path>
            </a:pathLst>
          </a:custGeom>
          <a:noFill/>
          <a:ln w="9360">
            <a:solidFill>
              <a:srgbClr val="5FCAEE"/>
            </a:solidFill>
            <a:prstDash val="solid"/>
            <a:roun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9" name="Google Shape;11;p13">
            <a:extLst>
              <a:ext uri="{FF2B5EF4-FFF2-40B4-BE49-F238E27FC236}">
                <a16:creationId xmlns:a16="http://schemas.microsoft.com/office/drawing/2014/main" id="{D952CC10-E4E4-D8DB-FADB-3FF7DBBBB1C2}"/>
              </a:ext>
            </a:extLst>
          </p:cNvPr>
          <p:cNvSpPr/>
          <p:nvPr/>
        </p:nvSpPr>
        <p:spPr>
          <a:xfrm>
            <a:off x="7448760" y="3695039"/>
            <a:ext cx="4743000" cy="3163319"/>
          </a:xfrm>
          <a:custGeom>
            <a:avLst/>
            <a:gdLst>
              <a:gd name="f0" fmla="val 0"/>
              <a:gd name="f1" fmla="val 4743387"/>
              <a:gd name="f2" fmla="val 3163101"/>
            </a:gdLst>
            <a:ahLst/>
            <a:cxnLst>
              <a:cxn ang="3cd4">
                <a:pos x="hc" y="t"/>
              </a:cxn>
              <a:cxn ang="0">
                <a:pos x="r" y="vc"/>
              </a:cxn>
              <a:cxn ang="cd4">
                <a:pos x="hc" y="b"/>
              </a:cxn>
              <a:cxn ang="cd2">
                <a:pos x="l" y="vc"/>
              </a:cxn>
            </a:cxnLst>
            <a:rect l="l" t="t" r="r" b="b"/>
            <a:pathLst>
              <a:path w="4743450" h="3163570">
                <a:moveTo>
                  <a:pt x="f1" y="f0"/>
                </a:moveTo>
                <a:lnTo>
                  <a:pt x="f0" y="f2"/>
                </a:lnTo>
              </a:path>
            </a:pathLst>
          </a:custGeom>
          <a:noFill/>
          <a:ln w="9360">
            <a:solidFill>
              <a:srgbClr val="5FCAEE"/>
            </a:solidFill>
            <a:prstDash val="solid"/>
            <a:roun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0" name="Google Shape;12;p13">
            <a:extLst>
              <a:ext uri="{FF2B5EF4-FFF2-40B4-BE49-F238E27FC236}">
                <a16:creationId xmlns:a16="http://schemas.microsoft.com/office/drawing/2014/main" id="{BDBC2C10-B194-132E-8EDA-9441F87A4904}"/>
              </a:ext>
            </a:extLst>
          </p:cNvPr>
          <p:cNvSpPr/>
          <p:nvPr/>
        </p:nvSpPr>
        <p:spPr>
          <a:xfrm>
            <a:off x="9182160" y="0"/>
            <a:ext cx="3009600" cy="6857640"/>
          </a:xfrm>
          <a:custGeom>
            <a:avLst/>
            <a:gdLst>
              <a:gd name="f0" fmla="val 0"/>
              <a:gd name="f1" fmla="val 3009899"/>
              <a:gd name="f2" fmla="val 2044399"/>
              <a:gd name="f3" fmla="val 6857996"/>
            </a:gdLst>
            <a:ahLst/>
            <a:cxnLst>
              <a:cxn ang="3cd4">
                <a:pos x="hc" y="t"/>
              </a:cxn>
              <a:cxn ang="0">
                <a:pos x="r" y="vc"/>
              </a:cxn>
              <a:cxn ang="cd4">
                <a:pos x="hc" y="b"/>
              </a:cxn>
              <a:cxn ang="cd2">
                <a:pos x="l" y="vc"/>
              </a:cxn>
            </a:cxnLst>
            <a:rect l="l" t="t" r="r" b="b"/>
            <a:pathLst>
              <a:path w="3009900" h="6858000">
                <a:moveTo>
                  <a:pt x="f1" y="f0"/>
                </a:moveTo>
                <a:lnTo>
                  <a:pt x="f2" y="f0"/>
                </a:lnTo>
                <a:lnTo>
                  <a:pt x="f0" y="f3"/>
                </a:lnTo>
                <a:lnTo>
                  <a:pt x="f1" y="f3"/>
                </a:lnTo>
                <a:lnTo>
                  <a:pt x="f1" y="f0"/>
                </a:lnTo>
                <a:close/>
              </a:path>
            </a:pathLst>
          </a:custGeom>
          <a:solidFill>
            <a:srgbClr val="5FCAEE">
              <a:alpha val="3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1" name="Google Shape;13;p13">
            <a:extLst>
              <a:ext uri="{FF2B5EF4-FFF2-40B4-BE49-F238E27FC236}">
                <a16:creationId xmlns:a16="http://schemas.microsoft.com/office/drawing/2014/main" id="{BA464687-BAD0-B434-68B5-B4A737C8ADA6}"/>
              </a:ext>
            </a:extLst>
          </p:cNvPr>
          <p:cNvSpPr/>
          <p:nvPr/>
        </p:nvSpPr>
        <p:spPr>
          <a:xfrm>
            <a:off x="9603000" y="0"/>
            <a:ext cx="2589119" cy="6857640"/>
          </a:xfrm>
          <a:custGeom>
            <a:avLst/>
            <a:gdLst>
              <a:gd name="f0" fmla="val 0"/>
              <a:gd name="f1" fmla="val 2589120"/>
              <a:gd name="f2" fmla="val 1208884"/>
              <a:gd name="f3" fmla="val 6857996"/>
            </a:gdLst>
            <a:ahLst/>
            <a:cxnLst>
              <a:cxn ang="3cd4">
                <a:pos x="hc" y="t"/>
              </a:cxn>
              <a:cxn ang="0">
                <a:pos x="r" y="vc"/>
              </a:cxn>
              <a:cxn ang="cd4">
                <a:pos x="hc" y="b"/>
              </a:cxn>
              <a:cxn ang="cd2">
                <a:pos x="l" y="vc"/>
              </a:cxn>
            </a:cxnLst>
            <a:rect l="l" t="t" r="r" b="b"/>
            <a:pathLst>
              <a:path w="2589529" h="6858000">
                <a:moveTo>
                  <a:pt x="f1" y="f0"/>
                </a:moveTo>
                <a:lnTo>
                  <a:pt x="f0" y="f0"/>
                </a:lnTo>
                <a:lnTo>
                  <a:pt x="f2" y="f3"/>
                </a:lnTo>
                <a:lnTo>
                  <a:pt x="f1" y="f3"/>
                </a:lnTo>
                <a:lnTo>
                  <a:pt x="f1" y="f0"/>
                </a:lnTo>
                <a:close/>
              </a:path>
            </a:pathLst>
          </a:custGeom>
          <a:solidFill>
            <a:srgbClr val="5FCAEE">
              <a:alpha val="2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2" name="Google Shape;14;p13">
            <a:extLst>
              <a:ext uri="{FF2B5EF4-FFF2-40B4-BE49-F238E27FC236}">
                <a16:creationId xmlns:a16="http://schemas.microsoft.com/office/drawing/2014/main" id="{BFB69347-8F82-FD21-03F7-D9AE7E74DB5F}"/>
              </a:ext>
            </a:extLst>
          </p:cNvPr>
          <p:cNvSpPr/>
          <p:nvPr/>
        </p:nvSpPr>
        <p:spPr>
          <a:xfrm>
            <a:off x="8934480" y="3048120"/>
            <a:ext cx="3257279" cy="3809520"/>
          </a:xfrm>
          <a:custGeom>
            <a:avLst/>
            <a:gdLst>
              <a:gd name="f0" fmla="val 0"/>
              <a:gd name="f1" fmla="val 3257550"/>
              <a:gd name="f2" fmla="val 3810000"/>
            </a:gdLst>
            <a:ahLst/>
            <a:cxnLst>
              <a:cxn ang="3cd4">
                <a:pos x="hc" y="t"/>
              </a:cxn>
              <a:cxn ang="0">
                <a:pos x="r" y="vc"/>
              </a:cxn>
              <a:cxn ang="cd4">
                <a:pos x="hc" y="b"/>
              </a:cxn>
              <a:cxn ang="cd2">
                <a:pos x="l" y="vc"/>
              </a:cxn>
            </a:cxnLst>
            <a:rect l="l" t="t" r="r" b="b"/>
            <a:pathLst>
              <a:path w="3257550" h="3810000">
                <a:moveTo>
                  <a:pt x="f1" y="f0"/>
                </a:moveTo>
                <a:lnTo>
                  <a:pt x="f0" y="f2"/>
                </a:lnTo>
                <a:lnTo>
                  <a:pt x="f1" y="f2"/>
                </a:lnTo>
                <a:lnTo>
                  <a:pt x="f1" y="f0"/>
                </a:lnTo>
                <a:close/>
              </a:path>
            </a:pathLst>
          </a:custGeom>
          <a:solidFill>
            <a:srgbClr val="17AFE3">
              <a:alpha val="6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3" name="Google Shape;15;p13">
            <a:extLst>
              <a:ext uri="{FF2B5EF4-FFF2-40B4-BE49-F238E27FC236}">
                <a16:creationId xmlns:a16="http://schemas.microsoft.com/office/drawing/2014/main" id="{F2C9251E-2BFA-CC72-3033-8F8E6B6BBFFD}"/>
              </a:ext>
            </a:extLst>
          </p:cNvPr>
          <p:cNvSpPr/>
          <p:nvPr/>
        </p:nvSpPr>
        <p:spPr>
          <a:xfrm>
            <a:off x="9338040" y="0"/>
            <a:ext cx="2854080" cy="6857640"/>
          </a:xfrm>
          <a:custGeom>
            <a:avLst/>
            <a:gdLst>
              <a:gd name="f0" fmla="val 0"/>
              <a:gd name="f1" fmla="val 2854069"/>
              <a:gd name="f2" fmla="val 2470020"/>
              <a:gd name="f3" fmla="val 6857996"/>
            </a:gdLst>
            <a:ahLst/>
            <a:cxnLst>
              <a:cxn ang="3cd4">
                <a:pos x="hc" y="t"/>
              </a:cxn>
              <a:cxn ang="0">
                <a:pos x="r" y="vc"/>
              </a:cxn>
              <a:cxn ang="cd4">
                <a:pos x="hc" y="b"/>
              </a:cxn>
              <a:cxn ang="cd2">
                <a:pos x="l" y="vc"/>
              </a:cxn>
            </a:cxnLst>
            <a:rect l="l" t="t" r="r" b="b"/>
            <a:pathLst>
              <a:path w="2854325" h="6858000">
                <a:moveTo>
                  <a:pt x="f1" y="f0"/>
                </a:moveTo>
                <a:lnTo>
                  <a:pt x="f0" y="f0"/>
                </a:lnTo>
                <a:lnTo>
                  <a:pt x="f2" y="f3"/>
                </a:lnTo>
                <a:lnTo>
                  <a:pt x="f1" y="f3"/>
                </a:lnTo>
                <a:lnTo>
                  <a:pt x="f1" y="f0"/>
                </a:lnTo>
                <a:close/>
              </a:path>
            </a:pathLst>
          </a:custGeom>
          <a:solidFill>
            <a:srgbClr val="17AFE3">
              <a:alpha val="5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4" name="Google Shape;16;p13">
            <a:extLst>
              <a:ext uri="{FF2B5EF4-FFF2-40B4-BE49-F238E27FC236}">
                <a16:creationId xmlns:a16="http://schemas.microsoft.com/office/drawing/2014/main" id="{87D3A778-4DAD-C941-EB4A-3221D3A8A2B0}"/>
              </a:ext>
            </a:extLst>
          </p:cNvPr>
          <p:cNvSpPr/>
          <p:nvPr/>
        </p:nvSpPr>
        <p:spPr>
          <a:xfrm>
            <a:off x="10896479" y="0"/>
            <a:ext cx="1294920" cy="6857640"/>
          </a:xfrm>
          <a:custGeom>
            <a:avLst/>
            <a:gdLst>
              <a:gd name="f0" fmla="val 0"/>
              <a:gd name="f1" fmla="val 1295399"/>
              <a:gd name="f2" fmla="val 1022453"/>
              <a:gd name="f3" fmla="val 6857996"/>
            </a:gdLst>
            <a:ahLst/>
            <a:cxnLst>
              <a:cxn ang="3cd4">
                <a:pos x="hc" y="t"/>
              </a:cxn>
              <a:cxn ang="0">
                <a:pos x="r" y="vc"/>
              </a:cxn>
              <a:cxn ang="cd4">
                <a:pos x="hc" y="b"/>
              </a:cxn>
              <a:cxn ang="cd2">
                <a:pos x="l" y="vc"/>
              </a:cxn>
            </a:cxnLst>
            <a:rect l="l" t="t" r="r" b="b"/>
            <a:pathLst>
              <a:path w="1295400" h="6858000">
                <a:moveTo>
                  <a:pt x="f1" y="f0"/>
                </a:moveTo>
                <a:lnTo>
                  <a:pt x="f2" y="f0"/>
                </a:lnTo>
                <a:lnTo>
                  <a:pt x="f0" y="f3"/>
                </a:lnTo>
                <a:lnTo>
                  <a:pt x="f1" y="f3"/>
                </a:lnTo>
                <a:lnTo>
                  <a:pt x="f1" y="f0"/>
                </a:lnTo>
                <a:close/>
              </a:path>
            </a:pathLst>
          </a:custGeom>
          <a:solidFill>
            <a:srgbClr val="2D83C3">
              <a:alpha val="7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5" name="Google Shape;17;p13">
            <a:extLst>
              <a:ext uri="{FF2B5EF4-FFF2-40B4-BE49-F238E27FC236}">
                <a16:creationId xmlns:a16="http://schemas.microsoft.com/office/drawing/2014/main" id="{061D5E7D-FCAF-74CD-4E49-DB4DB343C53E}"/>
              </a:ext>
            </a:extLst>
          </p:cNvPr>
          <p:cNvSpPr/>
          <p:nvPr/>
        </p:nvSpPr>
        <p:spPr>
          <a:xfrm>
            <a:off x="10936080" y="0"/>
            <a:ext cx="1255680" cy="6857640"/>
          </a:xfrm>
          <a:custGeom>
            <a:avLst/>
            <a:gdLst>
              <a:gd name="f0" fmla="val 0"/>
              <a:gd name="f1" fmla="val 1255752"/>
              <a:gd name="f2" fmla="val 1114527"/>
              <a:gd name="f3" fmla="val 6857996"/>
            </a:gdLst>
            <a:ahLst/>
            <a:cxnLst>
              <a:cxn ang="3cd4">
                <a:pos x="hc" y="t"/>
              </a:cxn>
              <a:cxn ang="0">
                <a:pos x="r" y="vc"/>
              </a:cxn>
              <a:cxn ang="cd4">
                <a:pos x="hc" y="b"/>
              </a:cxn>
              <a:cxn ang="cd2">
                <a:pos x="l" y="vc"/>
              </a:cxn>
            </a:cxnLst>
            <a:rect l="l" t="t" r="r" b="b"/>
            <a:pathLst>
              <a:path w="1256029" h="6858000">
                <a:moveTo>
                  <a:pt x="f1" y="f0"/>
                </a:moveTo>
                <a:lnTo>
                  <a:pt x="f0" y="f0"/>
                </a:lnTo>
                <a:lnTo>
                  <a:pt x="f2" y="f3"/>
                </a:lnTo>
                <a:lnTo>
                  <a:pt x="f1" y="f3"/>
                </a:lnTo>
                <a:lnTo>
                  <a:pt x="f1" y="f0"/>
                </a:lnTo>
                <a:close/>
              </a:path>
            </a:pathLst>
          </a:custGeom>
          <a:solidFill>
            <a:srgbClr val="226192">
              <a:alpha val="8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6" name="Google Shape;18;p13">
            <a:extLst>
              <a:ext uri="{FF2B5EF4-FFF2-40B4-BE49-F238E27FC236}">
                <a16:creationId xmlns:a16="http://schemas.microsoft.com/office/drawing/2014/main" id="{E3F67556-C584-23DB-72BA-E0092A186DCC}"/>
              </a:ext>
            </a:extLst>
          </p:cNvPr>
          <p:cNvSpPr/>
          <p:nvPr/>
        </p:nvSpPr>
        <p:spPr>
          <a:xfrm>
            <a:off x="10372680" y="3591000"/>
            <a:ext cx="1819080" cy="3266640"/>
          </a:xfrm>
          <a:custGeom>
            <a:avLst/>
            <a:gdLst>
              <a:gd name="f0" fmla="val 0"/>
              <a:gd name="f1" fmla="val 1819275"/>
              <a:gd name="f2" fmla="val 3267075"/>
            </a:gdLst>
            <a:ahLst/>
            <a:cxnLst>
              <a:cxn ang="3cd4">
                <a:pos x="hc" y="t"/>
              </a:cxn>
              <a:cxn ang="0">
                <a:pos x="r" y="vc"/>
              </a:cxn>
              <a:cxn ang="cd4">
                <a:pos x="hc" y="b"/>
              </a:cxn>
              <a:cxn ang="cd2">
                <a:pos x="l" y="vc"/>
              </a:cxn>
            </a:cxnLst>
            <a:rect l="l" t="t" r="r" b="b"/>
            <a:pathLst>
              <a:path w="1819275" h="3267075">
                <a:moveTo>
                  <a:pt x="f1" y="f0"/>
                </a:moveTo>
                <a:lnTo>
                  <a:pt x="f0" y="f2"/>
                </a:lnTo>
                <a:lnTo>
                  <a:pt x="f1" y="f2"/>
                </a:lnTo>
                <a:lnTo>
                  <a:pt x="f1" y="f0"/>
                </a:lnTo>
                <a:close/>
              </a:path>
            </a:pathLst>
          </a:custGeom>
          <a:solidFill>
            <a:srgbClr val="17AFE3">
              <a:alpha val="6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7" name="Google Shape;19;p13">
            <a:extLst>
              <a:ext uri="{FF2B5EF4-FFF2-40B4-BE49-F238E27FC236}">
                <a16:creationId xmlns:a16="http://schemas.microsoft.com/office/drawing/2014/main" id="{E8F6FE8C-85C2-C60F-89B6-33C649D8FD83}"/>
              </a:ext>
            </a:extLst>
          </p:cNvPr>
          <p:cNvSpPr/>
          <p:nvPr/>
        </p:nvSpPr>
        <p:spPr>
          <a:xfrm>
            <a:off x="0" y="4010039"/>
            <a:ext cx="447479" cy="2847600"/>
          </a:xfrm>
          <a:custGeom>
            <a:avLst/>
            <a:gdLst>
              <a:gd name="f0" fmla="val 0"/>
              <a:gd name="f1" fmla="val 447675"/>
              <a:gd name="f2" fmla="val 2847975"/>
            </a:gdLst>
            <a:ahLst/>
            <a:cxnLst>
              <a:cxn ang="3cd4">
                <a:pos x="hc" y="t"/>
              </a:cxn>
              <a:cxn ang="0">
                <a:pos x="r" y="vc"/>
              </a:cxn>
              <a:cxn ang="cd4">
                <a:pos x="hc" y="b"/>
              </a:cxn>
              <a:cxn ang="cd2">
                <a:pos x="l" y="vc"/>
              </a:cxn>
            </a:cxnLst>
            <a:rect l="l" t="t" r="r" b="b"/>
            <a:pathLst>
              <a:path w="447675" h="2847975">
                <a:moveTo>
                  <a:pt x="f0" y="f0"/>
                </a:moveTo>
                <a:lnTo>
                  <a:pt x="f0" y="f2"/>
                </a:lnTo>
                <a:lnTo>
                  <a:pt x="f1" y="f2"/>
                </a:lnTo>
                <a:lnTo>
                  <a:pt x="f0" y="f0"/>
                </a:lnTo>
                <a:close/>
              </a:path>
            </a:pathLst>
          </a:custGeom>
          <a:solidFill>
            <a:srgbClr val="5FCAEE">
              <a:alpha val="7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2" name="Title 1">
            <a:extLst>
              <a:ext uri="{FF2B5EF4-FFF2-40B4-BE49-F238E27FC236}">
                <a16:creationId xmlns:a16="http://schemas.microsoft.com/office/drawing/2014/main" id="{18C98E3D-48BB-2CDB-F928-AB83428EC77C}"/>
              </a:ext>
            </a:extLst>
          </p:cNvPr>
          <p:cNvSpPr>
            <a:spLocks noGrp="1"/>
          </p:cNvSpPr>
          <p:nvPr>
            <p:ph type="title"/>
          </p:nvPr>
        </p:nvSpPr>
        <p:spPr>
          <a:xfrm>
            <a:off x="609480" y="273600"/>
            <a:ext cx="10972440" cy="114480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FBDD5B9-525D-13F4-CE54-2EB5DC9A52C6}"/>
              </a:ext>
            </a:extLst>
          </p:cNvPr>
          <p:cNvSpPr>
            <a:spLocks noGrp="1"/>
          </p:cNvSpPr>
          <p:nvPr>
            <p:ph sz="half" idx="1"/>
          </p:nvPr>
        </p:nvSpPr>
        <p:spPr>
          <a:xfrm>
            <a:off x="609600" y="1604963"/>
            <a:ext cx="5410200" cy="4525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EB241DD-1FE8-76E1-9994-98F1D6F4B560}"/>
              </a:ext>
            </a:extLst>
          </p:cNvPr>
          <p:cNvSpPr>
            <a:spLocks noGrp="1"/>
          </p:cNvSpPr>
          <p:nvPr>
            <p:ph sz="half" idx="2"/>
          </p:nvPr>
        </p:nvSpPr>
        <p:spPr>
          <a:xfrm>
            <a:off x="6172200" y="1604963"/>
            <a:ext cx="5410200" cy="4525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010551AA-6B51-DABE-2E82-193AA0B9B831}"/>
              </a:ext>
            </a:extLst>
          </p:cNvPr>
          <p:cNvSpPr>
            <a:spLocks noGrp="1"/>
          </p:cNvSpPr>
          <p:nvPr>
            <p:ph type="ftr" sz="quarter" idx="10"/>
          </p:nvPr>
        </p:nvSpPr>
        <p:spPr>
          <a:xfrm>
            <a:off x="4145400" y="6378120"/>
            <a:ext cx="3900960" cy="4526280"/>
          </a:xfrm>
        </p:spPr>
        <p:txBody>
          <a:bodyPr/>
          <a:lstStyle/>
          <a:p>
            <a:pPr lvl="0"/>
            <a:endParaRPr lang="en-US"/>
          </a:p>
        </p:txBody>
      </p:sp>
      <p:sp>
        <p:nvSpPr>
          <p:cNvPr id="6" name="Date Placeholder 5">
            <a:extLst>
              <a:ext uri="{FF2B5EF4-FFF2-40B4-BE49-F238E27FC236}">
                <a16:creationId xmlns:a16="http://schemas.microsoft.com/office/drawing/2014/main" id="{B7F29AB9-0D33-4A8E-0703-82459AD2E469}"/>
              </a:ext>
            </a:extLst>
          </p:cNvPr>
          <p:cNvSpPr>
            <a:spLocks noGrp="1"/>
          </p:cNvSpPr>
          <p:nvPr>
            <p:ph type="dt" sz="half" idx="11"/>
          </p:nvPr>
        </p:nvSpPr>
        <p:spPr>
          <a:xfrm>
            <a:off x="609480" y="6378120"/>
            <a:ext cx="2803680" cy="4526280"/>
          </a:xfrm>
        </p:spPr>
        <p:txBody>
          <a:bodyPr/>
          <a:lstStyle/>
          <a:p>
            <a:pPr lvl="0"/>
            <a:endParaRPr lang="en-US"/>
          </a:p>
        </p:txBody>
      </p:sp>
      <p:sp>
        <p:nvSpPr>
          <p:cNvPr id="7" name="Slide Number Placeholder 6">
            <a:extLst>
              <a:ext uri="{FF2B5EF4-FFF2-40B4-BE49-F238E27FC236}">
                <a16:creationId xmlns:a16="http://schemas.microsoft.com/office/drawing/2014/main" id="{7007A3F3-C65C-717D-4648-5C4F36C45BD9}"/>
              </a:ext>
            </a:extLst>
          </p:cNvPr>
          <p:cNvSpPr>
            <a:spLocks noGrp="1"/>
          </p:cNvSpPr>
          <p:nvPr>
            <p:ph type="sldNum" sz="quarter" idx="12"/>
          </p:nvPr>
        </p:nvSpPr>
        <p:spPr>
          <a:xfrm>
            <a:off x="11353320" y="6473159"/>
            <a:ext cx="150840" cy="4526280"/>
          </a:xfrm>
        </p:spPr>
        <p:txBody>
          <a:bodyPr/>
          <a:lstStyle/>
          <a:p>
            <a:pPr lvl="0"/>
            <a:fld id="{014C4BEF-5E83-4EB5-8B73-D3E432B79188}" type="slidenum">
              <a:t>‹#›</a:t>
            </a:fld>
            <a:endParaRPr lang="en-US"/>
          </a:p>
        </p:txBody>
      </p:sp>
    </p:spTree>
    <p:extLst>
      <p:ext uri="{BB962C8B-B14F-4D97-AF65-F5344CB8AC3E}">
        <p14:creationId xmlns:p14="http://schemas.microsoft.com/office/powerpoint/2010/main" val="12149315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Google Shape;10;p13">
            <a:extLst>
              <a:ext uri="{FF2B5EF4-FFF2-40B4-BE49-F238E27FC236}">
                <a16:creationId xmlns:a16="http://schemas.microsoft.com/office/drawing/2014/main" id="{64A903D8-7A30-F7AB-21A2-85B9EE6A0790}"/>
              </a:ext>
            </a:extLst>
          </p:cNvPr>
          <p:cNvSpPr/>
          <p:nvPr/>
        </p:nvSpPr>
        <p:spPr>
          <a:xfrm>
            <a:off x="9377280" y="4680"/>
            <a:ext cx="1218240" cy="6853320"/>
          </a:xfrm>
          <a:custGeom>
            <a:avLst/>
            <a:gdLst>
              <a:gd name="f0" fmla="val 0"/>
              <a:gd name="f1" fmla="val 1218352"/>
              <a:gd name="f2" fmla="val 6853171"/>
            </a:gdLst>
            <a:ahLst/>
            <a:cxnLst>
              <a:cxn ang="3cd4">
                <a:pos x="hc" y="t"/>
              </a:cxn>
              <a:cxn ang="0">
                <a:pos x="r" y="vc"/>
              </a:cxn>
              <a:cxn ang="cd4">
                <a:pos x="hc" y="b"/>
              </a:cxn>
              <a:cxn ang="cd2">
                <a:pos x="l" y="vc"/>
              </a:cxn>
            </a:cxnLst>
            <a:rect l="l" t="t" r="r" b="b"/>
            <a:pathLst>
              <a:path w="1218565" h="6853555">
                <a:moveTo>
                  <a:pt x="f0" y="f0"/>
                </a:moveTo>
                <a:lnTo>
                  <a:pt x="f1" y="f2"/>
                </a:lnTo>
              </a:path>
            </a:pathLst>
          </a:custGeom>
          <a:noFill/>
          <a:ln w="9360">
            <a:solidFill>
              <a:srgbClr val="5FCAEE"/>
            </a:solidFill>
            <a:prstDash val="solid"/>
            <a:roun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1" name="Google Shape;11;p13">
            <a:extLst>
              <a:ext uri="{FF2B5EF4-FFF2-40B4-BE49-F238E27FC236}">
                <a16:creationId xmlns:a16="http://schemas.microsoft.com/office/drawing/2014/main" id="{08ABC3B3-89EF-EFE7-CEE3-F8E1519F7829}"/>
              </a:ext>
            </a:extLst>
          </p:cNvPr>
          <p:cNvSpPr/>
          <p:nvPr/>
        </p:nvSpPr>
        <p:spPr>
          <a:xfrm>
            <a:off x="7448760" y="3695039"/>
            <a:ext cx="4743000" cy="3163319"/>
          </a:xfrm>
          <a:custGeom>
            <a:avLst/>
            <a:gdLst>
              <a:gd name="f0" fmla="val 0"/>
              <a:gd name="f1" fmla="val 4743387"/>
              <a:gd name="f2" fmla="val 3163101"/>
            </a:gdLst>
            <a:ahLst/>
            <a:cxnLst>
              <a:cxn ang="3cd4">
                <a:pos x="hc" y="t"/>
              </a:cxn>
              <a:cxn ang="0">
                <a:pos x="r" y="vc"/>
              </a:cxn>
              <a:cxn ang="cd4">
                <a:pos x="hc" y="b"/>
              </a:cxn>
              <a:cxn ang="cd2">
                <a:pos x="l" y="vc"/>
              </a:cxn>
            </a:cxnLst>
            <a:rect l="l" t="t" r="r" b="b"/>
            <a:pathLst>
              <a:path w="4743450" h="3163570">
                <a:moveTo>
                  <a:pt x="f1" y="f0"/>
                </a:moveTo>
                <a:lnTo>
                  <a:pt x="f0" y="f2"/>
                </a:lnTo>
              </a:path>
            </a:pathLst>
          </a:custGeom>
          <a:noFill/>
          <a:ln w="9360">
            <a:solidFill>
              <a:srgbClr val="5FCAEE"/>
            </a:solidFill>
            <a:prstDash val="solid"/>
            <a:roun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2" name="Google Shape;12;p13">
            <a:extLst>
              <a:ext uri="{FF2B5EF4-FFF2-40B4-BE49-F238E27FC236}">
                <a16:creationId xmlns:a16="http://schemas.microsoft.com/office/drawing/2014/main" id="{246BA42B-FC5C-6F75-64DD-ECBBC7BAE7D8}"/>
              </a:ext>
            </a:extLst>
          </p:cNvPr>
          <p:cNvSpPr/>
          <p:nvPr/>
        </p:nvSpPr>
        <p:spPr>
          <a:xfrm>
            <a:off x="9182160" y="0"/>
            <a:ext cx="3009600" cy="6857640"/>
          </a:xfrm>
          <a:custGeom>
            <a:avLst/>
            <a:gdLst>
              <a:gd name="f0" fmla="val 0"/>
              <a:gd name="f1" fmla="val 3009899"/>
              <a:gd name="f2" fmla="val 2044399"/>
              <a:gd name="f3" fmla="val 6857996"/>
            </a:gdLst>
            <a:ahLst/>
            <a:cxnLst>
              <a:cxn ang="3cd4">
                <a:pos x="hc" y="t"/>
              </a:cxn>
              <a:cxn ang="0">
                <a:pos x="r" y="vc"/>
              </a:cxn>
              <a:cxn ang="cd4">
                <a:pos x="hc" y="b"/>
              </a:cxn>
              <a:cxn ang="cd2">
                <a:pos x="l" y="vc"/>
              </a:cxn>
            </a:cxnLst>
            <a:rect l="l" t="t" r="r" b="b"/>
            <a:pathLst>
              <a:path w="3009900" h="6858000">
                <a:moveTo>
                  <a:pt x="f1" y="f0"/>
                </a:moveTo>
                <a:lnTo>
                  <a:pt x="f2" y="f0"/>
                </a:lnTo>
                <a:lnTo>
                  <a:pt x="f0" y="f3"/>
                </a:lnTo>
                <a:lnTo>
                  <a:pt x="f1" y="f3"/>
                </a:lnTo>
                <a:lnTo>
                  <a:pt x="f1" y="f0"/>
                </a:lnTo>
                <a:close/>
              </a:path>
            </a:pathLst>
          </a:custGeom>
          <a:solidFill>
            <a:srgbClr val="5FCAEE">
              <a:alpha val="3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3" name="Google Shape;13;p13">
            <a:extLst>
              <a:ext uri="{FF2B5EF4-FFF2-40B4-BE49-F238E27FC236}">
                <a16:creationId xmlns:a16="http://schemas.microsoft.com/office/drawing/2014/main" id="{CEAF76BF-E5BA-DACE-CA46-9E6FAB5FCE99}"/>
              </a:ext>
            </a:extLst>
          </p:cNvPr>
          <p:cNvSpPr/>
          <p:nvPr/>
        </p:nvSpPr>
        <p:spPr>
          <a:xfrm>
            <a:off x="9603000" y="0"/>
            <a:ext cx="2589119" cy="6857640"/>
          </a:xfrm>
          <a:custGeom>
            <a:avLst/>
            <a:gdLst>
              <a:gd name="f0" fmla="val 0"/>
              <a:gd name="f1" fmla="val 2589120"/>
              <a:gd name="f2" fmla="val 1208884"/>
              <a:gd name="f3" fmla="val 6857996"/>
            </a:gdLst>
            <a:ahLst/>
            <a:cxnLst>
              <a:cxn ang="3cd4">
                <a:pos x="hc" y="t"/>
              </a:cxn>
              <a:cxn ang="0">
                <a:pos x="r" y="vc"/>
              </a:cxn>
              <a:cxn ang="cd4">
                <a:pos x="hc" y="b"/>
              </a:cxn>
              <a:cxn ang="cd2">
                <a:pos x="l" y="vc"/>
              </a:cxn>
            </a:cxnLst>
            <a:rect l="l" t="t" r="r" b="b"/>
            <a:pathLst>
              <a:path w="2589529" h="6858000">
                <a:moveTo>
                  <a:pt x="f1" y="f0"/>
                </a:moveTo>
                <a:lnTo>
                  <a:pt x="f0" y="f0"/>
                </a:lnTo>
                <a:lnTo>
                  <a:pt x="f2" y="f3"/>
                </a:lnTo>
                <a:lnTo>
                  <a:pt x="f1" y="f3"/>
                </a:lnTo>
                <a:lnTo>
                  <a:pt x="f1" y="f0"/>
                </a:lnTo>
                <a:close/>
              </a:path>
            </a:pathLst>
          </a:custGeom>
          <a:solidFill>
            <a:srgbClr val="5FCAEE">
              <a:alpha val="2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4" name="Google Shape;14;p13">
            <a:extLst>
              <a:ext uri="{FF2B5EF4-FFF2-40B4-BE49-F238E27FC236}">
                <a16:creationId xmlns:a16="http://schemas.microsoft.com/office/drawing/2014/main" id="{7DA314C9-55F9-522E-DB7C-5DC72AA5315E}"/>
              </a:ext>
            </a:extLst>
          </p:cNvPr>
          <p:cNvSpPr/>
          <p:nvPr/>
        </p:nvSpPr>
        <p:spPr>
          <a:xfrm>
            <a:off x="8934480" y="3048120"/>
            <a:ext cx="3257279" cy="3809520"/>
          </a:xfrm>
          <a:custGeom>
            <a:avLst/>
            <a:gdLst>
              <a:gd name="f0" fmla="val 0"/>
              <a:gd name="f1" fmla="val 3257550"/>
              <a:gd name="f2" fmla="val 3810000"/>
            </a:gdLst>
            <a:ahLst/>
            <a:cxnLst>
              <a:cxn ang="3cd4">
                <a:pos x="hc" y="t"/>
              </a:cxn>
              <a:cxn ang="0">
                <a:pos x="r" y="vc"/>
              </a:cxn>
              <a:cxn ang="cd4">
                <a:pos x="hc" y="b"/>
              </a:cxn>
              <a:cxn ang="cd2">
                <a:pos x="l" y="vc"/>
              </a:cxn>
            </a:cxnLst>
            <a:rect l="l" t="t" r="r" b="b"/>
            <a:pathLst>
              <a:path w="3257550" h="3810000">
                <a:moveTo>
                  <a:pt x="f1" y="f0"/>
                </a:moveTo>
                <a:lnTo>
                  <a:pt x="f0" y="f2"/>
                </a:lnTo>
                <a:lnTo>
                  <a:pt x="f1" y="f2"/>
                </a:lnTo>
                <a:lnTo>
                  <a:pt x="f1" y="f0"/>
                </a:lnTo>
                <a:close/>
              </a:path>
            </a:pathLst>
          </a:custGeom>
          <a:solidFill>
            <a:srgbClr val="17AFE3">
              <a:alpha val="6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5" name="Google Shape;15;p13">
            <a:extLst>
              <a:ext uri="{FF2B5EF4-FFF2-40B4-BE49-F238E27FC236}">
                <a16:creationId xmlns:a16="http://schemas.microsoft.com/office/drawing/2014/main" id="{36EC8528-4AD5-2212-3EAA-5EBD0AE0F975}"/>
              </a:ext>
            </a:extLst>
          </p:cNvPr>
          <p:cNvSpPr/>
          <p:nvPr/>
        </p:nvSpPr>
        <p:spPr>
          <a:xfrm>
            <a:off x="9338040" y="0"/>
            <a:ext cx="2854080" cy="6857640"/>
          </a:xfrm>
          <a:custGeom>
            <a:avLst/>
            <a:gdLst>
              <a:gd name="f0" fmla="val 0"/>
              <a:gd name="f1" fmla="val 2854069"/>
              <a:gd name="f2" fmla="val 2470020"/>
              <a:gd name="f3" fmla="val 6857996"/>
            </a:gdLst>
            <a:ahLst/>
            <a:cxnLst>
              <a:cxn ang="3cd4">
                <a:pos x="hc" y="t"/>
              </a:cxn>
              <a:cxn ang="0">
                <a:pos x="r" y="vc"/>
              </a:cxn>
              <a:cxn ang="cd4">
                <a:pos x="hc" y="b"/>
              </a:cxn>
              <a:cxn ang="cd2">
                <a:pos x="l" y="vc"/>
              </a:cxn>
            </a:cxnLst>
            <a:rect l="l" t="t" r="r" b="b"/>
            <a:pathLst>
              <a:path w="2854325" h="6858000">
                <a:moveTo>
                  <a:pt x="f1" y="f0"/>
                </a:moveTo>
                <a:lnTo>
                  <a:pt x="f0" y="f0"/>
                </a:lnTo>
                <a:lnTo>
                  <a:pt x="f2" y="f3"/>
                </a:lnTo>
                <a:lnTo>
                  <a:pt x="f1" y="f3"/>
                </a:lnTo>
                <a:lnTo>
                  <a:pt x="f1" y="f0"/>
                </a:lnTo>
                <a:close/>
              </a:path>
            </a:pathLst>
          </a:custGeom>
          <a:solidFill>
            <a:srgbClr val="17AFE3">
              <a:alpha val="5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6" name="Google Shape;16;p13">
            <a:extLst>
              <a:ext uri="{FF2B5EF4-FFF2-40B4-BE49-F238E27FC236}">
                <a16:creationId xmlns:a16="http://schemas.microsoft.com/office/drawing/2014/main" id="{C046FDC2-4DA7-9B8D-F125-9B364759E2D4}"/>
              </a:ext>
            </a:extLst>
          </p:cNvPr>
          <p:cNvSpPr/>
          <p:nvPr/>
        </p:nvSpPr>
        <p:spPr>
          <a:xfrm>
            <a:off x="10896479" y="0"/>
            <a:ext cx="1294920" cy="6857640"/>
          </a:xfrm>
          <a:custGeom>
            <a:avLst/>
            <a:gdLst>
              <a:gd name="f0" fmla="val 0"/>
              <a:gd name="f1" fmla="val 1295399"/>
              <a:gd name="f2" fmla="val 1022453"/>
              <a:gd name="f3" fmla="val 6857996"/>
            </a:gdLst>
            <a:ahLst/>
            <a:cxnLst>
              <a:cxn ang="3cd4">
                <a:pos x="hc" y="t"/>
              </a:cxn>
              <a:cxn ang="0">
                <a:pos x="r" y="vc"/>
              </a:cxn>
              <a:cxn ang="cd4">
                <a:pos x="hc" y="b"/>
              </a:cxn>
              <a:cxn ang="cd2">
                <a:pos x="l" y="vc"/>
              </a:cxn>
            </a:cxnLst>
            <a:rect l="l" t="t" r="r" b="b"/>
            <a:pathLst>
              <a:path w="1295400" h="6858000">
                <a:moveTo>
                  <a:pt x="f1" y="f0"/>
                </a:moveTo>
                <a:lnTo>
                  <a:pt x="f2" y="f0"/>
                </a:lnTo>
                <a:lnTo>
                  <a:pt x="f0" y="f3"/>
                </a:lnTo>
                <a:lnTo>
                  <a:pt x="f1" y="f3"/>
                </a:lnTo>
                <a:lnTo>
                  <a:pt x="f1" y="f0"/>
                </a:lnTo>
                <a:close/>
              </a:path>
            </a:pathLst>
          </a:custGeom>
          <a:solidFill>
            <a:srgbClr val="2D83C3">
              <a:alpha val="7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7" name="Google Shape;17;p13">
            <a:extLst>
              <a:ext uri="{FF2B5EF4-FFF2-40B4-BE49-F238E27FC236}">
                <a16:creationId xmlns:a16="http://schemas.microsoft.com/office/drawing/2014/main" id="{FA9F3C86-B249-C514-70B6-760348085BF3}"/>
              </a:ext>
            </a:extLst>
          </p:cNvPr>
          <p:cNvSpPr/>
          <p:nvPr/>
        </p:nvSpPr>
        <p:spPr>
          <a:xfrm>
            <a:off x="10936080" y="0"/>
            <a:ext cx="1255680" cy="6857640"/>
          </a:xfrm>
          <a:custGeom>
            <a:avLst/>
            <a:gdLst>
              <a:gd name="f0" fmla="val 0"/>
              <a:gd name="f1" fmla="val 1255752"/>
              <a:gd name="f2" fmla="val 1114527"/>
              <a:gd name="f3" fmla="val 6857996"/>
            </a:gdLst>
            <a:ahLst/>
            <a:cxnLst>
              <a:cxn ang="3cd4">
                <a:pos x="hc" y="t"/>
              </a:cxn>
              <a:cxn ang="0">
                <a:pos x="r" y="vc"/>
              </a:cxn>
              <a:cxn ang="cd4">
                <a:pos x="hc" y="b"/>
              </a:cxn>
              <a:cxn ang="cd2">
                <a:pos x="l" y="vc"/>
              </a:cxn>
            </a:cxnLst>
            <a:rect l="l" t="t" r="r" b="b"/>
            <a:pathLst>
              <a:path w="1256029" h="6858000">
                <a:moveTo>
                  <a:pt x="f1" y="f0"/>
                </a:moveTo>
                <a:lnTo>
                  <a:pt x="f0" y="f0"/>
                </a:lnTo>
                <a:lnTo>
                  <a:pt x="f2" y="f3"/>
                </a:lnTo>
                <a:lnTo>
                  <a:pt x="f1" y="f3"/>
                </a:lnTo>
                <a:lnTo>
                  <a:pt x="f1" y="f0"/>
                </a:lnTo>
                <a:close/>
              </a:path>
            </a:pathLst>
          </a:custGeom>
          <a:solidFill>
            <a:srgbClr val="226192">
              <a:alpha val="8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8" name="Google Shape;18;p13">
            <a:extLst>
              <a:ext uri="{FF2B5EF4-FFF2-40B4-BE49-F238E27FC236}">
                <a16:creationId xmlns:a16="http://schemas.microsoft.com/office/drawing/2014/main" id="{C5609B1C-886B-A39D-07D3-159BB136D9EE}"/>
              </a:ext>
            </a:extLst>
          </p:cNvPr>
          <p:cNvSpPr/>
          <p:nvPr/>
        </p:nvSpPr>
        <p:spPr>
          <a:xfrm>
            <a:off x="10372680" y="3591000"/>
            <a:ext cx="1819080" cy="3266640"/>
          </a:xfrm>
          <a:custGeom>
            <a:avLst/>
            <a:gdLst>
              <a:gd name="f0" fmla="val 0"/>
              <a:gd name="f1" fmla="val 1819275"/>
              <a:gd name="f2" fmla="val 3267075"/>
            </a:gdLst>
            <a:ahLst/>
            <a:cxnLst>
              <a:cxn ang="3cd4">
                <a:pos x="hc" y="t"/>
              </a:cxn>
              <a:cxn ang="0">
                <a:pos x="r" y="vc"/>
              </a:cxn>
              <a:cxn ang="cd4">
                <a:pos x="hc" y="b"/>
              </a:cxn>
              <a:cxn ang="cd2">
                <a:pos x="l" y="vc"/>
              </a:cxn>
            </a:cxnLst>
            <a:rect l="l" t="t" r="r" b="b"/>
            <a:pathLst>
              <a:path w="1819275" h="3267075">
                <a:moveTo>
                  <a:pt x="f1" y="f0"/>
                </a:moveTo>
                <a:lnTo>
                  <a:pt x="f0" y="f2"/>
                </a:lnTo>
                <a:lnTo>
                  <a:pt x="f1" y="f2"/>
                </a:lnTo>
                <a:lnTo>
                  <a:pt x="f1" y="f0"/>
                </a:lnTo>
                <a:close/>
              </a:path>
            </a:pathLst>
          </a:custGeom>
          <a:solidFill>
            <a:srgbClr val="17AFE3">
              <a:alpha val="6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9" name="Google Shape;19;p13">
            <a:extLst>
              <a:ext uri="{FF2B5EF4-FFF2-40B4-BE49-F238E27FC236}">
                <a16:creationId xmlns:a16="http://schemas.microsoft.com/office/drawing/2014/main" id="{6920957E-BA2C-A01C-4651-3D58A88A57B5}"/>
              </a:ext>
            </a:extLst>
          </p:cNvPr>
          <p:cNvSpPr/>
          <p:nvPr/>
        </p:nvSpPr>
        <p:spPr>
          <a:xfrm>
            <a:off x="0" y="4010039"/>
            <a:ext cx="447479" cy="2847600"/>
          </a:xfrm>
          <a:custGeom>
            <a:avLst/>
            <a:gdLst>
              <a:gd name="f0" fmla="val 0"/>
              <a:gd name="f1" fmla="val 447675"/>
              <a:gd name="f2" fmla="val 2847975"/>
            </a:gdLst>
            <a:ahLst/>
            <a:cxnLst>
              <a:cxn ang="3cd4">
                <a:pos x="hc" y="t"/>
              </a:cxn>
              <a:cxn ang="0">
                <a:pos x="r" y="vc"/>
              </a:cxn>
              <a:cxn ang="cd4">
                <a:pos x="hc" y="b"/>
              </a:cxn>
              <a:cxn ang="cd2">
                <a:pos x="l" y="vc"/>
              </a:cxn>
            </a:cxnLst>
            <a:rect l="l" t="t" r="r" b="b"/>
            <a:pathLst>
              <a:path w="447675" h="2847975">
                <a:moveTo>
                  <a:pt x="f0" y="f0"/>
                </a:moveTo>
                <a:lnTo>
                  <a:pt x="f0" y="f2"/>
                </a:lnTo>
                <a:lnTo>
                  <a:pt x="f1" y="f2"/>
                </a:lnTo>
                <a:lnTo>
                  <a:pt x="f0" y="f0"/>
                </a:lnTo>
                <a:close/>
              </a:path>
            </a:pathLst>
          </a:custGeom>
          <a:solidFill>
            <a:srgbClr val="5FCAEE">
              <a:alpha val="7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2" name="Title 1">
            <a:extLst>
              <a:ext uri="{FF2B5EF4-FFF2-40B4-BE49-F238E27FC236}">
                <a16:creationId xmlns:a16="http://schemas.microsoft.com/office/drawing/2014/main" id="{6FD313A8-5067-1083-D229-700811CC64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54E4E5-2230-897C-F30B-A2C87428A6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515C7E-1B0D-D062-8FDE-70A2E2261B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716C30-A265-DD2A-A9FF-0E1C1E6F3C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19694C-E4D6-9CFB-E45A-28CCDFF9E3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a:extLst>
              <a:ext uri="{FF2B5EF4-FFF2-40B4-BE49-F238E27FC236}">
                <a16:creationId xmlns:a16="http://schemas.microsoft.com/office/drawing/2014/main" id="{AD9ABFF5-C62D-411F-CF48-D0FA7EFADC80}"/>
              </a:ext>
            </a:extLst>
          </p:cNvPr>
          <p:cNvSpPr>
            <a:spLocks noGrp="1"/>
          </p:cNvSpPr>
          <p:nvPr>
            <p:ph type="ftr" sz="quarter" idx="10"/>
          </p:nvPr>
        </p:nvSpPr>
        <p:spPr>
          <a:xfrm>
            <a:off x="4145400" y="6378120"/>
            <a:ext cx="3900960" cy="4526280"/>
          </a:xfrm>
        </p:spPr>
        <p:txBody>
          <a:bodyPr/>
          <a:lstStyle/>
          <a:p>
            <a:pPr lvl="0"/>
            <a:endParaRPr lang="en-US"/>
          </a:p>
        </p:txBody>
      </p:sp>
      <p:sp>
        <p:nvSpPr>
          <p:cNvPr id="8" name="Date Placeholder 7">
            <a:extLst>
              <a:ext uri="{FF2B5EF4-FFF2-40B4-BE49-F238E27FC236}">
                <a16:creationId xmlns:a16="http://schemas.microsoft.com/office/drawing/2014/main" id="{361046D1-E575-EC0C-B8B7-882188489DA1}"/>
              </a:ext>
            </a:extLst>
          </p:cNvPr>
          <p:cNvSpPr>
            <a:spLocks noGrp="1"/>
          </p:cNvSpPr>
          <p:nvPr>
            <p:ph type="dt" sz="half" idx="11"/>
          </p:nvPr>
        </p:nvSpPr>
        <p:spPr>
          <a:xfrm>
            <a:off x="609480" y="6378120"/>
            <a:ext cx="2803680" cy="4526280"/>
          </a:xfrm>
        </p:spPr>
        <p:txBody>
          <a:bodyPr/>
          <a:lstStyle/>
          <a:p>
            <a:pPr lvl="0"/>
            <a:endParaRPr lang="en-US"/>
          </a:p>
        </p:txBody>
      </p:sp>
      <p:sp>
        <p:nvSpPr>
          <p:cNvPr id="9" name="Slide Number Placeholder 8">
            <a:extLst>
              <a:ext uri="{FF2B5EF4-FFF2-40B4-BE49-F238E27FC236}">
                <a16:creationId xmlns:a16="http://schemas.microsoft.com/office/drawing/2014/main" id="{D61F9E80-B038-CF7E-21D5-4751EF1C791A}"/>
              </a:ext>
            </a:extLst>
          </p:cNvPr>
          <p:cNvSpPr>
            <a:spLocks noGrp="1"/>
          </p:cNvSpPr>
          <p:nvPr>
            <p:ph type="sldNum" sz="quarter" idx="12"/>
          </p:nvPr>
        </p:nvSpPr>
        <p:spPr>
          <a:xfrm>
            <a:off x="11353320" y="6473159"/>
            <a:ext cx="150840" cy="4526280"/>
          </a:xfrm>
        </p:spPr>
        <p:txBody>
          <a:bodyPr/>
          <a:lstStyle/>
          <a:p>
            <a:pPr lvl="0"/>
            <a:fld id="{F28A8D8B-A507-4F5C-A060-91ACB882C7C0}" type="slidenum">
              <a:t>‹#›</a:t>
            </a:fld>
            <a:endParaRPr lang="en-US"/>
          </a:p>
        </p:txBody>
      </p:sp>
    </p:spTree>
    <p:extLst>
      <p:ext uri="{BB962C8B-B14F-4D97-AF65-F5344CB8AC3E}">
        <p14:creationId xmlns:p14="http://schemas.microsoft.com/office/powerpoint/2010/main" val="69560611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oogle Shape;10;p13">
            <a:extLst>
              <a:ext uri="{FF2B5EF4-FFF2-40B4-BE49-F238E27FC236}">
                <a16:creationId xmlns:a16="http://schemas.microsoft.com/office/drawing/2014/main" id="{C8D9EE5C-3308-7265-8E0F-325C7632EFE7}"/>
              </a:ext>
            </a:extLst>
          </p:cNvPr>
          <p:cNvSpPr/>
          <p:nvPr/>
        </p:nvSpPr>
        <p:spPr>
          <a:xfrm>
            <a:off x="9377280" y="4680"/>
            <a:ext cx="1218240" cy="6853320"/>
          </a:xfrm>
          <a:custGeom>
            <a:avLst/>
            <a:gdLst>
              <a:gd name="f0" fmla="val 0"/>
              <a:gd name="f1" fmla="val 1218352"/>
              <a:gd name="f2" fmla="val 6853171"/>
            </a:gdLst>
            <a:ahLst/>
            <a:cxnLst>
              <a:cxn ang="3cd4">
                <a:pos x="hc" y="t"/>
              </a:cxn>
              <a:cxn ang="0">
                <a:pos x="r" y="vc"/>
              </a:cxn>
              <a:cxn ang="cd4">
                <a:pos x="hc" y="b"/>
              </a:cxn>
              <a:cxn ang="cd2">
                <a:pos x="l" y="vc"/>
              </a:cxn>
            </a:cxnLst>
            <a:rect l="l" t="t" r="r" b="b"/>
            <a:pathLst>
              <a:path w="1218565" h="6853555">
                <a:moveTo>
                  <a:pt x="f0" y="f0"/>
                </a:moveTo>
                <a:lnTo>
                  <a:pt x="f1" y="f2"/>
                </a:lnTo>
              </a:path>
            </a:pathLst>
          </a:custGeom>
          <a:noFill/>
          <a:ln w="9360">
            <a:solidFill>
              <a:srgbClr val="5FCAEE"/>
            </a:solidFill>
            <a:prstDash val="solid"/>
            <a:roun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7" name="Google Shape;11;p13">
            <a:extLst>
              <a:ext uri="{FF2B5EF4-FFF2-40B4-BE49-F238E27FC236}">
                <a16:creationId xmlns:a16="http://schemas.microsoft.com/office/drawing/2014/main" id="{AE35A100-404C-1E65-0CD0-057D3DDDD742}"/>
              </a:ext>
            </a:extLst>
          </p:cNvPr>
          <p:cNvSpPr/>
          <p:nvPr/>
        </p:nvSpPr>
        <p:spPr>
          <a:xfrm>
            <a:off x="7448760" y="3695039"/>
            <a:ext cx="4743000" cy="3163319"/>
          </a:xfrm>
          <a:custGeom>
            <a:avLst/>
            <a:gdLst>
              <a:gd name="f0" fmla="val 0"/>
              <a:gd name="f1" fmla="val 4743387"/>
              <a:gd name="f2" fmla="val 3163101"/>
            </a:gdLst>
            <a:ahLst/>
            <a:cxnLst>
              <a:cxn ang="3cd4">
                <a:pos x="hc" y="t"/>
              </a:cxn>
              <a:cxn ang="0">
                <a:pos x="r" y="vc"/>
              </a:cxn>
              <a:cxn ang="cd4">
                <a:pos x="hc" y="b"/>
              </a:cxn>
              <a:cxn ang="cd2">
                <a:pos x="l" y="vc"/>
              </a:cxn>
            </a:cxnLst>
            <a:rect l="l" t="t" r="r" b="b"/>
            <a:pathLst>
              <a:path w="4743450" h="3163570">
                <a:moveTo>
                  <a:pt x="f1" y="f0"/>
                </a:moveTo>
                <a:lnTo>
                  <a:pt x="f0" y="f2"/>
                </a:lnTo>
              </a:path>
            </a:pathLst>
          </a:custGeom>
          <a:noFill/>
          <a:ln w="9360">
            <a:solidFill>
              <a:srgbClr val="5FCAEE"/>
            </a:solidFill>
            <a:prstDash val="solid"/>
            <a:roun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8" name="Google Shape;12;p13">
            <a:extLst>
              <a:ext uri="{FF2B5EF4-FFF2-40B4-BE49-F238E27FC236}">
                <a16:creationId xmlns:a16="http://schemas.microsoft.com/office/drawing/2014/main" id="{F6FDC379-BB59-B49E-CC4F-A87D0AABF9F0}"/>
              </a:ext>
            </a:extLst>
          </p:cNvPr>
          <p:cNvSpPr/>
          <p:nvPr/>
        </p:nvSpPr>
        <p:spPr>
          <a:xfrm>
            <a:off x="9182160" y="0"/>
            <a:ext cx="3009600" cy="6857640"/>
          </a:xfrm>
          <a:custGeom>
            <a:avLst/>
            <a:gdLst>
              <a:gd name="f0" fmla="val 0"/>
              <a:gd name="f1" fmla="val 3009899"/>
              <a:gd name="f2" fmla="val 2044399"/>
              <a:gd name="f3" fmla="val 6857996"/>
            </a:gdLst>
            <a:ahLst/>
            <a:cxnLst>
              <a:cxn ang="3cd4">
                <a:pos x="hc" y="t"/>
              </a:cxn>
              <a:cxn ang="0">
                <a:pos x="r" y="vc"/>
              </a:cxn>
              <a:cxn ang="cd4">
                <a:pos x="hc" y="b"/>
              </a:cxn>
              <a:cxn ang="cd2">
                <a:pos x="l" y="vc"/>
              </a:cxn>
            </a:cxnLst>
            <a:rect l="l" t="t" r="r" b="b"/>
            <a:pathLst>
              <a:path w="3009900" h="6858000">
                <a:moveTo>
                  <a:pt x="f1" y="f0"/>
                </a:moveTo>
                <a:lnTo>
                  <a:pt x="f2" y="f0"/>
                </a:lnTo>
                <a:lnTo>
                  <a:pt x="f0" y="f3"/>
                </a:lnTo>
                <a:lnTo>
                  <a:pt x="f1" y="f3"/>
                </a:lnTo>
                <a:lnTo>
                  <a:pt x="f1" y="f0"/>
                </a:lnTo>
                <a:close/>
              </a:path>
            </a:pathLst>
          </a:custGeom>
          <a:solidFill>
            <a:srgbClr val="5FCAEE">
              <a:alpha val="3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9" name="Google Shape;13;p13">
            <a:extLst>
              <a:ext uri="{FF2B5EF4-FFF2-40B4-BE49-F238E27FC236}">
                <a16:creationId xmlns:a16="http://schemas.microsoft.com/office/drawing/2014/main" id="{AF1541BD-A794-2DC0-A31F-B0844D81EA9C}"/>
              </a:ext>
            </a:extLst>
          </p:cNvPr>
          <p:cNvSpPr/>
          <p:nvPr/>
        </p:nvSpPr>
        <p:spPr>
          <a:xfrm>
            <a:off x="9603000" y="0"/>
            <a:ext cx="2589119" cy="6857640"/>
          </a:xfrm>
          <a:custGeom>
            <a:avLst/>
            <a:gdLst>
              <a:gd name="f0" fmla="val 0"/>
              <a:gd name="f1" fmla="val 2589120"/>
              <a:gd name="f2" fmla="val 1208884"/>
              <a:gd name="f3" fmla="val 6857996"/>
            </a:gdLst>
            <a:ahLst/>
            <a:cxnLst>
              <a:cxn ang="3cd4">
                <a:pos x="hc" y="t"/>
              </a:cxn>
              <a:cxn ang="0">
                <a:pos x="r" y="vc"/>
              </a:cxn>
              <a:cxn ang="cd4">
                <a:pos x="hc" y="b"/>
              </a:cxn>
              <a:cxn ang="cd2">
                <a:pos x="l" y="vc"/>
              </a:cxn>
            </a:cxnLst>
            <a:rect l="l" t="t" r="r" b="b"/>
            <a:pathLst>
              <a:path w="2589529" h="6858000">
                <a:moveTo>
                  <a:pt x="f1" y="f0"/>
                </a:moveTo>
                <a:lnTo>
                  <a:pt x="f0" y="f0"/>
                </a:lnTo>
                <a:lnTo>
                  <a:pt x="f2" y="f3"/>
                </a:lnTo>
                <a:lnTo>
                  <a:pt x="f1" y="f3"/>
                </a:lnTo>
                <a:lnTo>
                  <a:pt x="f1" y="f0"/>
                </a:lnTo>
                <a:close/>
              </a:path>
            </a:pathLst>
          </a:custGeom>
          <a:solidFill>
            <a:srgbClr val="5FCAEE">
              <a:alpha val="2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0" name="Google Shape;14;p13">
            <a:extLst>
              <a:ext uri="{FF2B5EF4-FFF2-40B4-BE49-F238E27FC236}">
                <a16:creationId xmlns:a16="http://schemas.microsoft.com/office/drawing/2014/main" id="{6EE062F3-C755-EC28-7984-C7F8980D34F2}"/>
              </a:ext>
            </a:extLst>
          </p:cNvPr>
          <p:cNvSpPr/>
          <p:nvPr/>
        </p:nvSpPr>
        <p:spPr>
          <a:xfrm>
            <a:off x="8934480" y="3048120"/>
            <a:ext cx="3257279" cy="3809520"/>
          </a:xfrm>
          <a:custGeom>
            <a:avLst/>
            <a:gdLst>
              <a:gd name="f0" fmla="val 0"/>
              <a:gd name="f1" fmla="val 3257550"/>
              <a:gd name="f2" fmla="val 3810000"/>
            </a:gdLst>
            <a:ahLst/>
            <a:cxnLst>
              <a:cxn ang="3cd4">
                <a:pos x="hc" y="t"/>
              </a:cxn>
              <a:cxn ang="0">
                <a:pos x="r" y="vc"/>
              </a:cxn>
              <a:cxn ang="cd4">
                <a:pos x="hc" y="b"/>
              </a:cxn>
              <a:cxn ang="cd2">
                <a:pos x="l" y="vc"/>
              </a:cxn>
            </a:cxnLst>
            <a:rect l="l" t="t" r="r" b="b"/>
            <a:pathLst>
              <a:path w="3257550" h="3810000">
                <a:moveTo>
                  <a:pt x="f1" y="f0"/>
                </a:moveTo>
                <a:lnTo>
                  <a:pt x="f0" y="f2"/>
                </a:lnTo>
                <a:lnTo>
                  <a:pt x="f1" y="f2"/>
                </a:lnTo>
                <a:lnTo>
                  <a:pt x="f1" y="f0"/>
                </a:lnTo>
                <a:close/>
              </a:path>
            </a:pathLst>
          </a:custGeom>
          <a:solidFill>
            <a:srgbClr val="17AFE3">
              <a:alpha val="6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1" name="Google Shape;15;p13">
            <a:extLst>
              <a:ext uri="{FF2B5EF4-FFF2-40B4-BE49-F238E27FC236}">
                <a16:creationId xmlns:a16="http://schemas.microsoft.com/office/drawing/2014/main" id="{035F4BC3-6EB4-BE05-6E9E-CB7F6D3B413A}"/>
              </a:ext>
            </a:extLst>
          </p:cNvPr>
          <p:cNvSpPr/>
          <p:nvPr/>
        </p:nvSpPr>
        <p:spPr>
          <a:xfrm>
            <a:off x="9338040" y="0"/>
            <a:ext cx="2854080" cy="6857640"/>
          </a:xfrm>
          <a:custGeom>
            <a:avLst/>
            <a:gdLst>
              <a:gd name="f0" fmla="val 0"/>
              <a:gd name="f1" fmla="val 2854069"/>
              <a:gd name="f2" fmla="val 2470020"/>
              <a:gd name="f3" fmla="val 6857996"/>
            </a:gdLst>
            <a:ahLst/>
            <a:cxnLst>
              <a:cxn ang="3cd4">
                <a:pos x="hc" y="t"/>
              </a:cxn>
              <a:cxn ang="0">
                <a:pos x="r" y="vc"/>
              </a:cxn>
              <a:cxn ang="cd4">
                <a:pos x="hc" y="b"/>
              </a:cxn>
              <a:cxn ang="cd2">
                <a:pos x="l" y="vc"/>
              </a:cxn>
            </a:cxnLst>
            <a:rect l="l" t="t" r="r" b="b"/>
            <a:pathLst>
              <a:path w="2854325" h="6858000">
                <a:moveTo>
                  <a:pt x="f1" y="f0"/>
                </a:moveTo>
                <a:lnTo>
                  <a:pt x="f0" y="f0"/>
                </a:lnTo>
                <a:lnTo>
                  <a:pt x="f2" y="f3"/>
                </a:lnTo>
                <a:lnTo>
                  <a:pt x="f1" y="f3"/>
                </a:lnTo>
                <a:lnTo>
                  <a:pt x="f1" y="f0"/>
                </a:lnTo>
                <a:close/>
              </a:path>
            </a:pathLst>
          </a:custGeom>
          <a:solidFill>
            <a:srgbClr val="17AFE3">
              <a:alpha val="5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2" name="Google Shape;16;p13">
            <a:extLst>
              <a:ext uri="{FF2B5EF4-FFF2-40B4-BE49-F238E27FC236}">
                <a16:creationId xmlns:a16="http://schemas.microsoft.com/office/drawing/2014/main" id="{A3A045A2-F896-9315-F92E-FA396F94E3AD}"/>
              </a:ext>
            </a:extLst>
          </p:cNvPr>
          <p:cNvSpPr/>
          <p:nvPr/>
        </p:nvSpPr>
        <p:spPr>
          <a:xfrm>
            <a:off x="10896479" y="0"/>
            <a:ext cx="1294920" cy="6857640"/>
          </a:xfrm>
          <a:custGeom>
            <a:avLst/>
            <a:gdLst>
              <a:gd name="f0" fmla="val 0"/>
              <a:gd name="f1" fmla="val 1295399"/>
              <a:gd name="f2" fmla="val 1022453"/>
              <a:gd name="f3" fmla="val 6857996"/>
            </a:gdLst>
            <a:ahLst/>
            <a:cxnLst>
              <a:cxn ang="3cd4">
                <a:pos x="hc" y="t"/>
              </a:cxn>
              <a:cxn ang="0">
                <a:pos x="r" y="vc"/>
              </a:cxn>
              <a:cxn ang="cd4">
                <a:pos x="hc" y="b"/>
              </a:cxn>
              <a:cxn ang="cd2">
                <a:pos x="l" y="vc"/>
              </a:cxn>
            </a:cxnLst>
            <a:rect l="l" t="t" r="r" b="b"/>
            <a:pathLst>
              <a:path w="1295400" h="6858000">
                <a:moveTo>
                  <a:pt x="f1" y="f0"/>
                </a:moveTo>
                <a:lnTo>
                  <a:pt x="f2" y="f0"/>
                </a:lnTo>
                <a:lnTo>
                  <a:pt x="f0" y="f3"/>
                </a:lnTo>
                <a:lnTo>
                  <a:pt x="f1" y="f3"/>
                </a:lnTo>
                <a:lnTo>
                  <a:pt x="f1" y="f0"/>
                </a:lnTo>
                <a:close/>
              </a:path>
            </a:pathLst>
          </a:custGeom>
          <a:solidFill>
            <a:srgbClr val="2D83C3">
              <a:alpha val="7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3" name="Google Shape;17;p13">
            <a:extLst>
              <a:ext uri="{FF2B5EF4-FFF2-40B4-BE49-F238E27FC236}">
                <a16:creationId xmlns:a16="http://schemas.microsoft.com/office/drawing/2014/main" id="{F1B27CAD-4A01-21B2-51CB-118EEA0F8E89}"/>
              </a:ext>
            </a:extLst>
          </p:cNvPr>
          <p:cNvSpPr/>
          <p:nvPr/>
        </p:nvSpPr>
        <p:spPr>
          <a:xfrm>
            <a:off x="10936080" y="0"/>
            <a:ext cx="1255680" cy="6857640"/>
          </a:xfrm>
          <a:custGeom>
            <a:avLst/>
            <a:gdLst>
              <a:gd name="f0" fmla="val 0"/>
              <a:gd name="f1" fmla="val 1255752"/>
              <a:gd name="f2" fmla="val 1114527"/>
              <a:gd name="f3" fmla="val 6857996"/>
            </a:gdLst>
            <a:ahLst/>
            <a:cxnLst>
              <a:cxn ang="3cd4">
                <a:pos x="hc" y="t"/>
              </a:cxn>
              <a:cxn ang="0">
                <a:pos x="r" y="vc"/>
              </a:cxn>
              <a:cxn ang="cd4">
                <a:pos x="hc" y="b"/>
              </a:cxn>
              <a:cxn ang="cd2">
                <a:pos x="l" y="vc"/>
              </a:cxn>
            </a:cxnLst>
            <a:rect l="l" t="t" r="r" b="b"/>
            <a:pathLst>
              <a:path w="1256029" h="6858000">
                <a:moveTo>
                  <a:pt x="f1" y="f0"/>
                </a:moveTo>
                <a:lnTo>
                  <a:pt x="f0" y="f0"/>
                </a:lnTo>
                <a:lnTo>
                  <a:pt x="f2" y="f3"/>
                </a:lnTo>
                <a:lnTo>
                  <a:pt x="f1" y="f3"/>
                </a:lnTo>
                <a:lnTo>
                  <a:pt x="f1" y="f0"/>
                </a:lnTo>
                <a:close/>
              </a:path>
            </a:pathLst>
          </a:custGeom>
          <a:solidFill>
            <a:srgbClr val="226192">
              <a:alpha val="8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4" name="Google Shape;18;p13">
            <a:extLst>
              <a:ext uri="{FF2B5EF4-FFF2-40B4-BE49-F238E27FC236}">
                <a16:creationId xmlns:a16="http://schemas.microsoft.com/office/drawing/2014/main" id="{354C569A-04CB-CDD3-7CD6-439A6422C7B5}"/>
              </a:ext>
            </a:extLst>
          </p:cNvPr>
          <p:cNvSpPr/>
          <p:nvPr/>
        </p:nvSpPr>
        <p:spPr>
          <a:xfrm>
            <a:off x="10372680" y="3591000"/>
            <a:ext cx="1819080" cy="3266640"/>
          </a:xfrm>
          <a:custGeom>
            <a:avLst/>
            <a:gdLst>
              <a:gd name="f0" fmla="val 0"/>
              <a:gd name="f1" fmla="val 1819275"/>
              <a:gd name="f2" fmla="val 3267075"/>
            </a:gdLst>
            <a:ahLst/>
            <a:cxnLst>
              <a:cxn ang="3cd4">
                <a:pos x="hc" y="t"/>
              </a:cxn>
              <a:cxn ang="0">
                <a:pos x="r" y="vc"/>
              </a:cxn>
              <a:cxn ang="cd4">
                <a:pos x="hc" y="b"/>
              </a:cxn>
              <a:cxn ang="cd2">
                <a:pos x="l" y="vc"/>
              </a:cxn>
            </a:cxnLst>
            <a:rect l="l" t="t" r="r" b="b"/>
            <a:pathLst>
              <a:path w="1819275" h="3267075">
                <a:moveTo>
                  <a:pt x="f1" y="f0"/>
                </a:moveTo>
                <a:lnTo>
                  <a:pt x="f0" y="f2"/>
                </a:lnTo>
                <a:lnTo>
                  <a:pt x="f1" y="f2"/>
                </a:lnTo>
                <a:lnTo>
                  <a:pt x="f1" y="f0"/>
                </a:lnTo>
                <a:close/>
              </a:path>
            </a:pathLst>
          </a:custGeom>
          <a:solidFill>
            <a:srgbClr val="17AFE3">
              <a:alpha val="6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5" name="Google Shape;19;p13">
            <a:extLst>
              <a:ext uri="{FF2B5EF4-FFF2-40B4-BE49-F238E27FC236}">
                <a16:creationId xmlns:a16="http://schemas.microsoft.com/office/drawing/2014/main" id="{61CED497-F158-68D4-9DCC-CF3908AEF471}"/>
              </a:ext>
            </a:extLst>
          </p:cNvPr>
          <p:cNvSpPr/>
          <p:nvPr/>
        </p:nvSpPr>
        <p:spPr>
          <a:xfrm>
            <a:off x="0" y="4010039"/>
            <a:ext cx="447479" cy="2847600"/>
          </a:xfrm>
          <a:custGeom>
            <a:avLst/>
            <a:gdLst>
              <a:gd name="f0" fmla="val 0"/>
              <a:gd name="f1" fmla="val 447675"/>
              <a:gd name="f2" fmla="val 2847975"/>
            </a:gdLst>
            <a:ahLst/>
            <a:cxnLst>
              <a:cxn ang="3cd4">
                <a:pos x="hc" y="t"/>
              </a:cxn>
              <a:cxn ang="0">
                <a:pos x="r" y="vc"/>
              </a:cxn>
              <a:cxn ang="cd4">
                <a:pos x="hc" y="b"/>
              </a:cxn>
              <a:cxn ang="cd2">
                <a:pos x="l" y="vc"/>
              </a:cxn>
            </a:cxnLst>
            <a:rect l="l" t="t" r="r" b="b"/>
            <a:pathLst>
              <a:path w="447675" h="2847975">
                <a:moveTo>
                  <a:pt x="f0" y="f0"/>
                </a:moveTo>
                <a:lnTo>
                  <a:pt x="f0" y="f2"/>
                </a:lnTo>
                <a:lnTo>
                  <a:pt x="f1" y="f2"/>
                </a:lnTo>
                <a:lnTo>
                  <a:pt x="f0" y="f0"/>
                </a:lnTo>
                <a:close/>
              </a:path>
            </a:pathLst>
          </a:custGeom>
          <a:solidFill>
            <a:srgbClr val="5FCAEE">
              <a:alpha val="7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2" name="Title 1">
            <a:extLst>
              <a:ext uri="{FF2B5EF4-FFF2-40B4-BE49-F238E27FC236}">
                <a16:creationId xmlns:a16="http://schemas.microsoft.com/office/drawing/2014/main" id="{86DB3A9C-E8F1-F339-381E-77E993162BBB}"/>
              </a:ext>
            </a:extLst>
          </p:cNvPr>
          <p:cNvSpPr>
            <a:spLocks noGrp="1"/>
          </p:cNvSpPr>
          <p:nvPr>
            <p:ph type="title"/>
          </p:nvPr>
        </p:nvSpPr>
        <p:spPr>
          <a:xfrm>
            <a:off x="609480" y="273600"/>
            <a:ext cx="10972440" cy="1144800"/>
          </a:xfrm>
        </p:spPr>
        <p:txBody>
          <a:bodyPr/>
          <a:lstStyle/>
          <a:p>
            <a:r>
              <a:rPr lang="en-US"/>
              <a:t>Click to edit Master title style</a:t>
            </a:r>
          </a:p>
        </p:txBody>
      </p:sp>
      <p:sp>
        <p:nvSpPr>
          <p:cNvPr id="3" name="Footer Placeholder 2">
            <a:extLst>
              <a:ext uri="{FF2B5EF4-FFF2-40B4-BE49-F238E27FC236}">
                <a16:creationId xmlns:a16="http://schemas.microsoft.com/office/drawing/2014/main" id="{0C76DA7D-1DE7-EAC2-4AEE-995F3156FA2B}"/>
              </a:ext>
            </a:extLst>
          </p:cNvPr>
          <p:cNvSpPr>
            <a:spLocks noGrp="1"/>
          </p:cNvSpPr>
          <p:nvPr>
            <p:ph type="ftr" sz="quarter" idx="10"/>
          </p:nvPr>
        </p:nvSpPr>
        <p:spPr>
          <a:xfrm>
            <a:off x="4145400" y="6378120"/>
            <a:ext cx="3900960" cy="4526280"/>
          </a:xfrm>
        </p:spPr>
        <p:txBody>
          <a:bodyPr/>
          <a:lstStyle/>
          <a:p>
            <a:pPr lvl="0"/>
            <a:endParaRPr lang="en-US"/>
          </a:p>
        </p:txBody>
      </p:sp>
      <p:sp>
        <p:nvSpPr>
          <p:cNvPr id="4" name="Date Placeholder 3">
            <a:extLst>
              <a:ext uri="{FF2B5EF4-FFF2-40B4-BE49-F238E27FC236}">
                <a16:creationId xmlns:a16="http://schemas.microsoft.com/office/drawing/2014/main" id="{4674D179-6042-30B0-F0BD-DC29C9B35F5C}"/>
              </a:ext>
            </a:extLst>
          </p:cNvPr>
          <p:cNvSpPr>
            <a:spLocks noGrp="1"/>
          </p:cNvSpPr>
          <p:nvPr>
            <p:ph type="dt" sz="half" idx="11"/>
          </p:nvPr>
        </p:nvSpPr>
        <p:spPr>
          <a:xfrm>
            <a:off x="609480" y="6378120"/>
            <a:ext cx="2803680" cy="4526280"/>
          </a:xfrm>
        </p:spPr>
        <p:txBody>
          <a:bodyPr/>
          <a:lstStyle/>
          <a:p>
            <a:pPr lvl="0"/>
            <a:endParaRPr lang="en-US"/>
          </a:p>
        </p:txBody>
      </p:sp>
      <p:sp>
        <p:nvSpPr>
          <p:cNvPr id="5" name="Slide Number Placeholder 4">
            <a:extLst>
              <a:ext uri="{FF2B5EF4-FFF2-40B4-BE49-F238E27FC236}">
                <a16:creationId xmlns:a16="http://schemas.microsoft.com/office/drawing/2014/main" id="{6864ADD8-A963-57E9-3690-1C8B64802B68}"/>
              </a:ext>
            </a:extLst>
          </p:cNvPr>
          <p:cNvSpPr>
            <a:spLocks noGrp="1"/>
          </p:cNvSpPr>
          <p:nvPr>
            <p:ph type="sldNum" sz="quarter" idx="12"/>
          </p:nvPr>
        </p:nvSpPr>
        <p:spPr>
          <a:xfrm>
            <a:off x="11353320" y="6473159"/>
            <a:ext cx="150840" cy="4526280"/>
          </a:xfrm>
        </p:spPr>
        <p:txBody>
          <a:bodyPr/>
          <a:lstStyle/>
          <a:p>
            <a:pPr lvl="0"/>
            <a:fld id="{B67D63CB-0EDD-4D69-9B13-F812CAB31068}" type="slidenum">
              <a:t>‹#›</a:t>
            </a:fld>
            <a:endParaRPr lang="en-US"/>
          </a:p>
        </p:txBody>
      </p:sp>
    </p:spTree>
    <p:extLst>
      <p:ext uri="{BB962C8B-B14F-4D97-AF65-F5344CB8AC3E}">
        <p14:creationId xmlns:p14="http://schemas.microsoft.com/office/powerpoint/2010/main" val="6043268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Google Shape;10;p13">
            <a:extLst>
              <a:ext uri="{FF2B5EF4-FFF2-40B4-BE49-F238E27FC236}">
                <a16:creationId xmlns:a16="http://schemas.microsoft.com/office/drawing/2014/main" id="{CC362875-B654-CBA0-D33E-4083E9A1D1A9}"/>
              </a:ext>
            </a:extLst>
          </p:cNvPr>
          <p:cNvSpPr/>
          <p:nvPr/>
        </p:nvSpPr>
        <p:spPr>
          <a:xfrm>
            <a:off x="9377280" y="4680"/>
            <a:ext cx="1218240" cy="6853320"/>
          </a:xfrm>
          <a:custGeom>
            <a:avLst/>
            <a:gdLst>
              <a:gd name="f0" fmla="val 0"/>
              <a:gd name="f1" fmla="val 1218352"/>
              <a:gd name="f2" fmla="val 6853171"/>
            </a:gdLst>
            <a:ahLst/>
            <a:cxnLst>
              <a:cxn ang="3cd4">
                <a:pos x="hc" y="t"/>
              </a:cxn>
              <a:cxn ang="0">
                <a:pos x="r" y="vc"/>
              </a:cxn>
              <a:cxn ang="cd4">
                <a:pos x="hc" y="b"/>
              </a:cxn>
              <a:cxn ang="cd2">
                <a:pos x="l" y="vc"/>
              </a:cxn>
            </a:cxnLst>
            <a:rect l="l" t="t" r="r" b="b"/>
            <a:pathLst>
              <a:path w="1218565" h="6853555">
                <a:moveTo>
                  <a:pt x="f0" y="f0"/>
                </a:moveTo>
                <a:lnTo>
                  <a:pt x="f1" y="f2"/>
                </a:lnTo>
              </a:path>
            </a:pathLst>
          </a:custGeom>
          <a:noFill/>
          <a:ln w="9360">
            <a:solidFill>
              <a:srgbClr val="5FCAEE"/>
            </a:solidFill>
            <a:prstDash val="solid"/>
            <a:roun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6" name="Google Shape;11;p13">
            <a:extLst>
              <a:ext uri="{FF2B5EF4-FFF2-40B4-BE49-F238E27FC236}">
                <a16:creationId xmlns:a16="http://schemas.microsoft.com/office/drawing/2014/main" id="{9CBB6D27-64D0-6B10-547D-BAF6D00DDA62}"/>
              </a:ext>
            </a:extLst>
          </p:cNvPr>
          <p:cNvSpPr/>
          <p:nvPr/>
        </p:nvSpPr>
        <p:spPr>
          <a:xfrm>
            <a:off x="7448760" y="3695039"/>
            <a:ext cx="4743000" cy="3163319"/>
          </a:xfrm>
          <a:custGeom>
            <a:avLst/>
            <a:gdLst>
              <a:gd name="f0" fmla="val 0"/>
              <a:gd name="f1" fmla="val 4743387"/>
              <a:gd name="f2" fmla="val 3163101"/>
            </a:gdLst>
            <a:ahLst/>
            <a:cxnLst>
              <a:cxn ang="3cd4">
                <a:pos x="hc" y="t"/>
              </a:cxn>
              <a:cxn ang="0">
                <a:pos x="r" y="vc"/>
              </a:cxn>
              <a:cxn ang="cd4">
                <a:pos x="hc" y="b"/>
              </a:cxn>
              <a:cxn ang="cd2">
                <a:pos x="l" y="vc"/>
              </a:cxn>
            </a:cxnLst>
            <a:rect l="l" t="t" r="r" b="b"/>
            <a:pathLst>
              <a:path w="4743450" h="3163570">
                <a:moveTo>
                  <a:pt x="f1" y="f0"/>
                </a:moveTo>
                <a:lnTo>
                  <a:pt x="f0" y="f2"/>
                </a:lnTo>
              </a:path>
            </a:pathLst>
          </a:custGeom>
          <a:noFill/>
          <a:ln w="9360">
            <a:solidFill>
              <a:srgbClr val="5FCAEE"/>
            </a:solidFill>
            <a:prstDash val="solid"/>
            <a:roun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7" name="Google Shape;12;p13">
            <a:extLst>
              <a:ext uri="{FF2B5EF4-FFF2-40B4-BE49-F238E27FC236}">
                <a16:creationId xmlns:a16="http://schemas.microsoft.com/office/drawing/2014/main" id="{DCC41A6C-5C5B-3B65-2F6E-F8F6C0ED7262}"/>
              </a:ext>
            </a:extLst>
          </p:cNvPr>
          <p:cNvSpPr/>
          <p:nvPr/>
        </p:nvSpPr>
        <p:spPr>
          <a:xfrm>
            <a:off x="9182160" y="0"/>
            <a:ext cx="3009600" cy="6857640"/>
          </a:xfrm>
          <a:custGeom>
            <a:avLst/>
            <a:gdLst>
              <a:gd name="f0" fmla="val 0"/>
              <a:gd name="f1" fmla="val 3009899"/>
              <a:gd name="f2" fmla="val 2044399"/>
              <a:gd name="f3" fmla="val 6857996"/>
            </a:gdLst>
            <a:ahLst/>
            <a:cxnLst>
              <a:cxn ang="3cd4">
                <a:pos x="hc" y="t"/>
              </a:cxn>
              <a:cxn ang="0">
                <a:pos x="r" y="vc"/>
              </a:cxn>
              <a:cxn ang="cd4">
                <a:pos x="hc" y="b"/>
              </a:cxn>
              <a:cxn ang="cd2">
                <a:pos x="l" y="vc"/>
              </a:cxn>
            </a:cxnLst>
            <a:rect l="l" t="t" r="r" b="b"/>
            <a:pathLst>
              <a:path w="3009900" h="6858000">
                <a:moveTo>
                  <a:pt x="f1" y="f0"/>
                </a:moveTo>
                <a:lnTo>
                  <a:pt x="f2" y="f0"/>
                </a:lnTo>
                <a:lnTo>
                  <a:pt x="f0" y="f3"/>
                </a:lnTo>
                <a:lnTo>
                  <a:pt x="f1" y="f3"/>
                </a:lnTo>
                <a:lnTo>
                  <a:pt x="f1" y="f0"/>
                </a:lnTo>
                <a:close/>
              </a:path>
            </a:pathLst>
          </a:custGeom>
          <a:solidFill>
            <a:srgbClr val="5FCAEE">
              <a:alpha val="3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8" name="Google Shape;13;p13">
            <a:extLst>
              <a:ext uri="{FF2B5EF4-FFF2-40B4-BE49-F238E27FC236}">
                <a16:creationId xmlns:a16="http://schemas.microsoft.com/office/drawing/2014/main" id="{2DABAAB2-AF89-F571-FB54-A71E61363508}"/>
              </a:ext>
            </a:extLst>
          </p:cNvPr>
          <p:cNvSpPr/>
          <p:nvPr/>
        </p:nvSpPr>
        <p:spPr>
          <a:xfrm>
            <a:off x="9603000" y="0"/>
            <a:ext cx="2589119" cy="6857640"/>
          </a:xfrm>
          <a:custGeom>
            <a:avLst/>
            <a:gdLst>
              <a:gd name="f0" fmla="val 0"/>
              <a:gd name="f1" fmla="val 2589120"/>
              <a:gd name="f2" fmla="val 1208884"/>
              <a:gd name="f3" fmla="val 6857996"/>
            </a:gdLst>
            <a:ahLst/>
            <a:cxnLst>
              <a:cxn ang="3cd4">
                <a:pos x="hc" y="t"/>
              </a:cxn>
              <a:cxn ang="0">
                <a:pos x="r" y="vc"/>
              </a:cxn>
              <a:cxn ang="cd4">
                <a:pos x="hc" y="b"/>
              </a:cxn>
              <a:cxn ang="cd2">
                <a:pos x="l" y="vc"/>
              </a:cxn>
            </a:cxnLst>
            <a:rect l="l" t="t" r="r" b="b"/>
            <a:pathLst>
              <a:path w="2589529" h="6858000">
                <a:moveTo>
                  <a:pt x="f1" y="f0"/>
                </a:moveTo>
                <a:lnTo>
                  <a:pt x="f0" y="f0"/>
                </a:lnTo>
                <a:lnTo>
                  <a:pt x="f2" y="f3"/>
                </a:lnTo>
                <a:lnTo>
                  <a:pt x="f1" y="f3"/>
                </a:lnTo>
                <a:lnTo>
                  <a:pt x="f1" y="f0"/>
                </a:lnTo>
                <a:close/>
              </a:path>
            </a:pathLst>
          </a:custGeom>
          <a:solidFill>
            <a:srgbClr val="5FCAEE">
              <a:alpha val="2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9" name="Google Shape;14;p13">
            <a:extLst>
              <a:ext uri="{FF2B5EF4-FFF2-40B4-BE49-F238E27FC236}">
                <a16:creationId xmlns:a16="http://schemas.microsoft.com/office/drawing/2014/main" id="{68020608-C84B-A195-C721-3E94CF7BC0BB}"/>
              </a:ext>
            </a:extLst>
          </p:cNvPr>
          <p:cNvSpPr/>
          <p:nvPr/>
        </p:nvSpPr>
        <p:spPr>
          <a:xfrm>
            <a:off x="8934480" y="3048120"/>
            <a:ext cx="3257279" cy="3809520"/>
          </a:xfrm>
          <a:custGeom>
            <a:avLst/>
            <a:gdLst>
              <a:gd name="f0" fmla="val 0"/>
              <a:gd name="f1" fmla="val 3257550"/>
              <a:gd name="f2" fmla="val 3810000"/>
            </a:gdLst>
            <a:ahLst/>
            <a:cxnLst>
              <a:cxn ang="3cd4">
                <a:pos x="hc" y="t"/>
              </a:cxn>
              <a:cxn ang="0">
                <a:pos x="r" y="vc"/>
              </a:cxn>
              <a:cxn ang="cd4">
                <a:pos x="hc" y="b"/>
              </a:cxn>
              <a:cxn ang="cd2">
                <a:pos x="l" y="vc"/>
              </a:cxn>
            </a:cxnLst>
            <a:rect l="l" t="t" r="r" b="b"/>
            <a:pathLst>
              <a:path w="3257550" h="3810000">
                <a:moveTo>
                  <a:pt x="f1" y="f0"/>
                </a:moveTo>
                <a:lnTo>
                  <a:pt x="f0" y="f2"/>
                </a:lnTo>
                <a:lnTo>
                  <a:pt x="f1" y="f2"/>
                </a:lnTo>
                <a:lnTo>
                  <a:pt x="f1" y="f0"/>
                </a:lnTo>
                <a:close/>
              </a:path>
            </a:pathLst>
          </a:custGeom>
          <a:solidFill>
            <a:srgbClr val="17AFE3">
              <a:alpha val="6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0" name="Google Shape;15;p13">
            <a:extLst>
              <a:ext uri="{FF2B5EF4-FFF2-40B4-BE49-F238E27FC236}">
                <a16:creationId xmlns:a16="http://schemas.microsoft.com/office/drawing/2014/main" id="{4F8FF5A9-841C-3AB9-E61D-655947156A5E}"/>
              </a:ext>
            </a:extLst>
          </p:cNvPr>
          <p:cNvSpPr/>
          <p:nvPr/>
        </p:nvSpPr>
        <p:spPr>
          <a:xfrm>
            <a:off x="9338040" y="0"/>
            <a:ext cx="2854080" cy="6857640"/>
          </a:xfrm>
          <a:custGeom>
            <a:avLst/>
            <a:gdLst>
              <a:gd name="f0" fmla="val 0"/>
              <a:gd name="f1" fmla="val 2854069"/>
              <a:gd name="f2" fmla="val 2470020"/>
              <a:gd name="f3" fmla="val 6857996"/>
            </a:gdLst>
            <a:ahLst/>
            <a:cxnLst>
              <a:cxn ang="3cd4">
                <a:pos x="hc" y="t"/>
              </a:cxn>
              <a:cxn ang="0">
                <a:pos x="r" y="vc"/>
              </a:cxn>
              <a:cxn ang="cd4">
                <a:pos x="hc" y="b"/>
              </a:cxn>
              <a:cxn ang="cd2">
                <a:pos x="l" y="vc"/>
              </a:cxn>
            </a:cxnLst>
            <a:rect l="l" t="t" r="r" b="b"/>
            <a:pathLst>
              <a:path w="2854325" h="6858000">
                <a:moveTo>
                  <a:pt x="f1" y="f0"/>
                </a:moveTo>
                <a:lnTo>
                  <a:pt x="f0" y="f0"/>
                </a:lnTo>
                <a:lnTo>
                  <a:pt x="f2" y="f3"/>
                </a:lnTo>
                <a:lnTo>
                  <a:pt x="f1" y="f3"/>
                </a:lnTo>
                <a:lnTo>
                  <a:pt x="f1" y="f0"/>
                </a:lnTo>
                <a:close/>
              </a:path>
            </a:pathLst>
          </a:custGeom>
          <a:solidFill>
            <a:srgbClr val="17AFE3">
              <a:alpha val="5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1" name="Google Shape;16;p13">
            <a:extLst>
              <a:ext uri="{FF2B5EF4-FFF2-40B4-BE49-F238E27FC236}">
                <a16:creationId xmlns:a16="http://schemas.microsoft.com/office/drawing/2014/main" id="{3204F581-43A3-44AD-F90C-820B6D1E149D}"/>
              </a:ext>
            </a:extLst>
          </p:cNvPr>
          <p:cNvSpPr/>
          <p:nvPr/>
        </p:nvSpPr>
        <p:spPr>
          <a:xfrm>
            <a:off x="10896479" y="0"/>
            <a:ext cx="1294920" cy="6857640"/>
          </a:xfrm>
          <a:custGeom>
            <a:avLst/>
            <a:gdLst>
              <a:gd name="f0" fmla="val 0"/>
              <a:gd name="f1" fmla="val 1295399"/>
              <a:gd name="f2" fmla="val 1022453"/>
              <a:gd name="f3" fmla="val 6857996"/>
            </a:gdLst>
            <a:ahLst/>
            <a:cxnLst>
              <a:cxn ang="3cd4">
                <a:pos x="hc" y="t"/>
              </a:cxn>
              <a:cxn ang="0">
                <a:pos x="r" y="vc"/>
              </a:cxn>
              <a:cxn ang="cd4">
                <a:pos x="hc" y="b"/>
              </a:cxn>
              <a:cxn ang="cd2">
                <a:pos x="l" y="vc"/>
              </a:cxn>
            </a:cxnLst>
            <a:rect l="l" t="t" r="r" b="b"/>
            <a:pathLst>
              <a:path w="1295400" h="6858000">
                <a:moveTo>
                  <a:pt x="f1" y="f0"/>
                </a:moveTo>
                <a:lnTo>
                  <a:pt x="f2" y="f0"/>
                </a:lnTo>
                <a:lnTo>
                  <a:pt x="f0" y="f3"/>
                </a:lnTo>
                <a:lnTo>
                  <a:pt x="f1" y="f3"/>
                </a:lnTo>
                <a:lnTo>
                  <a:pt x="f1" y="f0"/>
                </a:lnTo>
                <a:close/>
              </a:path>
            </a:pathLst>
          </a:custGeom>
          <a:solidFill>
            <a:srgbClr val="2D83C3">
              <a:alpha val="7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2" name="Google Shape;17;p13">
            <a:extLst>
              <a:ext uri="{FF2B5EF4-FFF2-40B4-BE49-F238E27FC236}">
                <a16:creationId xmlns:a16="http://schemas.microsoft.com/office/drawing/2014/main" id="{EA980ADE-18AC-9BFE-6F08-4DBF2F938A4D}"/>
              </a:ext>
            </a:extLst>
          </p:cNvPr>
          <p:cNvSpPr/>
          <p:nvPr/>
        </p:nvSpPr>
        <p:spPr>
          <a:xfrm>
            <a:off x="10936080" y="0"/>
            <a:ext cx="1255680" cy="6857640"/>
          </a:xfrm>
          <a:custGeom>
            <a:avLst/>
            <a:gdLst>
              <a:gd name="f0" fmla="val 0"/>
              <a:gd name="f1" fmla="val 1255752"/>
              <a:gd name="f2" fmla="val 1114527"/>
              <a:gd name="f3" fmla="val 6857996"/>
            </a:gdLst>
            <a:ahLst/>
            <a:cxnLst>
              <a:cxn ang="3cd4">
                <a:pos x="hc" y="t"/>
              </a:cxn>
              <a:cxn ang="0">
                <a:pos x="r" y="vc"/>
              </a:cxn>
              <a:cxn ang="cd4">
                <a:pos x="hc" y="b"/>
              </a:cxn>
              <a:cxn ang="cd2">
                <a:pos x="l" y="vc"/>
              </a:cxn>
            </a:cxnLst>
            <a:rect l="l" t="t" r="r" b="b"/>
            <a:pathLst>
              <a:path w="1256029" h="6858000">
                <a:moveTo>
                  <a:pt x="f1" y="f0"/>
                </a:moveTo>
                <a:lnTo>
                  <a:pt x="f0" y="f0"/>
                </a:lnTo>
                <a:lnTo>
                  <a:pt x="f2" y="f3"/>
                </a:lnTo>
                <a:lnTo>
                  <a:pt x="f1" y="f3"/>
                </a:lnTo>
                <a:lnTo>
                  <a:pt x="f1" y="f0"/>
                </a:lnTo>
                <a:close/>
              </a:path>
            </a:pathLst>
          </a:custGeom>
          <a:solidFill>
            <a:srgbClr val="226192">
              <a:alpha val="8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3" name="Google Shape;18;p13">
            <a:extLst>
              <a:ext uri="{FF2B5EF4-FFF2-40B4-BE49-F238E27FC236}">
                <a16:creationId xmlns:a16="http://schemas.microsoft.com/office/drawing/2014/main" id="{97519BED-D800-E2E4-F5EB-FD4C04238F0F}"/>
              </a:ext>
            </a:extLst>
          </p:cNvPr>
          <p:cNvSpPr/>
          <p:nvPr/>
        </p:nvSpPr>
        <p:spPr>
          <a:xfrm>
            <a:off x="10372680" y="3591000"/>
            <a:ext cx="1819080" cy="3266640"/>
          </a:xfrm>
          <a:custGeom>
            <a:avLst/>
            <a:gdLst>
              <a:gd name="f0" fmla="val 0"/>
              <a:gd name="f1" fmla="val 1819275"/>
              <a:gd name="f2" fmla="val 3267075"/>
            </a:gdLst>
            <a:ahLst/>
            <a:cxnLst>
              <a:cxn ang="3cd4">
                <a:pos x="hc" y="t"/>
              </a:cxn>
              <a:cxn ang="0">
                <a:pos x="r" y="vc"/>
              </a:cxn>
              <a:cxn ang="cd4">
                <a:pos x="hc" y="b"/>
              </a:cxn>
              <a:cxn ang="cd2">
                <a:pos x="l" y="vc"/>
              </a:cxn>
            </a:cxnLst>
            <a:rect l="l" t="t" r="r" b="b"/>
            <a:pathLst>
              <a:path w="1819275" h="3267075">
                <a:moveTo>
                  <a:pt x="f1" y="f0"/>
                </a:moveTo>
                <a:lnTo>
                  <a:pt x="f0" y="f2"/>
                </a:lnTo>
                <a:lnTo>
                  <a:pt x="f1" y="f2"/>
                </a:lnTo>
                <a:lnTo>
                  <a:pt x="f1" y="f0"/>
                </a:lnTo>
                <a:close/>
              </a:path>
            </a:pathLst>
          </a:custGeom>
          <a:solidFill>
            <a:srgbClr val="17AFE3">
              <a:alpha val="6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4" name="Google Shape;19;p13">
            <a:extLst>
              <a:ext uri="{FF2B5EF4-FFF2-40B4-BE49-F238E27FC236}">
                <a16:creationId xmlns:a16="http://schemas.microsoft.com/office/drawing/2014/main" id="{E87E2654-5C00-C626-99CC-33882634C2A5}"/>
              </a:ext>
            </a:extLst>
          </p:cNvPr>
          <p:cNvSpPr/>
          <p:nvPr/>
        </p:nvSpPr>
        <p:spPr>
          <a:xfrm>
            <a:off x="0" y="4010039"/>
            <a:ext cx="447479" cy="2847600"/>
          </a:xfrm>
          <a:custGeom>
            <a:avLst/>
            <a:gdLst>
              <a:gd name="f0" fmla="val 0"/>
              <a:gd name="f1" fmla="val 447675"/>
              <a:gd name="f2" fmla="val 2847975"/>
            </a:gdLst>
            <a:ahLst/>
            <a:cxnLst>
              <a:cxn ang="3cd4">
                <a:pos x="hc" y="t"/>
              </a:cxn>
              <a:cxn ang="0">
                <a:pos x="r" y="vc"/>
              </a:cxn>
              <a:cxn ang="cd4">
                <a:pos x="hc" y="b"/>
              </a:cxn>
              <a:cxn ang="cd2">
                <a:pos x="l" y="vc"/>
              </a:cxn>
            </a:cxnLst>
            <a:rect l="l" t="t" r="r" b="b"/>
            <a:pathLst>
              <a:path w="447675" h="2847975">
                <a:moveTo>
                  <a:pt x="f0" y="f0"/>
                </a:moveTo>
                <a:lnTo>
                  <a:pt x="f0" y="f2"/>
                </a:lnTo>
                <a:lnTo>
                  <a:pt x="f1" y="f2"/>
                </a:lnTo>
                <a:lnTo>
                  <a:pt x="f0" y="f0"/>
                </a:lnTo>
                <a:close/>
              </a:path>
            </a:pathLst>
          </a:custGeom>
          <a:solidFill>
            <a:srgbClr val="5FCAEE">
              <a:alpha val="7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2" name="Footer Placeholder 1">
            <a:extLst>
              <a:ext uri="{FF2B5EF4-FFF2-40B4-BE49-F238E27FC236}">
                <a16:creationId xmlns:a16="http://schemas.microsoft.com/office/drawing/2014/main" id="{FA7A4269-6BD8-A2A3-52D7-0FCFBE70F604}"/>
              </a:ext>
            </a:extLst>
          </p:cNvPr>
          <p:cNvSpPr>
            <a:spLocks noGrp="1"/>
          </p:cNvSpPr>
          <p:nvPr>
            <p:ph type="ftr" sz="quarter" idx="10"/>
          </p:nvPr>
        </p:nvSpPr>
        <p:spPr>
          <a:xfrm>
            <a:off x="4145400" y="6378120"/>
            <a:ext cx="3900960" cy="4526280"/>
          </a:xfrm>
        </p:spPr>
        <p:txBody>
          <a:bodyPr/>
          <a:lstStyle/>
          <a:p>
            <a:pPr lvl="0"/>
            <a:endParaRPr lang="en-US"/>
          </a:p>
        </p:txBody>
      </p:sp>
      <p:sp>
        <p:nvSpPr>
          <p:cNvPr id="3" name="Date Placeholder 2">
            <a:extLst>
              <a:ext uri="{FF2B5EF4-FFF2-40B4-BE49-F238E27FC236}">
                <a16:creationId xmlns:a16="http://schemas.microsoft.com/office/drawing/2014/main" id="{657F36B3-2BA5-3583-C3EB-616F5BCE3F11}"/>
              </a:ext>
            </a:extLst>
          </p:cNvPr>
          <p:cNvSpPr>
            <a:spLocks noGrp="1"/>
          </p:cNvSpPr>
          <p:nvPr>
            <p:ph type="dt" sz="half" idx="11"/>
          </p:nvPr>
        </p:nvSpPr>
        <p:spPr>
          <a:xfrm>
            <a:off x="609480" y="6378120"/>
            <a:ext cx="2803680" cy="4526280"/>
          </a:xfrm>
        </p:spPr>
        <p:txBody>
          <a:bodyPr/>
          <a:lstStyle/>
          <a:p>
            <a:pPr lvl="0"/>
            <a:endParaRPr lang="en-US"/>
          </a:p>
        </p:txBody>
      </p:sp>
      <p:sp>
        <p:nvSpPr>
          <p:cNvPr id="4" name="Slide Number Placeholder 3">
            <a:extLst>
              <a:ext uri="{FF2B5EF4-FFF2-40B4-BE49-F238E27FC236}">
                <a16:creationId xmlns:a16="http://schemas.microsoft.com/office/drawing/2014/main" id="{73222997-2278-EC75-6ABA-6E4D45916053}"/>
              </a:ext>
            </a:extLst>
          </p:cNvPr>
          <p:cNvSpPr>
            <a:spLocks noGrp="1"/>
          </p:cNvSpPr>
          <p:nvPr>
            <p:ph type="sldNum" sz="quarter" idx="12"/>
          </p:nvPr>
        </p:nvSpPr>
        <p:spPr>
          <a:xfrm>
            <a:off x="11353320" y="6473159"/>
            <a:ext cx="150840" cy="4526280"/>
          </a:xfrm>
        </p:spPr>
        <p:txBody>
          <a:bodyPr/>
          <a:lstStyle/>
          <a:p>
            <a:pPr lvl="0"/>
            <a:fld id="{16A55980-76DA-4D0A-8A22-7FAC63DC6E4E}" type="slidenum">
              <a:t>‹#›</a:t>
            </a:fld>
            <a:endParaRPr lang="en-US"/>
          </a:p>
        </p:txBody>
      </p:sp>
    </p:spTree>
    <p:extLst>
      <p:ext uri="{BB962C8B-B14F-4D97-AF65-F5344CB8AC3E}">
        <p14:creationId xmlns:p14="http://schemas.microsoft.com/office/powerpoint/2010/main" val="280540977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oogle Shape;10;p13">
            <a:extLst>
              <a:ext uri="{FF2B5EF4-FFF2-40B4-BE49-F238E27FC236}">
                <a16:creationId xmlns:a16="http://schemas.microsoft.com/office/drawing/2014/main" id="{657069C2-8C25-20C4-6BAD-B92DD176A256}"/>
              </a:ext>
            </a:extLst>
          </p:cNvPr>
          <p:cNvSpPr/>
          <p:nvPr/>
        </p:nvSpPr>
        <p:spPr>
          <a:xfrm>
            <a:off x="9377280" y="4680"/>
            <a:ext cx="1218240" cy="6853320"/>
          </a:xfrm>
          <a:custGeom>
            <a:avLst/>
            <a:gdLst>
              <a:gd name="f0" fmla="val 0"/>
              <a:gd name="f1" fmla="val 1218352"/>
              <a:gd name="f2" fmla="val 6853171"/>
            </a:gdLst>
            <a:ahLst/>
            <a:cxnLst>
              <a:cxn ang="3cd4">
                <a:pos x="hc" y="t"/>
              </a:cxn>
              <a:cxn ang="0">
                <a:pos x="r" y="vc"/>
              </a:cxn>
              <a:cxn ang="cd4">
                <a:pos x="hc" y="b"/>
              </a:cxn>
              <a:cxn ang="cd2">
                <a:pos x="l" y="vc"/>
              </a:cxn>
            </a:cxnLst>
            <a:rect l="l" t="t" r="r" b="b"/>
            <a:pathLst>
              <a:path w="1218565" h="6853555">
                <a:moveTo>
                  <a:pt x="f0" y="f0"/>
                </a:moveTo>
                <a:lnTo>
                  <a:pt x="f1" y="f2"/>
                </a:lnTo>
              </a:path>
            </a:pathLst>
          </a:custGeom>
          <a:noFill/>
          <a:ln w="9360">
            <a:solidFill>
              <a:srgbClr val="5FCAEE"/>
            </a:solidFill>
            <a:prstDash val="solid"/>
            <a:roun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8" name="Google Shape;11;p13">
            <a:extLst>
              <a:ext uri="{FF2B5EF4-FFF2-40B4-BE49-F238E27FC236}">
                <a16:creationId xmlns:a16="http://schemas.microsoft.com/office/drawing/2014/main" id="{EB7B88A2-4FE5-C9BC-1E5F-BB016110EC16}"/>
              </a:ext>
            </a:extLst>
          </p:cNvPr>
          <p:cNvSpPr/>
          <p:nvPr/>
        </p:nvSpPr>
        <p:spPr>
          <a:xfrm>
            <a:off x="7448760" y="3695039"/>
            <a:ext cx="4743000" cy="3163319"/>
          </a:xfrm>
          <a:custGeom>
            <a:avLst/>
            <a:gdLst>
              <a:gd name="f0" fmla="val 0"/>
              <a:gd name="f1" fmla="val 4743387"/>
              <a:gd name="f2" fmla="val 3163101"/>
            </a:gdLst>
            <a:ahLst/>
            <a:cxnLst>
              <a:cxn ang="3cd4">
                <a:pos x="hc" y="t"/>
              </a:cxn>
              <a:cxn ang="0">
                <a:pos x="r" y="vc"/>
              </a:cxn>
              <a:cxn ang="cd4">
                <a:pos x="hc" y="b"/>
              </a:cxn>
              <a:cxn ang="cd2">
                <a:pos x="l" y="vc"/>
              </a:cxn>
            </a:cxnLst>
            <a:rect l="l" t="t" r="r" b="b"/>
            <a:pathLst>
              <a:path w="4743450" h="3163570">
                <a:moveTo>
                  <a:pt x="f1" y="f0"/>
                </a:moveTo>
                <a:lnTo>
                  <a:pt x="f0" y="f2"/>
                </a:lnTo>
              </a:path>
            </a:pathLst>
          </a:custGeom>
          <a:noFill/>
          <a:ln w="9360">
            <a:solidFill>
              <a:srgbClr val="5FCAEE"/>
            </a:solidFill>
            <a:prstDash val="solid"/>
            <a:roun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9" name="Google Shape;12;p13">
            <a:extLst>
              <a:ext uri="{FF2B5EF4-FFF2-40B4-BE49-F238E27FC236}">
                <a16:creationId xmlns:a16="http://schemas.microsoft.com/office/drawing/2014/main" id="{8E6DBA8F-6E7B-15E6-1FFE-DC30EC053439}"/>
              </a:ext>
            </a:extLst>
          </p:cNvPr>
          <p:cNvSpPr/>
          <p:nvPr/>
        </p:nvSpPr>
        <p:spPr>
          <a:xfrm>
            <a:off x="9182160" y="0"/>
            <a:ext cx="3009600" cy="6857640"/>
          </a:xfrm>
          <a:custGeom>
            <a:avLst/>
            <a:gdLst>
              <a:gd name="f0" fmla="val 0"/>
              <a:gd name="f1" fmla="val 3009899"/>
              <a:gd name="f2" fmla="val 2044399"/>
              <a:gd name="f3" fmla="val 6857996"/>
            </a:gdLst>
            <a:ahLst/>
            <a:cxnLst>
              <a:cxn ang="3cd4">
                <a:pos x="hc" y="t"/>
              </a:cxn>
              <a:cxn ang="0">
                <a:pos x="r" y="vc"/>
              </a:cxn>
              <a:cxn ang="cd4">
                <a:pos x="hc" y="b"/>
              </a:cxn>
              <a:cxn ang="cd2">
                <a:pos x="l" y="vc"/>
              </a:cxn>
            </a:cxnLst>
            <a:rect l="l" t="t" r="r" b="b"/>
            <a:pathLst>
              <a:path w="3009900" h="6858000">
                <a:moveTo>
                  <a:pt x="f1" y="f0"/>
                </a:moveTo>
                <a:lnTo>
                  <a:pt x="f2" y="f0"/>
                </a:lnTo>
                <a:lnTo>
                  <a:pt x="f0" y="f3"/>
                </a:lnTo>
                <a:lnTo>
                  <a:pt x="f1" y="f3"/>
                </a:lnTo>
                <a:lnTo>
                  <a:pt x="f1" y="f0"/>
                </a:lnTo>
                <a:close/>
              </a:path>
            </a:pathLst>
          </a:custGeom>
          <a:solidFill>
            <a:srgbClr val="5FCAEE">
              <a:alpha val="3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0" name="Google Shape;13;p13">
            <a:extLst>
              <a:ext uri="{FF2B5EF4-FFF2-40B4-BE49-F238E27FC236}">
                <a16:creationId xmlns:a16="http://schemas.microsoft.com/office/drawing/2014/main" id="{B667A40E-A68D-2080-7491-B08249D0A171}"/>
              </a:ext>
            </a:extLst>
          </p:cNvPr>
          <p:cNvSpPr/>
          <p:nvPr/>
        </p:nvSpPr>
        <p:spPr>
          <a:xfrm>
            <a:off x="9603000" y="0"/>
            <a:ext cx="2589119" cy="6857640"/>
          </a:xfrm>
          <a:custGeom>
            <a:avLst/>
            <a:gdLst>
              <a:gd name="f0" fmla="val 0"/>
              <a:gd name="f1" fmla="val 2589120"/>
              <a:gd name="f2" fmla="val 1208884"/>
              <a:gd name="f3" fmla="val 6857996"/>
            </a:gdLst>
            <a:ahLst/>
            <a:cxnLst>
              <a:cxn ang="3cd4">
                <a:pos x="hc" y="t"/>
              </a:cxn>
              <a:cxn ang="0">
                <a:pos x="r" y="vc"/>
              </a:cxn>
              <a:cxn ang="cd4">
                <a:pos x="hc" y="b"/>
              </a:cxn>
              <a:cxn ang="cd2">
                <a:pos x="l" y="vc"/>
              </a:cxn>
            </a:cxnLst>
            <a:rect l="l" t="t" r="r" b="b"/>
            <a:pathLst>
              <a:path w="2589529" h="6858000">
                <a:moveTo>
                  <a:pt x="f1" y="f0"/>
                </a:moveTo>
                <a:lnTo>
                  <a:pt x="f0" y="f0"/>
                </a:lnTo>
                <a:lnTo>
                  <a:pt x="f2" y="f3"/>
                </a:lnTo>
                <a:lnTo>
                  <a:pt x="f1" y="f3"/>
                </a:lnTo>
                <a:lnTo>
                  <a:pt x="f1" y="f0"/>
                </a:lnTo>
                <a:close/>
              </a:path>
            </a:pathLst>
          </a:custGeom>
          <a:solidFill>
            <a:srgbClr val="5FCAEE">
              <a:alpha val="2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1" name="Google Shape;14;p13">
            <a:extLst>
              <a:ext uri="{FF2B5EF4-FFF2-40B4-BE49-F238E27FC236}">
                <a16:creationId xmlns:a16="http://schemas.microsoft.com/office/drawing/2014/main" id="{58548E19-7B30-0D01-1789-47063719652C}"/>
              </a:ext>
            </a:extLst>
          </p:cNvPr>
          <p:cNvSpPr/>
          <p:nvPr/>
        </p:nvSpPr>
        <p:spPr>
          <a:xfrm>
            <a:off x="8934480" y="3048120"/>
            <a:ext cx="3257279" cy="3809520"/>
          </a:xfrm>
          <a:custGeom>
            <a:avLst/>
            <a:gdLst>
              <a:gd name="f0" fmla="val 0"/>
              <a:gd name="f1" fmla="val 3257550"/>
              <a:gd name="f2" fmla="val 3810000"/>
            </a:gdLst>
            <a:ahLst/>
            <a:cxnLst>
              <a:cxn ang="3cd4">
                <a:pos x="hc" y="t"/>
              </a:cxn>
              <a:cxn ang="0">
                <a:pos x="r" y="vc"/>
              </a:cxn>
              <a:cxn ang="cd4">
                <a:pos x="hc" y="b"/>
              </a:cxn>
              <a:cxn ang="cd2">
                <a:pos x="l" y="vc"/>
              </a:cxn>
            </a:cxnLst>
            <a:rect l="l" t="t" r="r" b="b"/>
            <a:pathLst>
              <a:path w="3257550" h="3810000">
                <a:moveTo>
                  <a:pt x="f1" y="f0"/>
                </a:moveTo>
                <a:lnTo>
                  <a:pt x="f0" y="f2"/>
                </a:lnTo>
                <a:lnTo>
                  <a:pt x="f1" y="f2"/>
                </a:lnTo>
                <a:lnTo>
                  <a:pt x="f1" y="f0"/>
                </a:lnTo>
                <a:close/>
              </a:path>
            </a:pathLst>
          </a:custGeom>
          <a:solidFill>
            <a:srgbClr val="17AFE3">
              <a:alpha val="6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2" name="Google Shape;15;p13">
            <a:extLst>
              <a:ext uri="{FF2B5EF4-FFF2-40B4-BE49-F238E27FC236}">
                <a16:creationId xmlns:a16="http://schemas.microsoft.com/office/drawing/2014/main" id="{9413BDB9-986B-6592-47CD-C01BC19D9802}"/>
              </a:ext>
            </a:extLst>
          </p:cNvPr>
          <p:cNvSpPr/>
          <p:nvPr/>
        </p:nvSpPr>
        <p:spPr>
          <a:xfrm>
            <a:off x="9338040" y="0"/>
            <a:ext cx="2854080" cy="6857640"/>
          </a:xfrm>
          <a:custGeom>
            <a:avLst/>
            <a:gdLst>
              <a:gd name="f0" fmla="val 0"/>
              <a:gd name="f1" fmla="val 2854069"/>
              <a:gd name="f2" fmla="val 2470020"/>
              <a:gd name="f3" fmla="val 6857996"/>
            </a:gdLst>
            <a:ahLst/>
            <a:cxnLst>
              <a:cxn ang="3cd4">
                <a:pos x="hc" y="t"/>
              </a:cxn>
              <a:cxn ang="0">
                <a:pos x="r" y="vc"/>
              </a:cxn>
              <a:cxn ang="cd4">
                <a:pos x="hc" y="b"/>
              </a:cxn>
              <a:cxn ang="cd2">
                <a:pos x="l" y="vc"/>
              </a:cxn>
            </a:cxnLst>
            <a:rect l="l" t="t" r="r" b="b"/>
            <a:pathLst>
              <a:path w="2854325" h="6858000">
                <a:moveTo>
                  <a:pt x="f1" y="f0"/>
                </a:moveTo>
                <a:lnTo>
                  <a:pt x="f0" y="f0"/>
                </a:lnTo>
                <a:lnTo>
                  <a:pt x="f2" y="f3"/>
                </a:lnTo>
                <a:lnTo>
                  <a:pt x="f1" y="f3"/>
                </a:lnTo>
                <a:lnTo>
                  <a:pt x="f1" y="f0"/>
                </a:lnTo>
                <a:close/>
              </a:path>
            </a:pathLst>
          </a:custGeom>
          <a:solidFill>
            <a:srgbClr val="17AFE3">
              <a:alpha val="5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3" name="Google Shape;16;p13">
            <a:extLst>
              <a:ext uri="{FF2B5EF4-FFF2-40B4-BE49-F238E27FC236}">
                <a16:creationId xmlns:a16="http://schemas.microsoft.com/office/drawing/2014/main" id="{2B7E0DAA-4F0C-3AC1-C30B-4F40F48B4F3B}"/>
              </a:ext>
            </a:extLst>
          </p:cNvPr>
          <p:cNvSpPr/>
          <p:nvPr/>
        </p:nvSpPr>
        <p:spPr>
          <a:xfrm>
            <a:off x="10896479" y="0"/>
            <a:ext cx="1294920" cy="6857640"/>
          </a:xfrm>
          <a:custGeom>
            <a:avLst/>
            <a:gdLst>
              <a:gd name="f0" fmla="val 0"/>
              <a:gd name="f1" fmla="val 1295399"/>
              <a:gd name="f2" fmla="val 1022453"/>
              <a:gd name="f3" fmla="val 6857996"/>
            </a:gdLst>
            <a:ahLst/>
            <a:cxnLst>
              <a:cxn ang="3cd4">
                <a:pos x="hc" y="t"/>
              </a:cxn>
              <a:cxn ang="0">
                <a:pos x="r" y="vc"/>
              </a:cxn>
              <a:cxn ang="cd4">
                <a:pos x="hc" y="b"/>
              </a:cxn>
              <a:cxn ang="cd2">
                <a:pos x="l" y="vc"/>
              </a:cxn>
            </a:cxnLst>
            <a:rect l="l" t="t" r="r" b="b"/>
            <a:pathLst>
              <a:path w="1295400" h="6858000">
                <a:moveTo>
                  <a:pt x="f1" y="f0"/>
                </a:moveTo>
                <a:lnTo>
                  <a:pt x="f2" y="f0"/>
                </a:lnTo>
                <a:lnTo>
                  <a:pt x="f0" y="f3"/>
                </a:lnTo>
                <a:lnTo>
                  <a:pt x="f1" y="f3"/>
                </a:lnTo>
                <a:lnTo>
                  <a:pt x="f1" y="f0"/>
                </a:lnTo>
                <a:close/>
              </a:path>
            </a:pathLst>
          </a:custGeom>
          <a:solidFill>
            <a:srgbClr val="2D83C3">
              <a:alpha val="7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4" name="Google Shape;17;p13">
            <a:extLst>
              <a:ext uri="{FF2B5EF4-FFF2-40B4-BE49-F238E27FC236}">
                <a16:creationId xmlns:a16="http://schemas.microsoft.com/office/drawing/2014/main" id="{8480BCCB-7A7E-52BC-B294-B745A3D2A995}"/>
              </a:ext>
            </a:extLst>
          </p:cNvPr>
          <p:cNvSpPr/>
          <p:nvPr/>
        </p:nvSpPr>
        <p:spPr>
          <a:xfrm>
            <a:off x="10936080" y="0"/>
            <a:ext cx="1255680" cy="6857640"/>
          </a:xfrm>
          <a:custGeom>
            <a:avLst/>
            <a:gdLst>
              <a:gd name="f0" fmla="val 0"/>
              <a:gd name="f1" fmla="val 1255752"/>
              <a:gd name="f2" fmla="val 1114527"/>
              <a:gd name="f3" fmla="val 6857996"/>
            </a:gdLst>
            <a:ahLst/>
            <a:cxnLst>
              <a:cxn ang="3cd4">
                <a:pos x="hc" y="t"/>
              </a:cxn>
              <a:cxn ang="0">
                <a:pos x="r" y="vc"/>
              </a:cxn>
              <a:cxn ang="cd4">
                <a:pos x="hc" y="b"/>
              </a:cxn>
              <a:cxn ang="cd2">
                <a:pos x="l" y="vc"/>
              </a:cxn>
            </a:cxnLst>
            <a:rect l="l" t="t" r="r" b="b"/>
            <a:pathLst>
              <a:path w="1256029" h="6858000">
                <a:moveTo>
                  <a:pt x="f1" y="f0"/>
                </a:moveTo>
                <a:lnTo>
                  <a:pt x="f0" y="f0"/>
                </a:lnTo>
                <a:lnTo>
                  <a:pt x="f2" y="f3"/>
                </a:lnTo>
                <a:lnTo>
                  <a:pt x="f1" y="f3"/>
                </a:lnTo>
                <a:lnTo>
                  <a:pt x="f1" y="f0"/>
                </a:lnTo>
                <a:close/>
              </a:path>
            </a:pathLst>
          </a:custGeom>
          <a:solidFill>
            <a:srgbClr val="226192">
              <a:alpha val="8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5" name="Google Shape;18;p13">
            <a:extLst>
              <a:ext uri="{FF2B5EF4-FFF2-40B4-BE49-F238E27FC236}">
                <a16:creationId xmlns:a16="http://schemas.microsoft.com/office/drawing/2014/main" id="{2E13B7B4-4263-EEB3-54F1-45AABF37FC3C}"/>
              </a:ext>
            </a:extLst>
          </p:cNvPr>
          <p:cNvSpPr/>
          <p:nvPr/>
        </p:nvSpPr>
        <p:spPr>
          <a:xfrm>
            <a:off x="10372680" y="3591000"/>
            <a:ext cx="1819080" cy="3266640"/>
          </a:xfrm>
          <a:custGeom>
            <a:avLst/>
            <a:gdLst>
              <a:gd name="f0" fmla="val 0"/>
              <a:gd name="f1" fmla="val 1819275"/>
              <a:gd name="f2" fmla="val 3267075"/>
            </a:gdLst>
            <a:ahLst/>
            <a:cxnLst>
              <a:cxn ang="3cd4">
                <a:pos x="hc" y="t"/>
              </a:cxn>
              <a:cxn ang="0">
                <a:pos x="r" y="vc"/>
              </a:cxn>
              <a:cxn ang="cd4">
                <a:pos x="hc" y="b"/>
              </a:cxn>
              <a:cxn ang="cd2">
                <a:pos x="l" y="vc"/>
              </a:cxn>
            </a:cxnLst>
            <a:rect l="l" t="t" r="r" b="b"/>
            <a:pathLst>
              <a:path w="1819275" h="3267075">
                <a:moveTo>
                  <a:pt x="f1" y="f0"/>
                </a:moveTo>
                <a:lnTo>
                  <a:pt x="f0" y="f2"/>
                </a:lnTo>
                <a:lnTo>
                  <a:pt x="f1" y="f2"/>
                </a:lnTo>
                <a:lnTo>
                  <a:pt x="f1" y="f0"/>
                </a:lnTo>
                <a:close/>
              </a:path>
            </a:pathLst>
          </a:custGeom>
          <a:solidFill>
            <a:srgbClr val="17AFE3">
              <a:alpha val="6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6" name="Google Shape;19;p13">
            <a:extLst>
              <a:ext uri="{FF2B5EF4-FFF2-40B4-BE49-F238E27FC236}">
                <a16:creationId xmlns:a16="http://schemas.microsoft.com/office/drawing/2014/main" id="{E5122CCC-1020-B0A6-07C5-D6FA679302B4}"/>
              </a:ext>
            </a:extLst>
          </p:cNvPr>
          <p:cNvSpPr/>
          <p:nvPr/>
        </p:nvSpPr>
        <p:spPr>
          <a:xfrm>
            <a:off x="0" y="4010039"/>
            <a:ext cx="447479" cy="2847600"/>
          </a:xfrm>
          <a:custGeom>
            <a:avLst/>
            <a:gdLst>
              <a:gd name="f0" fmla="val 0"/>
              <a:gd name="f1" fmla="val 447675"/>
              <a:gd name="f2" fmla="val 2847975"/>
            </a:gdLst>
            <a:ahLst/>
            <a:cxnLst>
              <a:cxn ang="3cd4">
                <a:pos x="hc" y="t"/>
              </a:cxn>
              <a:cxn ang="0">
                <a:pos x="r" y="vc"/>
              </a:cxn>
              <a:cxn ang="cd4">
                <a:pos x="hc" y="b"/>
              </a:cxn>
              <a:cxn ang="cd2">
                <a:pos x="l" y="vc"/>
              </a:cxn>
            </a:cxnLst>
            <a:rect l="l" t="t" r="r" b="b"/>
            <a:pathLst>
              <a:path w="447675" h="2847975">
                <a:moveTo>
                  <a:pt x="f0" y="f0"/>
                </a:moveTo>
                <a:lnTo>
                  <a:pt x="f0" y="f2"/>
                </a:lnTo>
                <a:lnTo>
                  <a:pt x="f1" y="f2"/>
                </a:lnTo>
                <a:lnTo>
                  <a:pt x="f0" y="f0"/>
                </a:lnTo>
                <a:close/>
              </a:path>
            </a:pathLst>
          </a:custGeom>
          <a:solidFill>
            <a:srgbClr val="5FCAEE">
              <a:alpha val="7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2" name="Title 1">
            <a:extLst>
              <a:ext uri="{FF2B5EF4-FFF2-40B4-BE49-F238E27FC236}">
                <a16:creationId xmlns:a16="http://schemas.microsoft.com/office/drawing/2014/main" id="{A49F4E87-0C0E-F5C9-F421-BE46BDE415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FF258E-A684-E9F7-1469-76649FA256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Footer Placeholder 3">
            <a:extLst>
              <a:ext uri="{FF2B5EF4-FFF2-40B4-BE49-F238E27FC236}">
                <a16:creationId xmlns:a16="http://schemas.microsoft.com/office/drawing/2014/main" id="{1E6B7D85-655D-8350-50B9-711D56109EE9}"/>
              </a:ext>
            </a:extLst>
          </p:cNvPr>
          <p:cNvSpPr>
            <a:spLocks noGrp="1"/>
          </p:cNvSpPr>
          <p:nvPr>
            <p:ph type="ftr" sz="quarter" idx="10"/>
          </p:nvPr>
        </p:nvSpPr>
        <p:spPr>
          <a:xfrm>
            <a:off x="4145400" y="6378120"/>
            <a:ext cx="3900960" cy="4526280"/>
          </a:xfrm>
        </p:spPr>
        <p:txBody>
          <a:bodyPr/>
          <a:lstStyle/>
          <a:p>
            <a:pPr lvl="0"/>
            <a:endParaRPr lang="en-US"/>
          </a:p>
        </p:txBody>
      </p:sp>
      <p:sp>
        <p:nvSpPr>
          <p:cNvPr id="5" name="Date Placeholder 4">
            <a:extLst>
              <a:ext uri="{FF2B5EF4-FFF2-40B4-BE49-F238E27FC236}">
                <a16:creationId xmlns:a16="http://schemas.microsoft.com/office/drawing/2014/main" id="{1E880A03-47F3-7E88-3786-73CEFC97C329}"/>
              </a:ext>
            </a:extLst>
          </p:cNvPr>
          <p:cNvSpPr>
            <a:spLocks noGrp="1"/>
          </p:cNvSpPr>
          <p:nvPr>
            <p:ph type="dt" sz="half" idx="11"/>
          </p:nvPr>
        </p:nvSpPr>
        <p:spPr>
          <a:xfrm>
            <a:off x="609480" y="6378120"/>
            <a:ext cx="2803680" cy="4526280"/>
          </a:xfrm>
        </p:spPr>
        <p:txBody>
          <a:bodyPr/>
          <a:lstStyle/>
          <a:p>
            <a:pPr lvl="0"/>
            <a:endParaRPr lang="en-US"/>
          </a:p>
        </p:txBody>
      </p:sp>
      <p:sp>
        <p:nvSpPr>
          <p:cNvPr id="6" name="Slide Number Placeholder 5">
            <a:extLst>
              <a:ext uri="{FF2B5EF4-FFF2-40B4-BE49-F238E27FC236}">
                <a16:creationId xmlns:a16="http://schemas.microsoft.com/office/drawing/2014/main" id="{620EB1CF-0EE2-EE6A-5FEF-741D4A1EB0A7}"/>
              </a:ext>
            </a:extLst>
          </p:cNvPr>
          <p:cNvSpPr>
            <a:spLocks noGrp="1"/>
          </p:cNvSpPr>
          <p:nvPr>
            <p:ph type="sldNum" sz="quarter" idx="12"/>
          </p:nvPr>
        </p:nvSpPr>
        <p:spPr>
          <a:xfrm>
            <a:off x="11353320" y="6473159"/>
            <a:ext cx="150840" cy="4526280"/>
          </a:xfrm>
        </p:spPr>
        <p:txBody>
          <a:bodyPr/>
          <a:lstStyle/>
          <a:p>
            <a:pPr lvl="0"/>
            <a:fld id="{4CD7C735-D909-4C9C-BC06-6FE7606FFDAF}" type="slidenum">
              <a:t>‹#›</a:t>
            </a:fld>
            <a:endParaRPr lang="en-US"/>
          </a:p>
        </p:txBody>
      </p:sp>
    </p:spTree>
    <p:extLst>
      <p:ext uri="{BB962C8B-B14F-4D97-AF65-F5344CB8AC3E}">
        <p14:creationId xmlns:p14="http://schemas.microsoft.com/office/powerpoint/2010/main" val="30272097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Google Shape;10;p13">
            <a:extLst>
              <a:ext uri="{FF2B5EF4-FFF2-40B4-BE49-F238E27FC236}">
                <a16:creationId xmlns:a16="http://schemas.microsoft.com/office/drawing/2014/main" id="{2DD59CC5-F760-AC2F-FCDD-1432FEA078A2}"/>
              </a:ext>
            </a:extLst>
          </p:cNvPr>
          <p:cNvSpPr/>
          <p:nvPr/>
        </p:nvSpPr>
        <p:spPr>
          <a:xfrm>
            <a:off x="9377280" y="4680"/>
            <a:ext cx="1218240" cy="6853320"/>
          </a:xfrm>
          <a:custGeom>
            <a:avLst/>
            <a:gdLst>
              <a:gd name="f0" fmla="val 0"/>
              <a:gd name="f1" fmla="val 1218352"/>
              <a:gd name="f2" fmla="val 6853171"/>
            </a:gdLst>
            <a:ahLst/>
            <a:cxnLst>
              <a:cxn ang="3cd4">
                <a:pos x="hc" y="t"/>
              </a:cxn>
              <a:cxn ang="0">
                <a:pos x="r" y="vc"/>
              </a:cxn>
              <a:cxn ang="cd4">
                <a:pos x="hc" y="b"/>
              </a:cxn>
              <a:cxn ang="cd2">
                <a:pos x="l" y="vc"/>
              </a:cxn>
            </a:cxnLst>
            <a:rect l="l" t="t" r="r" b="b"/>
            <a:pathLst>
              <a:path w="1218565" h="6853555">
                <a:moveTo>
                  <a:pt x="f0" y="f0"/>
                </a:moveTo>
                <a:lnTo>
                  <a:pt x="f1" y="f2"/>
                </a:lnTo>
              </a:path>
            </a:pathLst>
          </a:custGeom>
          <a:noFill/>
          <a:ln w="9360">
            <a:solidFill>
              <a:srgbClr val="5FCAEE"/>
            </a:solidFill>
            <a:prstDash val="solid"/>
            <a:roun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9" name="Google Shape;11;p13">
            <a:extLst>
              <a:ext uri="{FF2B5EF4-FFF2-40B4-BE49-F238E27FC236}">
                <a16:creationId xmlns:a16="http://schemas.microsoft.com/office/drawing/2014/main" id="{BC3AE090-93A0-8230-3408-21544A898924}"/>
              </a:ext>
            </a:extLst>
          </p:cNvPr>
          <p:cNvSpPr/>
          <p:nvPr/>
        </p:nvSpPr>
        <p:spPr>
          <a:xfrm>
            <a:off x="7448760" y="3695039"/>
            <a:ext cx="4743000" cy="3163319"/>
          </a:xfrm>
          <a:custGeom>
            <a:avLst/>
            <a:gdLst>
              <a:gd name="f0" fmla="val 0"/>
              <a:gd name="f1" fmla="val 4743387"/>
              <a:gd name="f2" fmla="val 3163101"/>
            </a:gdLst>
            <a:ahLst/>
            <a:cxnLst>
              <a:cxn ang="3cd4">
                <a:pos x="hc" y="t"/>
              </a:cxn>
              <a:cxn ang="0">
                <a:pos x="r" y="vc"/>
              </a:cxn>
              <a:cxn ang="cd4">
                <a:pos x="hc" y="b"/>
              </a:cxn>
              <a:cxn ang="cd2">
                <a:pos x="l" y="vc"/>
              </a:cxn>
            </a:cxnLst>
            <a:rect l="l" t="t" r="r" b="b"/>
            <a:pathLst>
              <a:path w="4743450" h="3163570">
                <a:moveTo>
                  <a:pt x="f1" y="f0"/>
                </a:moveTo>
                <a:lnTo>
                  <a:pt x="f0" y="f2"/>
                </a:lnTo>
              </a:path>
            </a:pathLst>
          </a:custGeom>
          <a:noFill/>
          <a:ln w="9360">
            <a:solidFill>
              <a:srgbClr val="5FCAEE"/>
            </a:solidFill>
            <a:prstDash val="solid"/>
            <a:roun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0" name="Google Shape;12;p13">
            <a:extLst>
              <a:ext uri="{FF2B5EF4-FFF2-40B4-BE49-F238E27FC236}">
                <a16:creationId xmlns:a16="http://schemas.microsoft.com/office/drawing/2014/main" id="{FE1810DD-9326-C094-2F68-8202C0513436}"/>
              </a:ext>
            </a:extLst>
          </p:cNvPr>
          <p:cNvSpPr/>
          <p:nvPr/>
        </p:nvSpPr>
        <p:spPr>
          <a:xfrm>
            <a:off x="9182160" y="0"/>
            <a:ext cx="3009600" cy="6857640"/>
          </a:xfrm>
          <a:custGeom>
            <a:avLst/>
            <a:gdLst>
              <a:gd name="f0" fmla="val 0"/>
              <a:gd name="f1" fmla="val 3009899"/>
              <a:gd name="f2" fmla="val 2044399"/>
              <a:gd name="f3" fmla="val 6857996"/>
            </a:gdLst>
            <a:ahLst/>
            <a:cxnLst>
              <a:cxn ang="3cd4">
                <a:pos x="hc" y="t"/>
              </a:cxn>
              <a:cxn ang="0">
                <a:pos x="r" y="vc"/>
              </a:cxn>
              <a:cxn ang="cd4">
                <a:pos x="hc" y="b"/>
              </a:cxn>
              <a:cxn ang="cd2">
                <a:pos x="l" y="vc"/>
              </a:cxn>
            </a:cxnLst>
            <a:rect l="l" t="t" r="r" b="b"/>
            <a:pathLst>
              <a:path w="3009900" h="6858000">
                <a:moveTo>
                  <a:pt x="f1" y="f0"/>
                </a:moveTo>
                <a:lnTo>
                  <a:pt x="f2" y="f0"/>
                </a:lnTo>
                <a:lnTo>
                  <a:pt x="f0" y="f3"/>
                </a:lnTo>
                <a:lnTo>
                  <a:pt x="f1" y="f3"/>
                </a:lnTo>
                <a:lnTo>
                  <a:pt x="f1" y="f0"/>
                </a:lnTo>
                <a:close/>
              </a:path>
            </a:pathLst>
          </a:custGeom>
          <a:solidFill>
            <a:srgbClr val="5FCAEE">
              <a:alpha val="3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1" name="Google Shape;13;p13">
            <a:extLst>
              <a:ext uri="{FF2B5EF4-FFF2-40B4-BE49-F238E27FC236}">
                <a16:creationId xmlns:a16="http://schemas.microsoft.com/office/drawing/2014/main" id="{AEA6F34A-7F8D-3A02-A684-0507017D9341}"/>
              </a:ext>
            </a:extLst>
          </p:cNvPr>
          <p:cNvSpPr/>
          <p:nvPr/>
        </p:nvSpPr>
        <p:spPr>
          <a:xfrm>
            <a:off x="9603000" y="0"/>
            <a:ext cx="2589119" cy="6857640"/>
          </a:xfrm>
          <a:custGeom>
            <a:avLst/>
            <a:gdLst>
              <a:gd name="f0" fmla="val 0"/>
              <a:gd name="f1" fmla="val 2589120"/>
              <a:gd name="f2" fmla="val 1208884"/>
              <a:gd name="f3" fmla="val 6857996"/>
            </a:gdLst>
            <a:ahLst/>
            <a:cxnLst>
              <a:cxn ang="3cd4">
                <a:pos x="hc" y="t"/>
              </a:cxn>
              <a:cxn ang="0">
                <a:pos x="r" y="vc"/>
              </a:cxn>
              <a:cxn ang="cd4">
                <a:pos x="hc" y="b"/>
              </a:cxn>
              <a:cxn ang="cd2">
                <a:pos x="l" y="vc"/>
              </a:cxn>
            </a:cxnLst>
            <a:rect l="l" t="t" r="r" b="b"/>
            <a:pathLst>
              <a:path w="2589529" h="6858000">
                <a:moveTo>
                  <a:pt x="f1" y="f0"/>
                </a:moveTo>
                <a:lnTo>
                  <a:pt x="f0" y="f0"/>
                </a:lnTo>
                <a:lnTo>
                  <a:pt x="f2" y="f3"/>
                </a:lnTo>
                <a:lnTo>
                  <a:pt x="f1" y="f3"/>
                </a:lnTo>
                <a:lnTo>
                  <a:pt x="f1" y="f0"/>
                </a:lnTo>
                <a:close/>
              </a:path>
            </a:pathLst>
          </a:custGeom>
          <a:solidFill>
            <a:srgbClr val="5FCAEE">
              <a:alpha val="2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2" name="Google Shape;14;p13">
            <a:extLst>
              <a:ext uri="{FF2B5EF4-FFF2-40B4-BE49-F238E27FC236}">
                <a16:creationId xmlns:a16="http://schemas.microsoft.com/office/drawing/2014/main" id="{7038D546-9251-4B6D-73DF-C64B3D961DC2}"/>
              </a:ext>
            </a:extLst>
          </p:cNvPr>
          <p:cNvSpPr/>
          <p:nvPr/>
        </p:nvSpPr>
        <p:spPr>
          <a:xfrm>
            <a:off x="8934480" y="3048120"/>
            <a:ext cx="3257279" cy="3809520"/>
          </a:xfrm>
          <a:custGeom>
            <a:avLst/>
            <a:gdLst>
              <a:gd name="f0" fmla="val 0"/>
              <a:gd name="f1" fmla="val 3257550"/>
              <a:gd name="f2" fmla="val 3810000"/>
            </a:gdLst>
            <a:ahLst/>
            <a:cxnLst>
              <a:cxn ang="3cd4">
                <a:pos x="hc" y="t"/>
              </a:cxn>
              <a:cxn ang="0">
                <a:pos x="r" y="vc"/>
              </a:cxn>
              <a:cxn ang="cd4">
                <a:pos x="hc" y="b"/>
              </a:cxn>
              <a:cxn ang="cd2">
                <a:pos x="l" y="vc"/>
              </a:cxn>
            </a:cxnLst>
            <a:rect l="l" t="t" r="r" b="b"/>
            <a:pathLst>
              <a:path w="3257550" h="3810000">
                <a:moveTo>
                  <a:pt x="f1" y="f0"/>
                </a:moveTo>
                <a:lnTo>
                  <a:pt x="f0" y="f2"/>
                </a:lnTo>
                <a:lnTo>
                  <a:pt x="f1" y="f2"/>
                </a:lnTo>
                <a:lnTo>
                  <a:pt x="f1" y="f0"/>
                </a:lnTo>
                <a:close/>
              </a:path>
            </a:pathLst>
          </a:custGeom>
          <a:solidFill>
            <a:srgbClr val="17AFE3">
              <a:alpha val="6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3" name="Google Shape;15;p13">
            <a:extLst>
              <a:ext uri="{FF2B5EF4-FFF2-40B4-BE49-F238E27FC236}">
                <a16:creationId xmlns:a16="http://schemas.microsoft.com/office/drawing/2014/main" id="{E1AF3B6C-1BED-88B8-0959-79DA9941E336}"/>
              </a:ext>
            </a:extLst>
          </p:cNvPr>
          <p:cNvSpPr/>
          <p:nvPr/>
        </p:nvSpPr>
        <p:spPr>
          <a:xfrm>
            <a:off x="9338040" y="0"/>
            <a:ext cx="2854080" cy="6857640"/>
          </a:xfrm>
          <a:custGeom>
            <a:avLst/>
            <a:gdLst>
              <a:gd name="f0" fmla="val 0"/>
              <a:gd name="f1" fmla="val 2854069"/>
              <a:gd name="f2" fmla="val 2470020"/>
              <a:gd name="f3" fmla="val 6857996"/>
            </a:gdLst>
            <a:ahLst/>
            <a:cxnLst>
              <a:cxn ang="3cd4">
                <a:pos x="hc" y="t"/>
              </a:cxn>
              <a:cxn ang="0">
                <a:pos x="r" y="vc"/>
              </a:cxn>
              <a:cxn ang="cd4">
                <a:pos x="hc" y="b"/>
              </a:cxn>
              <a:cxn ang="cd2">
                <a:pos x="l" y="vc"/>
              </a:cxn>
            </a:cxnLst>
            <a:rect l="l" t="t" r="r" b="b"/>
            <a:pathLst>
              <a:path w="2854325" h="6858000">
                <a:moveTo>
                  <a:pt x="f1" y="f0"/>
                </a:moveTo>
                <a:lnTo>
                  <a:pt x="f0" y="f0"/>
                </a:lnTo>
                <a:lnTo>
                  <a:pt x="f2" y="f3"/>
                </a:lnTo>
                <a:lnTo>
                  <a:pt x="f1" y="f3"/>
                </a:lnTo>
                <a:lnTo>
                  <a:pt x="f1" y="f0"/>
                </a:lnTo>
                <a:close/>
              </a:path>
            </a:pathLst>
          </a:custGeom>
          <a:solidFill>
            <a:srgbClr val="17AFE3">
              <a:alpha val="5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4" name="Google Shape;16;p13">
            <a:extLst>
              <a:ext uri="{FF2B5EF4-FFF2-40B4-BE49-F238E27FC236}">
                <a16:creationId xmlns:a16="http://schemas.microsoft.com/office/drawing/2014/main" id="{32C85442-05E6-F364-4CDC-41D63DAF77F3}"/>
              </a:ext>
            </a:extLst>
          </p:cNvPr>
          <p:cNvSpPr/>
          <p:nvPr/>
        </p:nvSpPr>
        <p:spPr>
          <a:xfrm>
            <a:off x="10896479" y="0"/>
            <a:ext cx="1294920" cy="6857640"/>
          </a:xfrm>
          <a:custGeom>
            <a:avLst/>
            <a:gdLst>
              <a:gd name="f0" fmla="val 0"/>
              <a:gd name="f1" fmla="val 1295399"/>
              <a:gd name="f2" fmla="val 1022453"/>
              <a:gd name="f3" fmla="val 6857996"/>
            </a:gdLst>
            <a:ahLst/>
            <a:cxnLst>
              <a:cxn ang="3cd4">
                <a:pos x="hc" y="t"/>
              </a:cxn>
              <a:cxn ang="0">
                <a:pos x="r" y="vc"/>
              </a:cxn>
              <a:cxn ang="cd4">
                <a:pos x="hc" y="b"/>
              </a:cxn>
              <a:cxn ang="cd2">
                <a:pos x="l" y="vc"/>
              </a:cxn>
            </a:cxnLst>
            <a:rect l="l" t="t" r="r" b="b"/>
            <a:pathLst>
              <a:path w="1295400" h="6858000">
                <a:moveTo>
                  <a:pt x="f1" y="f0"/>
                </a:moveTo>
                <a:lnTo>
                  <a:pt x="f2" y="f0"/>
                </a:lnTo>
                <a:lnTo>
                  <a:pt x="f0" y="f3"/>
                </a:lnTo>
                <a:lnTo>
                  <a:pt x="f1" y="f3"/>
                </a:lnTo>
                <a:lnTo>
                  <a:pt x="f1" y="f0"/>
                </a:lnTo>
                <a:close/>
              </a:path>
            </a:pathLst>
          </a:custGeom>
          <a:solidFill>
            <a:srgbClr val="2D83C3">
              <a:alpha val="7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5" name="Google Shape;17;p13">
            <a:extLst>
              <a:ext uri="{FF2B5EF4-FFF2-40B4-BE49-F238E27FC236}">
                <a16:creationId xmlns:a16="http://schemas.microsoft.com/office/drawing/2014/main" id="{A18F6B9E-716F-B60A-E1B7-F36A2E7B9A61}"/>
              </a:ext>
            </a:extLst>
          </p:cNvPr>
          <p:cNvSpPr/>
          <p:nvPr/>
        </p:nvSpPr>
        <p:spPr>
          <a:xfrm>
            <a:off x="10936080" y="0"/>
            <a:ext cx="1255680" cy="6857640"/>
          </a:xfrm>
          <a:custGeom>
            <a:avLst/>
            <a:gdLst>
              <a:gd name="f0" fmla="val 0"/>
              <a:gd name="f1" fmla="val 1255752"/>
              <a:gd name="f2" fmla="val 1114527"/>
              <a:gd name="f3" fmla="val 6857996"/>
            </a:gdLst>
            <a:ahLst/>
            <a:cxnLst>
              <a:cxn ang="3cd4">
                <a:pos x="hc" y="t"/>
              </a:cxn>
              <a:cxn ang="0">
                <a:pos x="r" y="vc"/>
              </a:cxn>
              <a:cxn ang="cd4">
                <a:pos x="hc" y="b"/>
              </a:cxn>
              <a:cxn ang="cd2">
                <a:pos x="l" y="vc"/>
              </a:cxn>
            </a:cxnLst>
            <a:rect l="l" t="t" r="r" b="b"/>
            <a:pathLst>
              <a:path w="1256029" h="6858000">
                <a:moveTo>
                  <a:pt x="f1" y="f0"/>
                </a:moveTo>
                <a:lnTo>
                  <a:pt x="f0" y="f0"/>
                </a:lnTo>
                <a:lnTo>
                  <a:pt x="f2" y="f3"/>
                </a:lnTo>
                <a:lnTo>
                  <a:pt x="f1" y="f3"/>
                </a:lnTo>
                <a:lnTo>
                  <a:pt x="f1" y="f0"/>
                </a:lnTo>
                <a:close/>
              </a:path>
            </a:pathLst>
          </a:custGeom>
          <a:solidFill>
            <a:srgbClr val="226192">
              <a:alpha val="8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6" name="Google Shape;18;p13">
            <a:extLst>
              <a:ext uri="{FF2B5EF4-FFF2-40B4-BE49-F238E27FC236}">
                <a16:creationId xmlns:a16="http://schemas.microsoft.com/office/drawing/2014/main" id="{9BE67B1E-1EB0-D758-AD9F-2B062BC16937}"/>
              </a:ext>
            </a:extLst>
          </p:cNvPr>
          <p:cNvSpPr/>
          <p:nvPr/>
        </p:nvSpPr>
        <p:spPr>
          <a:xfrm>
            <a:off x="10372680" y="3591000"/>
            <a:ext cx="1819080" cy="3266640"/>
          </a:xfrm>
          <a:custGeom>
            <a:avLst/>
            <a:gdLst>
              <a:gd name="f0" fmla="val 0"/>
              <a:gd name="f1" fmla="val 1819275"/>
              <a:gd name="f2" fmla="val 3267075"/>
            </a:gdLst>
            <a:ahLst/>
            <a:cxnLst>
              <a:cxn ang="3cd4">
                <a:pos x="hc" y="t"/>
              </a:cxn>
              <a:cxn ang="0">
                <a:pos x="r" y="vc"/>
              </a:cxn>
              <a:cxn ang="cd4">
                <a:pos x="hc" y="b"/>
              </a:cxn>
              <a:cxn ang="cd2">
                <a:pos x="l" y="vc"/>
              </a:cxn>
            </a:cxnLst>
            <a:rect l="l" t="t" r="r" b="b"/>
            <a:pathLst>
              <a:path w="1819275" h="3267075">
                <a:moveTo>
                  <a:pt x="f1" y="f0"/>
                </a:moveTo>
                <a:lnTo>
                  <a:pt x="f0" y="f2"/>
                </a:lnTo>
                <a:lnTo>
                  <a:pt x="f1" y="f2"/>
                </a:lnTo>
                <a:lnTo>
                  <a:pt x="f1" y="f0"/>
                </a:lnTo>
                <a:close/>
              </a:path>
            </a:pathLst>
          </a:custGeom>
          <a:solidFill>
            <a:srgbClr val="17AFE3">
              <a:alpha val="6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7" name="Google Shape;19;p13">
            <a:extLst>
              <a:ext uri="{FF2B5EF4-FFF2-40B4-BE49-F238E27FC236}">
                <a16:creationId xmlns:a16="http://schemas.microsoft.com/office/drawing/2014/main" id="{8BCD79BC-F73C-E8BD-5B26-0D4A980E382D}"/>
              </a:ext>
            </a:extLst>
          </p:cNvPr>
          <p:cNvSpPr/>
          <p:nvPr/>
        </p:nvSpPr>
        <p:spPr>
          <a:xfrm>
            <a:off x="0" y="4010039"/>
            <a:ext cx="447479" cy="2847600"/>
          </a:xfrm>
          <a:custGeom>
            <a:avLst/>
            <a:gdLst>
              <a:gd name="f0" fmla="val 0"/>
              <a:gd name="f1" fmla="val 447675"/>
              <a:gd name="f2" fmla="val 2847975"/>
            </a:gdLst>
            <a:ahLst/>
            <a:cxnLst>
              <a:cxn ang="3cd4">
                <a:pos x="hc" y="t"/>
              </a:cxn>
              <a:cxn ang="0">
                <a:pos x="r" y="vc"/>
              </a:cxn>
              <a:cxn ang="cd4">
                <a:pos x="hc" y="b"/>
              </a:cxn>
              <a:cxn ang="cd2">
                <a:pos x="l" y="vc"/>
              </a:cxn>
            </a:cxnLst>
            <a:rect l="l" t="t" r="r" b="b"/>
            <a:pathLst>
              <a:path w="447675" h="2847975">
                <a:moveTo>
                  <a:pt x="f0" y="f0"/>
                </a:moveTo>
                <a:lnTo>
                  <a:pt x="f0" y="f2"/>
                </a:lnTo>
                <a:lnTo>
                  <a:pt x="f1" y="f2"/>
                </a:lnTo>
                <a:lnTo>
                  <a:pt x="f0" y="f0"/>
                </a:lnTo>
                <a:close/>
              </a:path>
            </a:pathLst>
          </a:custGeom>
          <a:solidFill>
            <a:srgbClr val="5FCAEE">
              <a:alpha val="7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2" name="Title 1">
            <a:extLst>
              <a:ext uri="{FF2B5EF4-FFF2-40B4-BE49-F238E27FC236}">
                <a16:creationId xmlns:a16="http://schemas.microsoft.com/office/drawing/2014/main" id="{D6FA6BBB-1B9F-34FE-4F02-F02F5DFD8D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4E7162-DD79-E3FF-A941-81C506A14E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972E01-EE0D-7AB0-B37A-D10BA744F5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a:extLst>
              <a:ext uri="{FF2B5EF4-FFF2-40B4-BE49-F238E27FC236}">
                <a16:creationId xmlns:a16="http://schemas.microsoft.com/office/drawing/2014/main" id="{F1A61E49-CD4F-E4C0-7004-19B624C0A9EA}"/>
              </a:ext>
            </a:extLst>
          </p:cNvPr>
          <p:cNvSpPr>
            <a:spLocks noGrp="1"/>
          </p:cNvSpPr>
          <p:nvPr>
            <p:ph type="ftr" sz="quarter" idx="10"/>
          </p:nvPr>
        </p:nvSpPr>
        <p:spPr>
          <a:xfrm>
            <a:off x="4145400" y="6378120"/>
            <a:ext cx="3900960" cy="4526280"/>
          </a:xfrm>
        </p:spPr>
        <p:txBody>
          <a:bodyPr/>
          <a:lstStyle/>
          <a:p>
            <a:pPr lvl="0"/>
            <a:endParaRPr lang="en-US"/>
          </a:p>
        </p:txBody>
      </p:sp>
      <p:sp>
        <p:nvSpPr>
          <p:cNvPr id="6" name="Date Placeholder 5">
            <a:extLst>
              <a:ext uri="{FF2B5EF4-FFF2-40B4-BE49-F238E27FC236}">
                <a16:creationId xmlns:a16="http://schemas.microsoft.com/office/drawing/2014/main" id="{472C1C4A-0D0F-314D-310E-77E230FAC424}"/>
              </a:ext>
            </a:extLst>
          </p:cNvPr>
          <p:cNvSpPr>
            <a:spLocks noGrp="1"/>
          </p:cNvSpPr>
          <p:nvPr>
            <p:ph type="dt" sz="half" idx="11"/>
          </p:nvPr>
        </p:nvSpPr>
        <p:spPr>
          <a:xfrm>
            <a:off x="609480" y="6378120"/>
            <a:ext cx="2803680" cy="4526280"/>
          </a:xfrm>
        </p:spPr>
        <p:txBody>
          <a:bodyPr/>
          <a:lstStyle/>
          <a:p>
            <a:pPr lvl="0"/>
            <a:endParaRPr lang="en-US"/>
          </a:p>
        </p:txBody>
      </p:sp>
      <p:sp>
        <p:nvSpPr>
          <p:cNvPr id="7" name="Slide Number Placeholder 6">
            <a:extLst>
              <a:ext uri="{FF2B5EF4-FFF2-40B4-BE49-F238E27FC236}">
                <a16:creationId xmlns:a16="http://schemas.microsoft.com/office/drawing/2014/main" id="{E19EA915-5C4D-3878-04A5-A4C58065F1DD}"/>
              </a:ext>
            </a:extLst>
          </p:cNvPr>
          <p:cNvSpPr>
            <a:spLocks noGrp="1"/>
          </p:cNvSpPr>
          <p:nvPr>
            <p:ph type="sldNum" sz="quarter" idx="12"/>
          </p:nvPr>
        </p:nvSpPr>
        <p:spPr>
          <a:xfrm>
            <a:off x="11353320" y="6473159"/>
            <a:ext cx="150840" cy="4526280"/>
          </a:xfrm>
        </p:spPr>
        <p:txBody>
          <a:bodyPr/>
          <a:lstStyle/>
          <a:p>
            <a:pPr lvl="0"/>
            <a:fld id="{9157D22B-B21C-47A0-9D6E-52F8A28D98CB}" type="slidenum">
              <a:t>‹#›</a:t>
            </a:fld>
            <a:endParaRPr lang="en-US"/>
          </a:p>
        </p:txBody>
      </p:sp>
    </p:spTree>
    <p:extLst>
      <p:ext uri="{BB962C8B-B14F-4D97-AF65-F5344CB8AC3E}">
        <p14:creationId xmlns:p14="http://schemas.microsoft.com/office/powerpoint/2010/main" val="167788036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oogle Shape;10;p13">
            <a:extLst>
              <a:ext uri="{FF2B5EF4-FFF2-40B4-BE49-F238E27FC236}">
                <a16:creationId xmlns:a16="http://schemas.microsoft.com/office/drawing/2014/main" id="{A817C044-5466-D455-FF63-796E6AA1BD8E}"/>
              </a:ext>
            </a:extLst>
          </p:cNvPr>
          <p:cNvSpPr/>
          <p:nvPr/>
        </p:nvSpPr>
        <p:spPr>
          <a:xfrm>
            <a:off x="9377280" y="4680"/>
            <a:ext cx="1218240" cy="6853320"/>
          </a:xfrm>
          <a:custGeom>
            <a:avLst/>
            <a:gdLst>
              <a:gd name="f0" fmla="val 0"/>
              <a:gd name="f1" fmla="val 1218352"/>
              <a:gd name="f2" fmla="val 6853171"/>
            </a:gdLst>
            <a:ahLst/>
            <a:cxnLst>
              <a:cxn ang="3cd4">
                <a:pos x="hc" y="t"/>
              </a:cxn>
              <a:cxn ang="0">
                <a:pos x="r" y="vc"/>
              </a:cxn>
              <a:cxn ang="cd4">
                <a:pos x="hc" y="b"/>
              </a:cxn>
              <a:cxn ang="cd2">
                <a:pos x="l" y="vc"/>
              </a:cxn>
            </a:cxnLst>
            <a:rect l="l" t="t" r="r" b="b"/>
            <a:pathLst>
              <a:path w="1218565" h="6853555">
                <a:moveTo>
                  <a:pt x="f0" y="f0"/>
                </a:moveTo>
                <a:lnTo>
                  <a:pt x="f1" y="f2"/>
                </a:lnTo>
              </a:path>
            </a:pathLst>
          </a:custGeom>
          <a:noFill/>
          <a:ln w="9360">
            <a:solidFill>
              <a:srgbClr val="5FCAEE"/>
            </a:solidFill>
            <a:prstDash val="solid"/>
            <a:roun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9" name="Google Shape;11;p13">
            <a:extLst>
              <a:ext uri="{FF2B5EF4-FFF2-40B4-BE49-F238E27FC236}">
                <a16:creationId xmlns:a16="http://schemas.microsoft.com/office/drawing/2014/main" id="{D997DA1F-C9D8-5834-DC7B-6F8FCEA75DA5}"/>
              </a:ext>
            </a:extLst>
          </p:cNvPr>
          <p:cNvSpPr/>
          <p:nvPr/>
        </p:nvSpPr>
        <p:spPr>
          <a:xfrm>
            <a:off x="7448760" y="3695039"/>
            <a:ext cx="4743000" cy="3163319"/>
          </a:xfrm>
          <a:custGeom>
            <a:avLst/>
            <a:gdLst>
              <a:gd name="f0" fmla="val 0"/>
              <a:gd name="f1" fmla="val 4743387"/>
              <a:gd name="f2" fmla="val 3163101"/>
            </a:gdLst>
            <a:ahLst/>
            <a:cxnLst>
              <a:cxn ang="3cd4">
                <a:pos x="hc" y="t"/>
              </a:cxn>
              <a:cxn ang="0">
                <a:pos x="r" y="vc"/>
              </a:cxn>
              <a:cxn ang="cd4">
                <a:pos x="hc" y="b"/>
              </a:cxn>
              <a:cxn ang="cd2">
                <a:pos x="l" y="vc"/>
              </a:cxn>
            </a:cxnLst>
            <a:rect l="l" t="t" r="r" b="b"/>
            <a:pathLst>
              <a:path w="4743450" h="3163570">
                <a:moveTo>
                  <a:pt x="f1" y="f0"/>
                </a:moveTo>
                <a:lnTo>
                  <a:pt x="f0" y="f2"/>
                </a:lnTo>
              </a:path>
            </a:pathLst>
          </a:custGeom>
          <a:noFill/>
          <a:ln w="9360">
            <a:solidFill>
              <a:srgbClr val="5FCAEE"/>
            </a:solidFill>
            <a:prstDash val="solid"/>
            <a:roun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0" name="Google Shape;12;p13">
            <a:extLst>
              <a:ext uri="{FF2B5EF4-FFF2-40B4-BE49-F238E27FC236}">
                <a16:creationId xmlns:a16="http://schemas.microsoft.com/office/drawing/2014/main" id="{A06114C6-3A3C-884C-52BA-BB7344E917FE}"/>
              </a:ext>
            </a:extLst>
          </p:cNvPr>
          <p:cNvSpPr/>
          <p:nvPr/>
        </p:nvSpPr>
        <p:spPr>
          <a:xfrm>
            <a:off x="9182160" y="0"/>
            <a:ext cx="3009600" cy="6857640"/>
          </a:xfrm>
          <a:custGeom>
            <a:avLst/>
            <a:gdLst>
              <a:gd name="f0" fmla="val 0"/>
              <a:gd name="f1" fmla="val 3009899"/>
              <a:gd name="f2" fmla="val 2044399"/>
              <a:gd name="f3" fmla="val 6857996"/>
            </a:gdLst>
            <a:ahLst/>
            <a:cxnLst>
              <a:cxn ang="3cd4">
                <a:pos x="hc" y="t"/>
              </a:cxn>
              <a:cxn ang="0">
                <a:pos x="r" y="vc"/>
              </a:cxn>
              <a:cxn ang="cd4">
                <a:pos x="hc" y="b"/>
              </a:cxn>
              <a:cxn ang="cd2">
                <a:pos x="l" y="vc"/>
              </a:cxn>
            </a:cxnLst>
            <a:rect l="l" t="t" r="r" b="b"/>
            <a:pathLst>
              <a:path w="3009900" h="6858000">
                <a:moveTo>
                  <a:pt x="f1" y="f0"/>
                </a:moveTo>
                <a:lnTo>
                  <a:pt x="f2" y="f0"/>
                </a:lnTo>
                <a:lnTo>
                  <a:pt x="f0" y="f3"/>
                </a:lnTo>
                <a:lnTo>
                  <a:pt x="f1" y="f3"/>
                </a:lnTo>
                <a:lnTo>
                  <a:pt x="f1" y="f0"/>
                </a:lnTo>
                <a:close/>
              </a:path>
            </a:pathLst>
          </a:custGeom>
          <a:solidFill>
            <a:srgbClr val="5FCAEE">
              <a:alpha val="3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1" name="Google Shape;13;p13">
            <a:extLst>
              <a:ext uri="{FF2B5EF4-FFF2-40B4-BE49-F238E27FC236}">
                <a16:creationId xmlns:a16="http://schemas.microsoft.com/office/drawing/2014/main" id="{B826D604-F67F-21A0-4DB9-57DF8BAAE2C7}"/>
              </a:ext>
            </a:extLst>
          </p:cNvPr>
          <p:cNvSpPr/>
          <p:nvPr/>
        </p:nvSpPr>
        <p:spPr>
          <a:xfrm>
            <a:off x="9603000" y="0"/>
            <a:ext cx="2589119" cy="6857640"/>
          </a:xfrm>
          <a:custGeom>
            <a:avLst/>
            <a:gdLst>
              <a:gd name="f0" fmla="val 0"/>
              <a:gd name="f1" fmla="val 2589120"/>
              <a:gd name="f2" fmla="val 1208884"/>
              <a:gd name="f3" fmla="val 6857996"/>
            </a:gdLst>
            <a:ahLst/>
            <a:cxnLst>
              <a:cxn ang="3cd4">
                <a:pos x="hc" y="t"/>
              </a:cxn>
              <a:cxn ang="0">
                <a:pos x="r" y="vc"/>
              </a:cxn>
              <a:cxn ang="cd4">
                <a:pos x="hc" y="b"/>
              </a:cxn>
              <a:cxn ang="cd2">
                <a:pos x="l" y="vc"/>
              </a:cxn>
            </a:cxnLst>
            <a:rect l="l" t="t" r="r" b="b"/>
            <a:pathLst>
              <a:path w="2589529" h="6858000">
                <a:moveTo>
                  <a:pt x="f1" y="f0"/>
                </a:moveTo>
                <a:lnTo>
                  <a:pt x="f0" y="f0"/>
                </a:lnTo>
                <a:lnTo>
                  <a:pt x="f2" y="f3"/>
                </a:lnTo>
                <a:lnTo>
                  <a:pt x="f1" y="f3"/>
                </a:lnTo>
                <a:lnTo>
                  <a:pt x="f1" y="f0"/>
                </a:lnTo>
                <a:close/>
              </a:path>
            </a:pathLst>
          </a:custGeom>
          <a:solidFill>
            <a:srgbClr val="5FCAEE">
              <a:alpha val="2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2" name="Google Shape;14;p13">
            <a:extLst>
              <a:ext uri="{FF2B5EF4-FFF2-40B4-BE49-F238E27FC236}">
                <a16:creationId xmlns:a16="http://schemas.microsoft.com/office/drawing/2014/main" id="{3E6F2BF4-8BB7-DC9D-3B32-C057ABB4EC90}"/>
              </a:ext>
            </a:extLst>
          </p:cNvPr>
          <p:cNvSpPr/>
          <p:nvPr/>
        </p:nvSpPr>
        <p:spPr>
          <a:xfrm>
            <a:off x="8934480" y="3048120"/>
            <a:ext cx="3257279" cy="3809520"/>
          </a:xfrm>
          <a:custGeom>
            <a:avLst/>
            <a:gdLst>
              <a:gd name="f0" fmla="val 0"/>
              <a:gd name="f1" fmla="val 3257550"/>
              <a:gd name="f2" fmla="val 3810000"/>
            </a:gdLst>
            <a:ahLst/>
            <a:cxnLst>
              <a:cxn ang="3cd4">
                <a:pos x="hc" y="t"/>
              </a:cxn>
              <a:cxn ang="0">
                <a:pos x="r" y="vc"/>
              </a:cxn>
              <a:cxn ang="cd4">
                <a:pos x="hc" y="b"/>
              </a:cxn>
              <a:cxn ang="cd2">
                <a:pos x="l" y="vc"/>
              </a:cxn>
            </a:cxnLst>
            <a:rect l="l" t="t" r="r" b="b"/>
            <a:pathLst>
              <a:path w="3257550" h="3810000">
                <a:moveTo>
                  <a:pt x="f1" y="f0"/>
                </a:moveTo>
                <a:lnTo>
                  <a:pt x="f0" y="f2"/>
                </a:lnTo>
                <a:lnTo>
                  <a:pt x="f1" y="f2"/>
                </a:lnTo>
                <a:lnTo>
                  <a:pt x="f1" y="f0"/>
                </a:lnTo>
                <a:close/>
              </a:path>
            </a:pathLst>
          </a:custGeom>
          <a:solidFill>
            <a:srgbClr val="17AFE3">
              <a:alpha val="6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3" name="Google Shape;15;p13">
            <a:extLst>
              <a:ext uri="{FF2B5EF4-FFF2-40B4-BE49-F238E27FC236}">
                <a16:creationId xmlns:a16="http://schemas.microsoft.com/office/drawing/2014/main" id="{9F5FBC3E-A04F-3F7A-A1B6-64BBEC92E4AF}"/>
              </a:ext>
            </a:extLst>
          </p:cNvPr>
          <p:cNvSpPr/>
          <p:nvPr/>
        </p:nvSpPr>
        <p:spPr>
          <a:xfrm>
            <a:off x="9338040" y="0"/>
            <a:ext cx="2854080" cy="6857640"/>
          </a:xfrm>
          <a:custGeom>
            <a:avLst/>
            <a:gdLst>
              <a:gd name="f0" fmla="val 0"/>
              <a:gd name="f1" fmla="val 2854069"/>
              <a:gd name="f2" fmla="val 2470020"/>
              <a:gd name="f3" fmla="val 6857996"/>
            </a:gdLst>
            <a:ahLst/>
            <a:cxnLst>
              <a:cxn ang="3cd4">
                <a:pos x="hc" y="t"/>
              </a:cxn>
              <a:cxn ang="0">
                <a:pos x="r" y="vc"/>
              </a:cxn>
              <a:cxn ang="cd4">
                <a:pos x="hc" y="b"/>
              </a:cxn>
              <a:cxn ang="cd2">
                <a:pos x="l" y="vc"/>
              </a:cxn>
            </a:cxnLst>
            <a:rect l="l" t="t" r="r" b="b"/>
            <a:pathLst>
              <a:path w="2854325" h="6858000">
                <a:moveTo>
                  <a:pt x="f1" y="f0"/>
                </a:moveTo>
                <a:lnTo>
                  <a:pt x="f0" y="f0"/>
                </a:lnTo>
                <a:lnTo>
                  <a:pt x="f2" y="f3"/>
                </a:lnTo>
                <a:lnTo>
                  <a:pt x="f1" y="f3"/>
                </a:lnTo>
                <a:lnTo>
                  <a:pt x="f1" y="f0"/>
                </a:lnTo>
                <a:close/>
              </a:path>
            </a:pathLst>
          </a:custGeom>
          <a:solidFill>
            <a:srgbClr val="17AFE3">
              <a:alpha val="5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4" name="Google Shape;16;p13">
            <a:extLst>
              <a:ext uri="{FF2B5EF4-FFF2-40B4-BE49-F238E27FC236}">
                <a16:creationId xmlns:a16="http://schemas.microsoft.com/office/drawing/2014/main" id="{7679FEA2-6355-75A9-800B-D62A6A9EE35C}"/>
              </a:ext>
            </a:extLst>
          </p:cNvPr>
          <p:cNvSpPr/>
          <p:nvPr/>
        </p:nvSpPr>
        <p:spPr>
          <a:xfrm>
            <a:off x="10896479" y="0"/>
            <a:ext cx="1294920" cy="6857640"/>
          </a:xfrm>
          <a:custGeom>
            <a:avLst/>
            <a:gdLst>
              <a:gd name="f0" fmla="val 0"/>
              <a:gd name="f1" fmla="val 1295399"/>
              <a:gd name="f2" fmla="val 1022453"/>
              <a:gd name="f3" fmla="val 6857996"/>
            </a:gdLst>
            <a:ahLst/>
            <a:cxnLst>
              <a:cxn ang="3cd4">
                <a:pos x="hc" y="t"/>
              </a:cxn>
              <a:cxn ang="0">
                <a:pos x="r" y="vc"/>
              </a:cxn>
              <a:cxn ang="cd4">
                <a:pos x="hc" y="b"/>
              </a:cxn>
              <a:cxn ang="cd2">
                <a:pos x="l" y="vc"/>
              </a:cxn>
            </a:cxnLst>
            <a:rect l="l" t="t" r="r" b="b"/>
            <a:pathLst>
              <a:path w="1295400" h="6858000">
                <a:moveTo>
                  <a:pt x="f1" y="f0"/>
                </a:moveTo>
                <a:lnTo>
                  <a:pt x="f2" y="f0"/>
                </a:lnTo>
                <a:lnTo>
                  <a:pt x="f0" y="f3"/>
                </a:lnTo>
                <a:lnTo>
                  <a:pt x="f1" y="f3"/>
                </a:lnTo>
                <a:lnTo>
                  <a:pt x="f1" y="f0"/>
                </a:lnTo>
                <a:close/>
              </a:path>
            </a:pathLst>
          </a:custGeom>
          <a:solidFill>
            <a:srgbClr val="2D83C3">
              <a:alpha val="7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5" name="Google Shape;17;p13">
            <a:extLst>
              <a:ext uri="{FF2B5EF4-FFF2-40B4-BE49-F238E27FC236}">
                <a16:creationId xmlns:a16="http://schemas.microsoft.com/office/drawing/2014/main" id="{CA97DB35-5CE2-0872-E819-136CA002DB73}"/>
              </a:ext>
            </a:extLst>
          </p:cNvPr>
          <p:cNvSpPr/>
          <p:nvPr/>
        </p:nvSpPr>
        <p:spPr>
          <a:xfrm>
            <a:off x="10936080" y="0"/>
            <a:ext cx="1255680" cy="6857640"/>
          </a:xfrm>
          <a:custGeom>
            <a:avLst/>
            <a:gdLst>
              <a:gd name="f0" fmla="val 0"/>
              <a:gd name="f1" fmla="val 1255752"/>
              <a:gd name="f2" fmla="val 1114527"/>
              <a:gd name="f3" fmla="val 6857996"/>
            </a:gdLst>
            <a:ahLst/>
            <a:cxnLst>
              <a:cxn ang="3cd4">
                <a:pos x="hc" y="t"/>
              </a:cxn>
              <a:cxn ang="0">
                <a:pos x="r" y="vc"/>
              </a:cxn>
              <a:cxn ang="cd4">
                <a:pos x="hc" y="b"/>
              </a:cxn>
              <a:cxn ang="cd2">
                <a:pos x="l" y="vc"/>
              </a:cxn>
            </a:cxnLst>
            <a:rect l="l" t="t" r="r" b="b"/>
            <a:pathLst>
              <a:path w="1256029" h="6858000">
                <a:moveTo>
                  <a:pt x="f1" y="f0"/>
                </a:moveTo>
                <a:lnTo>
                  <a:pt x="f0" y="f0"/>
                </a:lnTo>
                <a:lnTo>
                  <a:pt x="f2" y="f3"/>
                </a:lnTo>
                <a:lnTo>
                  <a:pt x="f1" y="f3"/>
                </a:lnTo>
                <a:lnTo>
                  <a:pt x="f1" y="f0"/>
                </a:lnTo>
                <a:close/>
              </a:path>
            </a:pathLst>
          </a:custGeom>
          <a:solidFill>
            <a:srgbClr val="226192">
              <a:alpha val="8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6" name="Google Shape;18;p13">
            <a:extLst>
              <a:ext uri="{FF2B5EF4-FFF2-40B4-BE49-F238E27FC236}">
                <a16:creationId xmlns:a16="http://schemas.microsoft.com/office/drawing/2014/main" id="{EB1F2D83-EE68-E1ED-DD8D-F17B00C537D0}"/>
              </a:ext>
            </a:extLst>
          </p:cNvPr>
          <p:cNvSpPr/>
          <p:nvPr/>
        </p:nvSpPr>
        <p:spPr>
          <a:xfrm>
            <a:off x="10372680" y="3591000"/>
            <a:ext cx="1819080" cy="3266640"/>
          </a:xfrm>
          <a:custGeom>
            <a:avLst/>
            <a:gdLst>
              <a:gd name="f0" fmla="val 0"/>
              <a:gd name="f1" fmla="val 1819275"/>
              <a:gd name="f2" fmla="val 3267075"/>
            </a:gdLst>
            <a:ahLst/>
            <a:cxnLst>
              <a:cxn ang="3cd4">
                <a:pos x="hc" y="t"/>
              </a:cxn>
              <a:cxn ang="0">
                <a:pos x="r" y="vc"/>
              </a:cxn>
              <a:cxn ang="cd4">
                <a:pos x="hc" y="b"/>
              </a:cxn>
              <a:cxn ang="cd2">
                <a:pos x="l" y="vc"/>
              </a:cxn>
            </a:cxnLst>
            <a:rect l="l" t="t" r="r" b="b"/>
            <a:pathLst>
              <a:path w="1819275" h="3267075">
                <a:moveTo>
                  <a:pt x="f1" y="f0"/>
                </a:moveTo>
                <a:lnTo>
                  <a:pt x="f0" y="f2"/>
                </a:lnTo>
                <a:lnTo>
                  <a:pt x="f1" y="f2"/>
                </a:lnTo>
                <a:lnTo>
                  <a:pt x="f1" y="f0"/>
                </a:lnTo>
                <a:close/>
              </a:path>
            </a:pathLst>
          </a:custGeom>
          <a:solidFill>
            <a:srgbClr val="17AFE3">
              <a:alpha val="6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7" name="Google Shape;19;p13">
            <a:extLst>
              <a:ext uri="{FF2B5EF4-FFF2-40B4-BE49-F238E27FC236}">
                <a16:creationId xmlns:a16="http://schemas.microsoft.com/office/drawing/2014/main" id="{A3559DE4-7EA8-DFF6-9E50-04FCBB326C98}"/>
              </a:ext>
            </a:extLst>
          </p:cNvPr>
          <p:cNvSpPr/>
          <p:nvPr/>
        </p:nvSpPr>
        <p:spPr>
          <a:xfrm>
            <a:off x="0" y="4010039"/>
            <a:ext cx="447479" cy="2847600"/>
          </a:xfrm>
          <a:custGeom>
            <a:avLst/>
            <a:gdLst>
              <a:gd name="f0" fmla="val 0"/>
              <a:gd name="f1" fmla="val 447675"/>
              <a:gd name="f2" fmla="val 2847975"/>
            </a:gdLst>
            <a:ahLst/>
            <a:cxnLst>
              <a:cxn ang="3cd4">
                <a:pos x="hc" y="t"/>
              </a:cxn>
              <a:cxn ang="0">
                <a:pos x="r" y="vc"/>
              </a:cxn>
              <a:cxn ang="cd4">
                <a:pos x="hc" y="b"/>
              </a:cxn>
              <a:cxn ang="cd2">
                <a:pos x="l" y="vc"/>
              </a:cxn>
            </a:cxnLst>
            <a:rect l="l" t="t" r="r" b="b"/>
            <a:pathLst>
              <a:path w="447675" h="2847975">
                <a:moveTo>
                  <a:pt x="f0" y="f0"/>
                </a:moveTo>
                <a:lnTo>
                  <a:pt x="f0" y="f2"/>
                </a:lnTo>
                <a:lnTo>
                  <a:pt x="f1" y="f2"/>
                </a:lnTo>
                <a:lnTo>
                  <a:pt x="f0" y="f0"/>
                </a:lnTo>
                <a:close/>
              </a:path>
            </a:pathLst>
          </a:custGeom>
          <a:solidFill>
            <a:srgbClr val="5FCAEE">
              <a:alpha val="7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2" name="Title 1">
            <a:extLst>
              <a:ext uri="{FF2B5EF4-FFF2-40B4-BE49-F238E27FC236}">
                <a16:creationId xmlns:a16="http://schemas.microsoft.com/office/drawing/2014/main" id="{DA0B0927-6DB4-88E5-8D7B-DEEBAE4E65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513378-CB44-B7F8-A8FC-9F000FABE6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C04628-832D-5820-7E49-96A97692D0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a:extLst>
              <a:ext uri="{FF2B5EF4-FFF2-40B4-BE49-F238E27FC236}">
                <a16:creationId xmlns:a16="http://schemas.microsoft.com/office/drawing/2014/main" id="{E40CEABB-9574-4FD1-702B-A54A30F36C0B}"/>
              </a:ext>
            </a:extLst>
          </p:cNvPr>
          <p:cNvSpPr>
            <a:spLocks noGrp="1"/>
          </p:cNvSpPr>
          <p:nvPr>
            <p:ph type="ftr" sz="quarter" idx="10"/>
          </p:nvPr>
        </p:nvSpPr>
        <p:spPr>
          <a:xfrm>
            <a:off x="4145400" y="6378120"/>
            <a:ext cx="3900960" cy="4526280"/>
          </a:xfrm>
        </p:spPr>
        <p:txBody>
          <a:bodyPr/>
          <a:lstStyle/>
          <a:p>
            <a:pPr lvl="0"/>
            <a:endParaRPr lang="en-US"/>
          </a:p>
        </p:txBody>
      </p:sp>
      <p:sp>
        <p:nvSpPr>
          <p:cNvPr id="6" name="Date Placeholder 5">
            <a:extLst>
              <a:ext uri="{FF2B5EF4-FFF2-40B4-BE49-F238E27FC236}">
                <a16:creationId xmlns:a16="http://schemas.microsoft.com/office/drawing/2014/main" id="{A0A33902-2D15-B18E-8B7A-56596A798278}"/>
              </a:ext>
            </a:extLst>
          </p:cNvPr>
          <p:cNvSpPr>
            <a:spLocks noGrp="1"/>
          </p:cNvSpPr>
          <p:nvPr>
            <p:ph type="dt" sz="half" idx="11"/>
          </p:nvPr>
        </p:nvSpPr>
        <p:spPr>
          <a:xfrm>
            <a:off x="609480" y="6378120"/>
            <a:ext cx="2803680" cy="4526280"/>
          </a:xfrm>
        </p:spPr>
        <p:txBody>
          <a:bodyPr/>
          <a:lstStyle/>
          <a:p>
            <a:pPr lvl="0"/>
            <a:endParaRPr lang="en-US"/>
          </a:p>
        </p:txBody>
      </p:sp>
      <p:sp>
        <p:nvSpPr>
          <p:cNvPr id="7" name="Slide Number Placeholder 6">
            <a:extLst>
              <a:ext uri="{FF2B5EF4-FFF2-40B4-BE49-F238E27FC236}">
                <a16:creationId xmlns:a16="http://schemas.microsoft.com/office/drawing/2014/main" id="{1948B964-8563-195E-50DD-944FAB078922}"/>
              </a:ext>
            </a:extLst>
          </p:cNvPr>
          <p:cNvSpPr>
            <a:spLocks noGrp="1"/>
          </p:cNvSpPr>
          <p:nvPr>
            <p:ph type="sldNum" sz="quarter" idx="12"/>
          </p:nvPr>
        </p:nvSpPr>
        <p:spPr>
          <a:xfrm>
            <a:off x="11353320" y="6473159"/>
            <a:ext cx="150840" cy="4526280"/>
          </a:xfrm>
        </p:spPr>
        <p:txBody>
          <a:bodyPr/>
          <a:lstStyle/>
          <a:p>
            <a:pPr lvl="0"/>
            <a:fld id="{15E9054E-915A-46D0-979C-3229C800D513}" type="slidenum">
              <a:t>‹#›</a:t>
            </a:fld>
            <a:endParaRPr lang="en-US"/>
          </a:p>
        </p:txBody>
      </p:sp>
    </p:spTree>
    <p:extLst>
      <p:ext uri="{BB962C8B-B14F-4D97-AF65-F5344CB8AC3E}">
        <p14:creationId xmlns:p14="http://schemas.microsoft.com/office/powerpoint/2010/main" val="368445447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Google Shape;10;p13">
            <a:extLst>
              <a:ext uri="{FF2B5EF4-FFF2-40B4-BE49-F238E27FC236}">
                <a16:creationId xmlns:a16="http://schemas.microsoft.com/office/drawing/2014/main" id="{86175DB1-2684-3BE8-688C-D7758F35369C}"/>
              </a:ext>
            </a:extLst>
          </p:cNvPr>
          <p:cNvSpPr/>
          <p:nvPr/>
        </p:nvSpPr>
        <p:spPr>
          <a:xfrm>
            <a:off x="9377280" y="4680"/>
            <a:ext cx="1218240" cy="6853320"/>
          </a:xfrm>
          <a:custGeom>
            <a:avLst/>
            <a:gdLst>
              <a:gd name="f0" fmla="val 0"/>
              <a:gd name="f1" fmla="val 1218352"/>
              <a:gd name="f2" fmla="val 6853171"/>
            </a:gdLst>
            <a:ahLst/>
            <a:cxnLst>
              <a:cxn ang="3cd4">
                <a:pos x="hc" y="t"/>
              </a:cxn>
              <a:cxn ang="0">
                <a:pos x="r" y="vc"/>
              </a:cxn>
              <a:cxn ang="cd4">
                <a:pos x="hc" y="b"/>
              </a:cxn>
              <a:cxn ang="cd2">
                <a:pos x="l" y="vc"/>
              </a:cxn>
            </a:cxnLst>
            <a:rect l="l" t="t" r="r" b="b"/>
            <a:pathLst>
              <a:path w="1218565" h="6853555">
                <a:moveTo>
                  <a:pt x="f0" y="f0"/>
                </a:moveTo>
                <a:lnTo>
                  <a:pt x="f1" y="f2"/>
                </a:lnTo>
              </a:path>
            </a:pathLst>
          </a:custGeom>
          <a:noFill/>
          <a:ln w="9360">
            <a:solidFill>
              <a:srgbClr val="5FCAEE"/>
            </a:solidFill>
            <a:prstDash val="solid"/>
            <a:roun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8" name="Google Shape;11;p13">
            <a:extLst>
              <a:ext uri="{FF2B5EF4-FFF2-40B4-BE49-F238E27FC236}">
                <a16:creationId xmlns:a16="http://schemas.microsoft.com/office/drawing/2014/main" id="{B5C2C408-1AE4-872D-52D9-4C266A0281E3}"/>
              </a:ext>
            </a:extLst>
          </p:cNvPr>
          <p:cNvSpPr/>
          <p:nvPr/>
        </p:nvSpPr>
        <p:spPr>
          <a:xfrm>
            <a:off x="7448760" y="3695039"/>
            <a:ext cx="4743000" cy="3163319"/>
          </a:xfrm>
          <a:custGeom>
            <a:avLst/>
            <a:gdLst>
              <a:gd name="f0" fmla="val 0"/>
              <a:gd name="f1" fmla="val 4743387"/>
              <a:gd name="f2" fmla="val 3163101"/>
            </a:gdLst>
            <a:ahLst/>
            <a:cxnLst>
              <a:cxn ang="3cd4">
                <a:pos x="hc" y="t"/>
              </a:cxn>
              <a:cxn ang="0">
                <a:pos x="r" y="vc"/>
              </a:cxn>
              <a:cxn ang="cd4">
                <a:pos x="hc" y="b"/>
              </a:cxn>
              <a:cxn ang="cd2">
                <a:pos x="l" y="vc"/>
              </a:cxn>
            </a:cxnLst>
            <a:rect l="l" t="t" r="r" b="b"/>
            <a:pathLst>
              <a:path w="4743450" h="3163570">
                <a:moveTo>
                  <a:pt x="f1" y="f0"/>
                </a:moveTo>
                <a:lnTo>
                  <a:pt x="f0" y="f2"/>
                </a:lnTo>
              </a:path>
            </a:pathLst>
          </a:custGeom>
          <a:noFill/>
          <a:ln w="9360">
            <a:solidFill>
              <a:srgbClr val="5FCAEE"/>
            </a:solidFill>
            <a:prstDash val="solid"/>
            <a:roun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9" name="Google Shape;12;p13">
            <a:extLst>
              <a:ext uri="{FF2B5EF4-FFF2-40B4-BE49-F238E27FC236}">
                <a16:creationId xmlns:a16="http://schemas.microsoft.com/office/drawing/2014/main" id="{DE086DA2-C8A8-B8A8-B54B-FC537BF90E0A}"/>
              </a:ext>
            </a:extLst>
          </p:cNvPr>
          <p:cNvSpPr/>
          <p:nvPr/>
        </p:nvSpPr>
        <p:spPr>
          <a:xfrm>
            <a:off x="9182160" y="0"/>
            <a:ext cx="3009600" cy="6857640"/>
          </a:xfrm>
          <a:custGeom>
            <a:avLst/>
            <a:gdLst>
              <a:gd name="f0" fmla="val 0"/>
              <a:gd name="f1" fmla="val 3009899"/>
              <a:gd name="f2" fmla="val 2044399"/>
              <a:gd name="f3" fmla="val 6857996"/>
            </a:gdLst>
            <a:ahLst/>
            <a:cxnLst>
              <a:cxn ang="3cd4">
                <a:pos x="hc" y="t"/>
              </a:cxn>
              <a:cxn ang="0">
                <a:pos x="r" y="vc"/>
              </a:cxn>
              <a:cxn ang="cd4">
                <a:pos x="hc" y="b"/>
              </a:cxn>
              <a:cxn ang="cd2">
                <a:pos x="l" y="vc"/>
              </a:cxn>
            </a:cxnLst>
            <a:rect l="l" t="t" r="r" b="b"/>
            <a:pathLst>
              <a:path w="3009900" h="6858000">
                <a:moveTo>
                  <a:pt x="f1" y="f0"/>
                </a:moveTo>
                <a:lnTo>
                  <a:pt x="f2" y="f0"/>
                </a:lnTo>
                <a:lnTo>
                  <a:pt x="f0" y="f3"/>
                </a:lnTo>
                <a:lnTo>
                  <a:pt x="f1" y="f3"/>
                </a:lnTo>
                <a:lnTo>
                  <a:pt x="f1" y="f0"/>
                </a:lnTo>
                <a:close/>
              </a:path>
            </a:pathLst>
          </a:custGeom>
          <a:solidFill>
            <a:srgbClr val="5FCAEE">
              <a:alpha val="3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0" name="Google Shape;13;p13">
            <a:extLst>
              <a:ext uri="{FF2B5EF4-FFF2-40B4-BE49-F238E27FC236}">
                <a16:creationId xmlns:a16="http://schemas.microsoft.com/office/drawing/2014/main" id="{AF8C9453-1C23-4437-D5E0-2917CD12706B}"/>
              </a:ext>
            </a:extLst>
          </p:cNvPr>
          <p:cNvSpPr/>
          <p:nvPr/>
        </p:nvSpPr>
        <p:spPr>
          <a:xfrm>
            <a:off x="9603000" y="0"/>
            <a:ext cx="2589119" cy="6857640"/>
          </a:xfrm>
          <a:custGeom>
            <a:avLst/>
            <a:gdLst>
              <a:gd name="f0" fmla="val 0"/>
              <a:gd name="f1" fmla="val 2589120"/>
              <a:gd name="f2" fmla="val 1208884"/>
              <a:gd name="f3" fmla="val 6857996"/>
            </a:gdLst>
            <a:ahLst/>
            <a:cxnLst>
              <a:cxn ang="3cd4">
                <a:pos x="hc" y="t"/>
              </a:cxn>
              <a:cxn ang="0">
                <a:pos x="r" y="vc"/>
              </a:cxn>
              <a:cxn ang="cd4">
                <a:pos x="hc" y="b"/>
              </a:cxn>
              <a:cxn ang="cd2">
                <a:pos x="l" y="vc"/>
              </a:cxn>
            </a:cxnLst>
            <a:rect l="l" t="t" r="r" b="b"/>
            <a:pathLst>
              <a:path w="2589529" h="6858000">
                <a:moveTo>
                  <a:pt x="f1" y="f0"/>
                </a:moveTo>
                <a:lnTo>
                  <a:pt x="f0" y="f0"/>
                </a:lnTo>
                <a:lnTo>
                  <a:pt x="f2" y="f3"/>
                </a:lnTo>
                <a:lnTo>
                  <a:pt x="f1" y="f3"/>
                </a:lnTo>
                <a:lnTo>
                  <a:pt x="f1" y="f0"/>
                </a:lnTo>
                <a:close/>
              </a:path>
            </a:pathLst>
          </a:custGeom>
          <a:solidFill>
            <a:srgbClr val="5FCAEE">
              <a:alpha val="2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1" name="Google Shape;14;p13">
            <a:extLst>
              <a:ext uri="{FF2B5EF4-FFF2-40B4-BE49-F238E27FC236}">
                <a16:creationId xmlns:a16="http://schemas.microsoft.com/office/drawing/2014/main" id="{51196266-4F34-1DDB-CD29-0F5F43E4A228}"/>
              </a:ext>
            </a:extLst>
          </p:cNvPr>
          <p:cNvSpPr/>
          <p:nvPr/>
        </p:nvSpPr>
        <p:spPr>
          <a:xfrm>
            <a:off x="8934480" y="3048120"/>
            <a:ext cx="3257279" cy="3809520"/>
          </a:xfrm>
          <a:custGeom>
            <a:avLst/>
            <a:gdLst>
              <a:gd name="f0" fmla="val 0"/>
              <a:gd name="f1" fmla="val 3257550"/>
              <a:gd name="f2" fmla="val 3810000"/>
            </a:gdLst>
            <a:ahLst/>
            <a:cxnLst>
              <a:cxn ang="3cd4">
                <a:pos x="hc" y="t"/>
              </a:cxn>
              <a:cxn ang="0">
                <a:pos x="r" y="vc"/>
              </a:cxn>
              <a:cxn ang="cd4">
                <a:pos x="hc" y="b"/>
              </a:cxn>
              <a:cxn ang="cd2">
                <a:pos x="l" y="vc"/>
              </a:cxn>
            </a:cxnLst>
            <a:rect l="l" t="t" r="r" b="b"/>
            <a:pathLst>
              <a:path w="3257550" h="3810000">
                <a:moveTo>
                  <a:pt x="f1" y="f0"/>
                </a:moveTo>
                <a:lnTo>
                  <a:pt x="f0" y="f2"/>
                </a:lnTo>
                <a:lnTo>
                  <a:pt x="f1" y="f2"/>
                </a:lnTo>
                <a:lnTo>
                  <a:pt x="f1" y="f0"/>
                </a:lnTo>
                <a:close/>
              </a:path>
            </a:pathLst>
          </a:custGeom>
          <a:solidFill>
            <a:srgbClr val="17AFE3">
              <a:alpha val="6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2" name="Google Shape;15;p13">
            <a:extLst>
              <a:ext uri="{FF2B5EF4-FFF2-40B4-BE49-F238E27FC236}">
                <a16:creationId xmlns:a16="http://schemas.microsoft.com/office/drawing/2014/main" id="{0EDDC276-7254-67CC-E705-5F192BB785DB}"/>
              </a:ext>
            </a:extLst>
          </p:cNvPr>
          <p:cNvSpPr/>
          <p:nvPr/>
        </p:nvSpPr>
        <p:spPr>
          <a:xfrm>
            <a:off x="9338040" y="0"/>
            <a:ext cx="2854080" cy="6857640"/>
          </a:xfrm>
          <a:custGeom>
            <a:avLst/>
            <a:gdLst>
              <a:gd name="f0" fmla="val 0"/>
              <a:gd name="f1" fmla="val 2854069"/>
              <a:gd name="f2" fmla="val 2470020"/>
              <a:gd name="f3" fmla="val 6857996"/>
            </a:gdLst>
            <a:ahLst/>
            <a:cxnLst>
              <a:cxn ang="3cd4">
                <a:pos x="hc" y="t"/>
              </a:cxn>
              <a:cxn ang="0">
                <a:pos x="r" y="vc"/>
              </a:cxn>
              <a:cxn ang="cd4">
                <a:pos x="hc" y="b"/>
              </a:cxn>
              <a:cxn ang="cd2">
                <a:pos x="l" y="vc"/>
              </a:cxn>
            </a:cxnLst>
            <a:rect l="l" t="t" r="r" b="b"/>
            <a:pathLst>
              <a:path w="2854325" h="6858000">
                <a:moveTo>
                  <a:pt x="f1" y="f0"/>
                </a:moveTo>
                <a:lnTo>
                  <a:pt x="f0" y="f0"/>
                </a:lnTo>
                <a:lnTo>
                  <a:pt x="f2" y="f3"/>
                </a:lnTo>
                <a:lnTo>
                  <a:pt x="f1" y="f3"/>
                </a:lnTo>
                <a:lnTo>
                  <a:pt x="f1" y="f0"/>
                </a:lnTo>
                <a:close/>
              </a:path>
            </a:pathLst>
          </a:custGeom>
          <a:solidFill>
            <a:srgbClr val="17AFE3">
              <a:alpha val="5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3" name="Google Shape;16;p13">
            <a:extLst>
              <a:ext uri="{FF2B5EF4-FFF2-40B4-BE49-F238E27FC236}">
                <a16:creationId xmlns:a16="http://schemas.microsoft.com/office/drawing/2014/main" id="{B0FABFD0-A747-9C83-2510-2667D246D7B2}"/>
              </a:ext>
            </a:extLst>
          </p:cNvPr>
          <p:cNvSpPr/>
          <p:nvPr/>
        </p:nvSpPr>
        <p:spPr>
          <a:xfrm>
            <a:off x="10896479" y="0"/>
            <a:ext cx="1294920" cy="6857640"/>
          </a:xfrm>
          <a:custGeom>
            <a:avLst/>
            <a:gdLst>
              <a:gd name="f0" fmla="val 0"/>
              <a:gd name="f1" fmla="val 1295399"/>
              <a:gd name="f2" fmla="val 1022453"/>
              <a:gd name="f3" fmla="val 6857996"/>
            </a:gdLst>
            <a:ahLst/>
            <a:cxnLst>
              <a:cxn ang="3cd4">
                <a:pos x="hc" y="t"/>
              </a:cxn>
              <a:cxn ang="0">
                <a:pos x="r" y="vc"/>
              </a:cxn>
              <a:cxn ang="cd4">
                <a:pos x="hc" y="b"/>
              </a:cxn>
              <a:cxn ang="cd2">
                <a:pos x="l" y="vc"/>
              </a:cxn>
            </a:cxnLst>
            <a:rect l="l" t="t" r="r" b="b"/>
            <a:pathLst>
              <a:path w="1295400" h="6858000">
                <a:moveTo>
                  <a:pt x="f1" y="f0"/>
                </a:moveTo>
                <a:lnTo>
                  <a:pt x="f2" y="f0"/>
                </a:lnTo>
                <a:lnTo>
                  <a:pt x="f0" y="f3"/>
                </a:lnTo>
                <a:lnTo>
                  <a:pt x="f1" y="f3"/>
                </a:lnTo>
                <a:lnTo>
                  <a:pt x="f1" y="f0"/>
                </a:lnTo>
                <a:close/>
              </a:path>
            </a:pathLst>
          </a:custGeom>
          <a:solidFill>
            <a:srgbClr val="2D83C3">
              <a:alpha val="7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4" name="Google Shape;17;p13">
            <a:extLst>
              <a:ext uri="{FF2B5EF4-FFF2-40B4-BE49-F238E27FC236}">
                <a16:creationId xmlns:a16="http://schemas.microsoft.com/office/drawing/2014/main" id="{367B52C6-EE1F-0D84-7F26-019B5704F587}"/>
              </a:ext>
            </a:extLst>
          </p:cNvPr>
          <p:cNvSpPr/>
          <p:nvPr/>
        </p:nvSpPr>
        <p:spPr>
          <a:xfrm>
            <a:off x="10936080" y="0"/>
            <a:ext cx="1255680" cy="6857640"/>
          </a:xfrm>
          <a:custGeom>
            <a:avLst/>
            <a:gdLst>
              <a:gd name="f0" fmla="val 0"/>
              <a:gd name="f1" fmla="val 1255752"/>
              <a:gd name="f2" fmla="val 1114527"/>
              <a:gd name="f3" fmla="val 6857996"/>
            </a:gdLst>
            <a:ahLst/>
            <a:cxnLst>
              <a:cxn ang="3cd4">
                <a:pos x="hc" y="t"/>
              </a:cxn>
              <a:cxn ang="0">
                <a:pos x="r" y="vc"/>
              </a:cxn>
              <a:cxn ang="cd4">
                <a:pos x="hc" y="b"/>
              </a:cxn>
              <a:cxn ang="cd2">
                <a:pos x="l" y="vc"/>
              </a:cxn>
            </a:cxnLst>
            <a:rect l="l" t="t" r="r" b="b"/>
            <a:pathLst>
              <a:path w="1256029" h="6858000">
                <a:moveTo>
                  <a:pt x="f1" y="f0"/>
                </a:moveTo>
                <a:lnTo>
                  <a:pt x="f0" y="f0"/>
                </a:lnTo>
                <a:lnTo>
                  <a:pt x="f2" y="f3"/>
                </a:lnTo>
                <a:lnTo>
                  <a:pt x="f1" y="f3"/>
                </a:lnTo>
                <a:lnTo>
                  <a:pt x="f1" y="f0"/>
                </a:lnTo>
                <a:close/>
              </a:path>
            </a:pathLst>
          </a:custGeom>
          <a:solidFill>
            <a:srgbClr val="226192">
              <a:alpha val="8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5" name="Google Shape;18;p13">
            <a:extLst>
              <a:ext uri="{FF2B5EF4-FFF2-40B4-BE49-F238E27FC236}">
                <a16:creationId xmlns:a16="http://schemas.microsoft.com/office/drawing/2014/main" id="{B4864F15-D4F8-3EB8-41A0-11798DB31C4F}"/>
              </a:ext>
            </a:extLst>
          </p:cNvPr>
          <p:cNvSpPr/>
          <p:nvPr/>
        </p:nvSpPr>
        <p:spPr>
          <a:xfrm>
            <a:off x="10372680" y="3591000"/>
            <a:ext cx="1819080" cy="3266640"/>
          </a:xfrm>
          <a:custGeom>
            <a:avLst/>
            <a:gdLst>
              <a:gd name="f0" fmla="val 0"/>
              <a:gd name="f1" fmla="val 1819275"/>
              <a:gd name="f2" fmla="val 3267075"/>
            </a:gdLst>
            <a:ahLst/>
            <a:cxnLst>
              <a:cxn ang="3cd4">
                <a:pos x="hc" y="t"/>
              </a:cxn>
              <a:cxn ang="0">
                <a:pos x="r" y="vc"/>
              </a:cxn>
              <a:cxn ang="cd4">
                <a:pos x="hc" y="b"/>
              </a:cxn>
              <a:cxn ang="cd2">
                <a:pos x="l" y="vc"/>
              </a:cxn>
            </a:cxnLst>
            <a:rect l="l" t="t" r="r" b="b"/>
            <a:pathLst>
              <a:path w="1819275" h="3267075">
                <a:moveTo>
                  <a:pt x="f1" y="f0"/>
                </a:moveTo>
                <a:lnTo>
                  <a:pt x="f0" y="f2"/>
                </a:lnTo>
                <a:lnTo>
                  <a:pt x="f1" y="f2"/>
                </a:lnTo>
                <a:lnTo>
                  <a:pt x="f1" y="f0"/>
                </a:lnTo>
                <a:close/>
              </a:path>
            </a:pathLst>
          </a:custGeom>
          <a:solidFill>
            <a:srgbClr val="17AFE3">
              <a:alpha val="6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6" name="Google Shape;19;p13">
            <a:extLst>
              <a:ext uri="{FF2B5EF4-FFF2-40B4-BE49-F238E27FC236}">
                <a16:creationId xmlns:a16="http://schemas.microsoft.com/office/drawing/2014/main" id="{B7E74E47-2149-93D6-D871-D2C0DBCF9A59}"/>
              </a:ext>
            </a:extLst>
          </p:cNvPr>
          <p:cNvSpPr/>
          <p:nvPr/>
        </p:nvSpPr>
        <p:spPr>
          <a:xfrm>
            <a:off x="0" y="4010039"/>
            <a:ext cx="447479" cy="2847600"/>
          </a:xfrm>
          <a:custGeom>
            <a:avLst/>
            <a:gdLst>
              <a:gd name="f0" fmla="val 0"/>
              <a:gd name="f1" fmla="val 447675"/>
              <a:gd name="f2" fmla="val 2847975"/>
            </a:gdLst>
            <a:ahLst/>
            <a:cxnLst>
              <a:cxn ang="3cd4">
                <a:pos x="hc" y="t"/>
              </a:cxn>
              <a:cxn ang="0">
                <a:pos x="r" y="vc"/>
              </a:cxn>
              <a:cxn ang="cd4">
                <a:pos x="hc" y="b"/>
              </a:cxn>
              <a:cxn ang="cd2">
                <a:pos x="l" y="vc"/>
              </a:cxn>
            </a:cxnLst>
            <a:rect l="l" t="t" r="r" b="b"/>
            <a:pathLst>
              <a:path w="447675" h="2847975">
                <a:moveTo>
                  <a:pt x="f0" y="f0"/>
                </a:moveTo>
                <a:lnTo>
                  <a:pt x="f0" y="f2"/>
                </a:lnTo>
                <a:lnTo>
                  <a:pt x="f1" y="f2"/>
                </a:lnTo>
                <a:lnTo>
                  <a:pt x="f0" y="f0"/>
                </a:lnTo>
                <a:close/>
              </a:path>
            </a:pathLst>
          </a:custGeom>
          <a:solidFill>
            <a:srgbClr val="5FCAEE">
              <a:alpha val="7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2" name="Title 1">
            <a:extLst>
              <a:ext uri="{FF2B5EF4-FFF2-40B4-BE49-F238E27FC236}">
                <a16:creationId xmlns:a16="http://schemas.microsoft.com/office/drawing/2014/main" id="{5C3A172E-82DB-31AC-B2FA-0EF363F101E0}"/>
              </a:ext>
            </a:extLst>
          </p:cNvPr>
          <p:cNvSpPr>
            <a:spLocks noGrp="1"/>
          </p:cNvSpPr>
          <p:nvPr>
            <p:ph type="title"/>
          </p:nvPr>
        </p:nvSpPr>
        <p:spPr>
          <a:xfrm>
            <a:off x="609480" y="273600"/>
            <a:ext cx="10972440" cy="11448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7336571-9BA4-5B69-E787-32CC04A18B35}"/>
              </a:ext>
            </a:extLst>
          </p:cNvPr>
          <p:cNvSpPr>
            <a:spLocks noGrp="1"/>
          </p:cNvSpPr>
          <p:nvPr>
            <p:ph type="body" orient="vert" idx="1"/>
          </p:nvPr>
        </p:nvSpPr>
        <p:spPr>
          <a:xfrm>
            <a:off x="609480" y="1604520"/>
            <a:ext cx="10972440" cy="45259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0DCD5A8A-5D5A-7AC4-8302-DD00F4D8E8E2}"/>
              </a:ext>
            </a:extLst>
          </p:cNvPr>
          <p:cNvSpPr>
            <a:spLocks noGrp="1"/>
          </p:cNvSpPr>
          <p:nvPr>
            <p:ph type="ftr" sz="quarter" idx="10"/>
          </p:nvPr>
        </p:nvSpPr>
        <p:spPr>
          <a:xfrm>
            <a:off x="4145400" y="6378120"/>
            <a:ext cx="3900960" cy="4526280"/>
          </a:xfrm>
        </p:spPr>
        <p:txBody>
          <a:bodyPr/>
          <a:lstStyle/>
          <a:p>
            <a:pPr lvl="0"/>
            <a:endParaRPr lang="en-US"/>
          </a:p>
        </p:txBody>
      </p:sp>
      <p:sp>
        <p:nvSpPr>
          <p:cNvPr id="5" name="Date Placeholder 4">
            <a:extLst>
              <a:ext uri="{FF2B5EF4-FFF2-40B4-BE49-F238E27FC236}">
                <a16:creationId xmlns:a16="http://schemas.microsoft.com/office/drawing/2014/main" id="{370E876E-A81E-BE2A-F404-1A15F010BB37}"/>
              </a:ext>
            </a:extLst>
          </p:cNvPr>
          <p:cNvSpPr>
            <a:spLocks noGrp="1"/>
          </p:cNvSpPr>
          <p:nvPr>
            <p:ph type="dt" sz="half" idx="11"/>
          </p:nvPr>
        </p:nvSpPr>
        <p:spPr>
          <a:xfrm>
            <a:off x="609480" y="6378120"/>
            <a:ext cx="2803680" cy="4526280"/>
          </a:xfrm>
        </p:spPr>
        <p:txBody>
          <a:bodyPr/>
          <a:lstStyle/>
          <a:p>
            <a:pPr lvl="0"/>
            <a:endParaRPr lang="en-US"/>
          </a:p>
        </p:txBody>
      </p:sp>
      <p:sp>
        <p:nvSpPr>
          <p:cNvPr id="6" name="Slide Number Placeholder 5">
            <a:extLst>
              <a:ext uri="{FF2B5EF4-FFF2-40B4-BE49-F238E27FC236}">
                <a16:creationId xmlns:a16="http://schemas.microsoft.com/office/drawing/2014/main" id="{C992D8FC-BB86-8234-A163-AB5321097C8E}"/>
              </a:ext>
            </a:extLst>
          </p:cNvPr>
          <p:cNvSpPr>
            <a:spLocks noGrp="1"/>
          </p:cNvSpPr>
          <p:nvPr>
            <p:ph type="sldNum" sz="quarter" idx="12"/>
          </p:nvPr>
        </p:nvSpPr>
        <p:spPr>
          <a:xfrm>
            <a:off x="11353320" y="6473159"/>
            <a:ext cx="150840" cy="4526280"/>
          </a:xfrm>
        </p:spPr>
        <p:txBody>
          <a:bodyPr/>
          <a:lstStyle/>
          <a:p>
            <a:pPr lvl="0"/>
            <a:fld id="{0A9E54D2-6680-42A4-8593-0BA1BDD23937}" type="slidenum">
              <a:t>‹#›</a:t>
            </a:fld>
            <a:endParaRPr lang="en-US"/>
          </a:p>
        </p:txBody>
      </p:sp>
    </p:spTree>
    <p:extLst>
      <p:ext uri="{BB962C8B-B14F-4D97-AF65-F5344CB8AC3E}">
        <p14:creationId xmlns:p14="http://schemas.microsoft.com/office/powerpoint/2010/main" val="265595518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Google Shape;10;p13">
            <a:extLst>
              <a:ext uri="{FF2B5EF4-FFF2-40B4-BE49-F238E27FC236}">
                <a16:creationId xmlns:a16="http://schemas.microsoft.com/office/drawing/2014/main" id="{A102A44D-84ED-6632-D76C-826D64CF4AAB}"/>
              </a:ext>
            </a:extLst>
          </p:cNvPr>
          <p:cNvSpPr/>
          <p:nvPr/>
        </p:nvSpPr>
        <p:spPr>
          <a:xfrm>
            <a:off x="9377280" y="4680"/>
            <a:ext cx="1218240" cy="6853320"/>
          </a:xfrm>
          <a:custGeom>
            <a:avLst/>
            <a:gdLst>
              <a:gd name="f0" fmla="val 0"/>
              <a:gd name="f1" fmla="val 1218352"/>
              <a:gd name="f2" fmla="val 6853171"/>
            </a:gdLst>
            <a:ahLst/>
            <a:cxnLst>
              <a:cxn ang="3cd4">
                <a:pos x="hc" y="t"/>
              </a:cxn>
              <a:cxn ang="0">
                <a:pos x="r" y="vc"/>
              </a:cxn>
              <a:cxn ang="cd4">
                <a:pos x="hc" y="b"/>
              </a:cxn>
              <a:cxn ang="cd2">
                <a:pos x="l" y="vc"/>
              </a:cxn>
            </a:cxnLst>
            <a:rect l="l" t="t" r="r" b="b"/>
            <a:pathLst>
              <a:path w="1218565" h="6853555">
                <a:moveTo>
                  <a:pt x="f0" y="f0"/>
                </a:moveTo>
                <a:lnTo>
                  <a:pt x="f1" y="f2"/>
                </a:lnTo>
              </a:path>
            </a:pathLst>
          </a:custGeom>
          <a:noFill/>
          <a:ln w="9360">
            <a:solidFill>
              <a:srgbClr val="5FCAEE"/>
            </a:solidFill>
            <a:prstDash val="solid"/>
            <a:roun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8" name="Google Shape;11;p13">
            <a:extLst>
              <a:ext uri="{FF2B5EF4-FFF2-40B4-BE49-F238E27FC236}">
                <a16:creationId xmlns:a16="http://schemas.microsoft.com/office/drawing/2014/main" id="{7FF2213E-49D7-556A-7285-F97F6838F8A9}"/>
              </a:ext>
            </a:extLst>
          </p:cNvPr>
          <p:cNvSpPr/>
          <p:nvPr/>
        </p:nvSpPr>
        <p:spPr>
          <a:xfrm>
            <a:off x="7448760" y="3695039"/>
            <a:ext cx="4743000" cy="3163319"/>
          </a:xfrm>
          <a:custGeom>
            <a:avLst/>
            <a:gdLst>
              <a:gd name="f0" fmla="val 0"/>
              <a:gd name="f1" fmla="val 4743387"/>
              <a:gd name="f2" fmla="val 3163101"/>
            </a:gdLst>
            <a:ahLst/>
            <a:cxnLst>
              <a:cxn ang="3cd4">
                <a:pos x="hc" y="t"/>
              </a:cxn>
              <a:cxn ang="0">
                <a:pos x="r" y="vc"/>
              </a:cxn>
              <a:cxn ang="cd4">
                <a:pos x="hc" y="b"/>
              </a:cxn>
              <a:cxn ang="cd2">
                <a:pos x="l" y="vc"/>
              </a:cxn>
            </a:cxnLst>
            <a:rect l="l" t="t" r="r" b="b"/>
            <a:pathLst>
              <a:path w="4743450" h="3163570">
                <a:moveTo>
                  <a:pt x="f1" y="f0"/>
                </a:moveTo>
                <a:lnTo>
                  <a:pt x="f0" y="f2"/>
                </a:lnTo>
              </a:path>
            </a:pathLst>
          </a:custGeom>
          <a:noFill/>
          <a:ln w="9360">
            <a:solidFill>
              <a:srgbClr val="5FCAEE"/>
            </a:solidFill>
            <a:prstDash val="solid"/>
            <a:roun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9" name="Google Shape;12;p13">
            <a:extLst>
              <a:ext uri="{FF2B5EF4-FFF2-40B4-BE49-F238E27FC236}">
                <a16:creationId xmlns:a16="http://schemas.microsoft.com/office/drawing/2014/main" id="{73180E13-38D1-A582-6B0C-651B5BE2BFC8}"/>
              </a:ext>
            </a:extLst>
          </p:cNvPr>
          <p:cNvSpPr/>
          <p:nvPr/>
        </p:nvSpPr>
        <p:spPr>
          <a:xfrm>
            <a:off x="9182160" y="0"/>
            <a:ext cx="3009600" cy="6857640"/>
          </a:xfrm>
          <a:custGeom>
            <a:avLst/>
            <a:gdLst>
              <a:gd name="f0" fmla="val 0"/>
              <a:gd name="f1" fmla="val 3009899"/>
              <a:gd name="f2" fmla="val 2044399"/>
              <a:gd name="f3" fmla="val 6857996"/>
            </a:gdLst>
            <a:ahLst/>
            <a:cxnLst>
              <a:cxn ang="3cd4">
                <a:pos x="hc" y="t"/>
              </a:cxn>
              <a:cxn ang="0">
                <a:pos x="r" y="vc"/>
              </a:cxn>
              <a:cxn ang="cd4">
                <a:pos x="hc" y="b"/>
              </a:cxn>
              <a:cxn ang="cd2">
                <a:pos x="l" y="vc"/>
              </a:cxn>
            </a:cxnLst>
            <a:rect l="l" t="t" r="r" b="b"/>
            <a:pathLst>
              <a:path w="3009900" h="6858000">
                <a:moveTo>
                  <a:pt x="f1" y="f0"/>
                </a:moveTo>
                <a:lnTo>
                  <a:pt x="f2" y="f0"/>
                </a:lnTo>
                <a:lnTo>
                  <a:pt x="f0" y="f3"/>
                </a:lnTo>
                <a:lnTo>
                  <a:pt x="f1" y="f3"/>
                </a:lnTo>
                <a:lnTo>
                  <a:pt x="f1" y="f0"/>
                </a:lnTo>
                <a:close/>
              </a:path>
            </a:pathLst>
          </a:custGeom>
          <a:solidFill>
            <a:srgbClr val="5FCAEE">
              <a:alpha val="3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0" name="Google Shape;13;p13">
            <a:extLst>
              <a:ext uri="{FF2B5EF4-FFF2-40B4-BE49-F238E27FC236}">
                <a16:creationId xmlns:a16="http://schemas.microsoft.com/office/drawing/2014/main" id="{6E248345-7551-BB3C-2641-9985F863F8F4}"/>
              </a:ext>
            </a:extLst>
          </p:cNvPr>
          <p:cNvSpPr/>
          <p:nvPr/>
        </p:nvSpPr>
        <p:spPr>
          <a:xfrm>
            <a:off x="9603000" y="0"/>
            <a:ext cx="2589119" cy="6857640"/>
          </a:xfrm>
          <a:custGeom>
            <a:avLst/>
            <a:gdLst>
              <a:gd name="f0" fmla="val 0"/>
              <a:gd name="f1" fmla="val 2589120"/>
              <a:gd name="f2" fmla="val 1208884"/>
              <a:gd name="f3" fmla="val 6857996"/>
            </a:gdLst>
            <a:ahLst/>
            <a:cxnLst>
              <a:cxn ang="3cd4">
                <a:pos x="hc" y="t"/>
              </a:cxn>
              <a:cxn ang="0">
                <a:pos x="r" y="vc"/>
              </a:cxn>
              <a:cxn ang="cd4">
                <a:pos x="hc" y="b"/>
              </a:cxn>
              <a:cxn ang="cd2">
                <a:pos x="l" y="vc"/>
              </a:cxn>
            </a:cxnLst>
            <a:rect l="l" t="t" r="r" b="b"/>
            <a:pathLst>
              <a:path w="2589529" h="6858000">
                <a:moveTo>
                  <a:pt x="f1" y="f0"/>
                </a:moveTo>
                <a:lnTo>
                  <a:pt x="f0" y="f0"/>
                </a:lnTo>
                <a:lnTo>
                  <a:pt x="f2" y="f3"/>
                </a:lnTo>
                <a:lnTo>
                  <a:pt x="f1" y="f3"/>
                </a:lnTo>
                <a:lnTo>
                  <a:pt x="f1" y="f0"/>
                </a:lnTo>
                <a:close/>
              </a:path>
            </a:pathLst>
          </a:custGeom>
          <a:solidFill>
            <a:srgbClr val="5FCAEE">
              <a:alpha val="2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1" name="Google Shape;14;p13">
            <a:extLst>
              <a:ext uri="{FF2B5EF4-FFF2-40B4-BE49-F238E27FC236}">
                <a16:creationId xmlns:a16="http://schemas.microsoft.com/office/drawing/2014/main" id="{3CE0A7BA-DB34-4B08-CCDC-0FAF83FA9415}"/>
              </a:ext>
            </a:extLst>
          </p:cNvPr>
          <p:cNvSpPr/>
          <p:nvPr/>
        </p:nvSpPr>
        <p:spPr>
          <a:xfrm>
            <a:off x="8934480" y="3048120"/>
            <a:ext cx="3257279" cy="3809520"/>
          </a:xfrm>
          <a:custGeom>
            <a:avLst/>
            <a:gdLst>
              <a:gd name="f0" fmla="val 0"/>
              <a:gd name="f1" fmla="val 3257550"/>
              <a:gd name="f2" fmla="val 3810000"/>
            </a:gdLst>
            <a:ahLst/>
            <a:cxnLst>
              <a:cxn ang="3cd4">
                <a:pos x="hc" y="t"/>
              </a:cxn>
              <a:cxn ang="0">
                <a:pos x="r" y="vc"/>
              </a:cxn>
              <a:cxn ang="cd4">
                <a:pos x="hc" y="b"/>
              </a:cxn>
              <a:cxn ang="cd2">
                <a:pos x="l" y="vc"/>
              </a:cxn>
            </a:cxnLst>
            <a:rect l="l" t="t" r="r" b="b"/>
            <a:pathLst>
              <a:path w="3257550" h="3810000">
                <a:moveTo>
                  <a:pt x="f1" y="f0"/>
                </a:moveTo>
                <a:lnTo>
                  <a:pt x="f0" y="f2"/>
                </a:lnTo>
                <a:lnTo>
                  <a:pt x="f1" y="f2"/>
                </a:lnTo>
                <a:lnTo>
                  <a:pt x="f1" y="f0"/>
                </a:lnTo>
                <a:close/>
              </a:path>
            </a:pathLst>
          </a:custGeom>
          <a:solidFill>
            <a:srgbClr val="17AFE3">
              <a:alpha val="6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2" name="Google Shape;15;p13">
            <a:extLst>
              <a:ext uri="{FF2B5EF4-FFF2-40B4-BE49-F238E27FC236}">
                <a16:creationId xmlns:a16="http://schemas.microsoft.com/office/drawing/2014/main" id="{44EAAA33-901F-0E7F-D5DA-0A5E385926AA}"/>
              </a:ext>
            </a:extLst>
          </p:cNvPr>
          <p:cNvSpPr/>
          <p:nvPr/>
        </p:nvSpPr>
        <p:spPr>
          <a:xfrm>
            <a:off x="9338040" y="0"/>
            <a:ext cx="2854080" cy="6857640"/>
          </a:xfrm>
          <a:custGeom>
            <a:avLst/>
            <a:gdLst>
              <a:gd name="f0" fmla="val 0"/>
              <a:gd name="f1" fmla="val 2854069"/>
              <a:gd name="f2" fmla="val 2470020"/>
              <a:gd name="f3" fmla="val 6857996"/>
            </a:gdLst>
            <a:ahLst/>
            <a:cxnLst>
              <a:cxn ang="3cd4">
                <a:pos x="hc" y="t"/>
              </a:cxn>
              <a:cxn ang="0">
                <a:pos x="r" y="vc"/>
              </a:cxn>
              <a:cxn ang="cd4">
                <a:pos x="hc" y="b"/>
              </a:cxn>
              <a:cxn ang="cd2">
                <a:pos x="l" y="vc"/>
              </a:cxn>
            </a:cxnLst>
            <a:rect l="l" t="t" r="r" b="b"/>
            <a:pathLst>
              <a:path w="2854325" h="6858000">
                <a:moveTo>
                  <a:pt x="f1" y="f0"/>
                </a:moveTo>
                <a:lnTo>
                  <a:pt x="f0" y="f0"/>
                </a:lnTo>
                <a:lnTo>
                  <a:pt x="f2" y="f3"/>
                </a:lnTo>
                <a:lnTo>
                  <a:pt x="f1" y="f3"/>
                </a:lnTo>
                <a:lnTo>
                  <a:pt x="f1" y="f0"/>
                </a:lnTo>
                <a:close/>
              </a:path>
            </a:pathLst>
          </a:custGeom>
          <a:solidFill>
            <a:srgbClr val="17AFE3">
              <a:alpha val="5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3" name="Google Shape;16;p13">
            <a:extLst>
              <a:ext uri="{FF2B5EF4-FFF2-40B4-BE49-F238E27FC236}">
                <a16:creationId xmlns:a16="http://schemas.microsoft.com/office/drawing/2014/main" id="{B704FC7B-882C-27CD-911A-34A49DD3122F}"/>
              </a:ext>
            </a:extLst>
          </p:cNvPr>
          <p:cNvSpPr/>
          <p:nvPr/>
        </p:nvSpPr>
        <p:spPr>
          <a:xfrm>
            <a:off x="10896479" y="0"/>
            <a:ext cx="1294920" cy="6857640"/>
          </a:xfrm>
          <a:custGeom>
            <a:avLst/>
            <a:gdLst>
              <a:gd name="f0" fmla="val 0"/>
              <a:gd name="f1" fmla="val 1295399"/>
              <a:gd name="f2" fmla="val 1022453"/>
              <a:gd name="f3" fmla="val 6857996"/>
            </a:gdLst>
            <a:ahLst/>
            <a:cxnLst>
              <a:cxn ang="3cd4">
                <a:pos x="hc" y="t"/>
              </a:cxn>
              <a:cxn ang="0">
                <a:pos x="r" y="vc"/>
              </a:cxn>
              <a:cxn ang="cd4">
                <a:pos x="hc" y="b"/>
              </a:cxn>
              <a:cxn ang="cd2">
                <a:pos x="l" y="vc"/>
              </a:cxn>
            </a:cxnLst>
            <a:rect l="l" t="t" r="r" b="b"/>
            <a:pathLst>
              <a:path w="1295400" h="6858000">
                <a:moveTo>
                  <a:pt x="f1" y="f0"/>
                </a:moveTo>
                <a:lnTo>
                  <a:pt x="f2" y="f0"/>
                </a:lnTo>
                <a:lnTo>
                  <a:pt x="f0" y="f3"/>
                </a:lnTo>
                <a:lnTo>
                  <a:pt x="f1" y="f3"/>
                </a:lnTo>
                <a:lnTo>
                  <a:pt x="f1" y="f0"/>
                </a:lnTo>
                <a:close/>
              </a:path>
            </a:pathLst>
          </a:custGeom>
          <a:solidFill>
            <a:srgbClr val="2D83C3">
              <a:alpha val="7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4" name="Google Shape;17;p13">
            <a:extLst>
              <a:ext uri="{FF2B5EF4-FFF2-40B4-BE49-F238E27FC236}">
                <a16:creationId xmlns:a16="http://schemas.microsoft.com/office/drawing/2014/main" id="{78B9F2DC-11C8-13E7-D8D6-41066AEC8BA9}"/>
              </a:ext>
            </a:extLst>
          </p:cNvPr>
          <p:cNvSpPr/>
          <p:nvPr/>
        </p:nvSpPr>
        <p:spPr>
          <a:xfrm>
            <a:off x="10936080" y="0"/>
            <a:ext cx="1255680" cy="6857640"/>
          </a:xfrm>
          <a:custGeom>
            <a:avLst/>
            <a:gdLst>
              <a:gd name="f0" fmla="val 0"/>
              <a:gd name="f1" fmla="val 1255752"/>
              <a:gd name="f2" fmla="val 1114527"/>
              <a:gd name="f3" fmla="val 6857996"/>
            </a:gdLst>
            <a:ahLst/>
            <a:cxnLst>
              <a:cxn ang="3cd4">
                <a:pos x="hc" y="t"/>
              </a:cxn>
              <a:cxn ang="0">
                <a:pos x="r" y="vc"/>
              </a:cxn>
              <a:cxn ang="cd4">
                <a:pos x="hc" y="b"/>
              </a:cxn>
              <a:cxn ang="cd2">
                <a:pos x="l" y="vc"/>
              </a:cxn>
            </a:cxnLst>
            <a:rect l="l" t="t" r="r" b="b"/>
            <a:pathLst>
              <a:path w="1256029" h="6858000">
                <a:moveTo>
                  <a:pt x="f1" y="f0"/>
                </a:moveTo>
                <a:lnTo>
                  <a:pt x="f0" y="f0"/>
                </a:lnTo>
                <a:lnTo>
                  <a:pt x="f2" y="f3"/>
                </a:lnTo>
                <a:lnTo>
                  <a:pt x="f1" y="f3"/>
                </a:lnTo>
                <a:lnTo>
                  <a:pt x="f1" y="f0"/>
                </a:lnTo>
                <a:close/>
              </a:path>
            </a:pathLst>
          </a:custGeom>
          <a:solidFill>
            <a:srgbClr val="226192">
              <a:alpha val="8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5" name="Google Shape;18;p13">
            <a:extLst>
              <a:ext uri="{FF2B5EF4-FFF2-40B4-BE49-F238E27FC236}">
                <a16:creationId xmlns:a16="http://schemas.microsoft.com/office/drawing/2014/main" id="{472D1216-7CEB-8D91-3D48-5C9FBD9EB47B}"/>
              </a:ext>
            </a:extLst>
          </p:cNvPr>
          <p:cNvSpPr/>
          <p:nvPr/>
        </p:nvSpPr>
        <p:spPr>
          <a:xfrm>
            <a:off x="10372680" y="3591000"/>
            <a:ext cx="1819080" cy="3266640"/>
          </a:xfrm>
          <a:custGeom>
            <a:avLst/>
            <a:gdLst>
              <a:gd name="f0" fmla="val 0"/>
              <a:gd name="f1" fmla="val 1819275"/>
              <a:gd name="f2" fmla="val 3267075"/>
            </a:gdLst>
            <a:ahLst/>
            <a:cxnLst>
              <a:cxn ang="3cd4">
                <a:pos x="hc" y="t"/>
              </a:cxn>
              <a:cxn ang="0">
                <a:pos x="r" y="vc"/>
              </a:cxn>
              <a:cxn ang="cd4">
                <a:pos x="hc" y="b"/>
              </a:cxn>
              <a:cxn ang="cd2">
                <a:pos x="l" y="vc"/>
              </a:cxn>
            </a:cxnLst>
            <a:rect l="l" t="t" r="r" b="b"/>
            <a:pathLst>
              <a:path w="1819275" h="3267075">
                <a:moveTo>
                  <a:pt x="f1" y="f0"/>
                </a:moveTo>
                <a:lnTo>
                  <a:pt x="f0" y="f2"/>
                </a:lnTo>
                <a:lnTo>
                  <a:pt x="f1" y="f2"/>
                </a:lnTo>
                <a:lnTo>
                  <a:pt x="f1" y="f0"/>
                </a:lnTo>
                <a:close/>
              </a:path>
            </a:pathLst>
          </a:custGeom>
          <a:solidFill>
            <a:srgbClr val="17AFE3">
              <a:alpha val="6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6" name="Google Shape;19;p13">
            <a:extLst>
              <a:ext uri="{FF2B5EF4-FFF2-40B4-BE49-F238E27FC236}">
                <a16:creationId xmlns:a16="http://schemas.microsoft.com/office/drawing/2014/main" id="{33FD256F-F5A4-30B1-2BEA-3A99EDCE0249}"/>
              </a:ext>
            </a:extLst>
          </p:cNvPr>
          <p:cNvSpPr/>
          <p:nvPr/>
        </p:nvSpPr>
        <p:spPr>
          <a:xfrm>
            <a:off x="0" y="4010039"/>
            <a:ext cx="447479" cy="2847600"/>
          </a:xfrm>
          <a:custGeom>
            <a:avLst/>
            <a:gdLst>
              <a:gd name="f0" fmla="val 0"/>
              <a:gd name="f1" fmla="val 447675"/>
              <a:gd name="f2" fmla="val 2847975"/>
            </a:gdLst>
            <a:ahLst/>
            <a:cxnLst>
              <a:cxn ang="3cd4">
                <a:pos x="hc" y="t"/>
              </a:cxn>
              <a:cxn ang="0">
                <a:pos x="r" y="vc"/>
              </a:cxn>
              <a:cxn ang="cd4">
                <a:pos x="hc" y="b"/>
              </a:cxn>
              <a:cxn ang="cd2">
                <a:pos x="l" y="vc"/>
              </a:cxn>
            </a:cxnLst>
            <a:rect l="l" t="t" r="r" b="b"/>
            <a:pathLst>
              <a:path w="447675" h="2847975">
                <a:moveTo>
                  <a:pt x="f0" y="f0"/>
                </a:moveTo>
                <a:lnTo>
                  <a:pt x="f0" y="f2"/>
                </a:lnTo>
                <a:lnTo>
                  <a:pt x="f1" y="f2"/>
                </a:lnTo>
                <a:lnTo>
                  <a:pt x="f0" y="f0"/>
                </a:lnTo>
                <a:close/>
              </a:path>
            </a:pathLst>
          </a:custGeom>
          <a:solidFill>
            <a:srgbClr val="5FCAEE">
              <a:alpha val="7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2" name="Vertical Title 1">
            <a:extLst>
              <a:ext uri="{FF2B5EF4-FFF2-40B4-BE49-F238E27FC236}">
                <a16:creationId xmlns:a16="http://schemas.microsoft.com/office/drawing/2014/main" id="{761F0C95-3CF6-01C9-7B6A-21809CC40CBF}"/>
              </a:ext>
            </a:extLst>
          </p:cNvPr>
          <p:cNvSpPr>
            <a:spLocks noGrp="1"/>
          </p:cNvSpPr>
          <p:nvPr>
            <p:ph type="title" orient="vert"/>
          </p:nvPr>
        </p:nvSpPr>
        <p:spPr>
          <a:xfrm>
            <a:off x="8839200" y="273050"/>
            <a:ext cx="2743200" cy="585787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691D0C-B1FE-85BD-7CFE-90B5B0EDF718}"/>
              </a:ext>
            </a:extLst>
          </p:cNvPr>
          <p:cNvSpPr>
            <a:spLocks noGrp="1"/>
          </p:cNvSpPr>
          <p:nvPr>
            <p:ph type="body" orient="vert" idx="1"/>
          </p:nvPr>
        </p:nvSpPr>
        <p:spPr>
          <a:xfrm>
            <a:off x="609600" y="273050"/>
            <a:ext cx="8077200" cy="5857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9D3E0205-CEEC-203A-C8E6-AADABCD719C2}"/>
              </a:ext>
            </a:extLst>
          </p:cNvPr>
          <p:cNvSpPr>
            <a:spLocks noGrp="1"/>
          </p:cNvSpPr>
          <p:nvPr>
            <p:ph type="ftr" sz="quarter" idx="10"/>
          </p:nvPr>
        </p:nvSpPr>
        <p:spPr>
          <a:xfrm>
            <a:off x="4145400" y="6378120"/>
            <a:ext cx="3900960" cy="4526280"/>
          </a:xfrm>
        </p:spPr>
        <p:txBody>
          <a:bodyPr/>
          <a:lstStyle/>
          <a:p>
            <a:pPr lvl="0"/>
            <a:endParaRPr lang="en-US"/>
          </a:p>
        </p:txBody>
      </p:sp>
      <p:sp>
        <p:nvSpPr>
          <p:cNvPr id="5" name="Date Placeholder 4">
            <a:extLst>
              <a:ext uri="{FF2B5EF4-FFF2-40B4-BE49-F238E27FC236}">
                <a16:creationId xmlns:a16="http://schemas.microsoft.com/office/drawing/2014/main" id="{49E85522-0993-789B-4702-04ADE700787E}"/>
              </a:ext>
            </a:extLst>
          </p:cNvPr>
          <p:cNvSpPr>
            <a:spLocks noGrp="1"/>
          </p:cNvSpPr>
          <p:nvPr>
            <p:ph type="dt" sz="half" idx="11"/>
          </p:nvPr>
        </p:nvSpPr>
        <p:spPr>
          <a:xfrm>
            <a:off x="609480" y="6378120"/>
            <a:ext cx="2803680" cy="4526280"/>
          </a:xfrm>
        </p:spPr>
        <p:txBody>
          <a:bodyPr/>
          <a:lstStyle/>
          <a:p>
            <a:pPr lvl="0"/>
            <a:endParaRPr lang="en-US"/>
          </a:p>
        </p:txBody>
      </p:sp>
      <p:sp>
        <p:nvSpPr>
          <p:cNvPr id="6" name="Slide Number Placeholder 5">
            <a:extLst>
              <a:ext uri="{FF2B5EF4-FFF2-40B4-BE49-F238E27FC236}">
                <a16:creationId xmlns:a16="http://schemas.microsoft.com/office/drawing/2014/main" id="{DF665A24-EA6B-C8B4-5FF5-1E129B804883}"/>
              </a:ext>
            </a:extLst>
          </p:cNvPr>
          <p:cNvSpPr>
            <a:spLocks noGrp="1"/>
          </p:cNvSpPr>
          <p:nvPr>
            <p:ph type="sldNum" sz="quarter" idx="12"/>
          </p:nvPr>
        </p:nvSpPr>
        <p:spPr>
          <a:xfrm>
            <a:off x="11353320" y="6473159"/>
            <a:ext cx="150840" cy="4526280"/>
          </a:xfrm>
        </p:spPr>
        <p:txBody>
          <a:bodyPr/>
          <a:lstStyle/>
          <a:p>
            <a:pPr lvl="0"/>
            <a:fld id="{E8983F71-8FB0-4DD8-BCC8-40006A41D69F}" type="slidenum">
              <a:t>‹#›</a:t>
            </a:fld>
            <a:endParaRPr lang="en-US"/>
          </a:p>
        </p:txBody>
      </p:sp>
    </p:spTree>
    <p:extLst>
      <p:ext uri="{BB962C8B-B14F-4D97-AF65-F5344CB8AC3E}">
        <p14:creationId xmlns:p14="http://schemas.microsoft.com/office/powerpoint/2010/main" val="3790726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Google Shape;10;p13">
            <a:extLst>
              <a:ext uri="{FF2B5EF4-FFF2-40B4-BE49-F238E27FC236}">
                <a16:creationId xmlns:a16="http://schemas.microsoft.com/office/drawing/2014/main" id="{7287BE33-F25A-9071-4A00-11A2E3427802}"/>
              </a:ext>
            </a:extLst>
          </p:cNvPr>
          <p:cNvSpPr/>
          <p:nvPr/>
        </p:nvSpPr>
        <p:spPr>
          <a:xfrm>
            <a:off x="9377280" y="4680"/>
            <a:ext cx="1218240" cy="6853320"/>
          </a:xfrm>
          <a:custGeom>
            <a:avLst/>
            <a:gdLst>
              <a:gd name="f0" fmla="val 0"/>
              <a:gd name="f1" fmla="val 1218352"/>
              <a:gd name="f2" fmla="val 6853171"/>
            </a:gdLst>
            <a:ahLst/>
            <a:cxnLst>
              <a:cxn ang="3cd4">
                <a:pos x="hc" y="t"/>
              </a:cxn>
              <a:cxn ang="0">
                <a:pos x="r" y="vc"/>
              </a:cxn>
              <a:cxn ang="cd4">
                <a:pos x="hc" y="b"/>
              </a:cxn>
              <a:cxn ang="cd2">
                <a:pos x="l" y="vc"/>
              </a:cxn>
            </a:cxnLst>
            <a:rect l="l" t="t" r="r" b="b"/>
            <a:pathLst>
              <a:path w="1218565" h="6853555">
                <a:moveTo>
                  <a:pt x="f0" y="f0"/>
                </a:moveTo>
                <a:lnTo>
                  <a:pt x="f1" y="f2"/>
                </a:lnTo>
              </a:path>
            </a:pathLst>
          </a:custGeom>
          <a:noFill/>
          <a:ln w="9360">
            <a:solidFill>
              <a:srgbClr val="5FCAEE"/>
            </a:solidFill>
            <a:prstDash val="solid"/>
            <a:roun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9" name="Google Shape;11;p13">
            <a:extLst>
              <a:ext uri="{FF2B5EF4-FFF2-40B4-BE49-F238E27FC236}">
                <a16:creationId xmlns:a16="http://schemas.microsoft.com/office/drawing/2014/main" id="{E21E6724-388E-C801-17D2-3AF94866AD66}"/>
              </a:ext>
            </a:extLst>
          </p:cNvPr>
          <p:cNvSpPr/>
          <p:nvPr/>
        </p:nvSpPr>
        <p:spPr>
          <a:xfrm>
            <a:off x="7448760" y="3695039"/>
            <a:ext cx="4743000" cy="3163319"/>
          </a:xfrm>
          <a:custGeom>
            <a:avLst/>
            <a:gdLst>
              <a:gd name="f0" fmla="val 0"/>
              <a:gd name="f1" fmla="val 4743387"/>
              <a:gd name="f2" fmla="val 3163101"/>
            </a:gdLst>
            <a:ahLst/>
            <a:cxnLst>
              <a:cxn ang="3cd4">
                <a:pos x="hc" y="t"/>
              </a:cxn>
              <a:cxn ang="0">
                <a:pos x="r" y="vc"/>
              </a:cxn>
              <a:cxn ang="cd4">
                <a:pos x="hc" y="b"/>
              </a:cxn>
              <a:cxn ang="cd2">
                <a:pos x="l" y="vc"/>
              </a:cxn>
            </a:cxnLst>
            <a:rect l="l" t="t" r="r" b="b"/>
            <a:pathLst>
              <a:path w="4743450" h="3163570">
                <a:moveTo>
                  <a:pt x="f1" y="f0"/>
                </a:moveTo>
                <a:lnTo>
                  <a:pt x="f0" y="f2"/>
                </a:lnTo>
              </a:path>
            </a:pathLst>
          </a:custGeom>
          <a:noFill/>
          <a:ln w="9360">
            <a:solidFill>
              <a:srgbClr val="5FCAEE"/>
            </a:solidFill>
            <a:prstDash val="solid"/>
            <a:roun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0" name="Google Shape;12;p13">
            <a:extLst>
              <a:ext uri="{FF2B5EF4-FFF2-40B4-BE49-F238E27FC236}">
                <a16:creationId xmlns:a16="http://schemas.microsoft.com/office/drawing/2014/main" id="{F8445CCA-B51A-FF23-7703-503ED1C909A4}"/>
              </a:ext>
            </a:extLst>
          </p:cNvPr>
          <p:cNvSpPr/>
          <p:nvPr/>
        </p:nvSpPr>
        <p:spPr>
          <a:xfrm>
            <a:off x="9182160" y="0"/>
            <a:ext cx="3009600" cy="6857640"/>
          </a:xfrm>
          <a:custGeom>
            <a:avLst/>
            <a:gdLst>
              <a:gd name="f0" fmla="val 0"/>
              <a:gd name="f1" fmla="val 3009899"/>
              <a:gd name="f2" fmla="val 2044399"/>
              <a:gd name="f3" fmla="val 6857996"/>
            </a:gdLst>
            <a:ahLst/>
            <a:cxnLst>
              <a:cxn ang="3cd4">
                <a:pos x="hc" y="t"/>
              </a:cxn>
              <a:cxn ang="0">
                <a:pos x="r" y="vc"/>
              </a:cxn>
              <a:cxn ang="cd4">
                <a:pos x="hc" y="b"/>
              </a:cxn>
              <a:cxn ang="cd2">
                <a:pos x="l" y="vc"/>
              </a:cxn>
            </a:cxnLst>
            <a:rect l="l" t="t" r="r" b="b"/>
            <a:pathLst>
              <a:path w="3009900" h="6858000">
                <a:moveTo>
                  <a:pt x="f1" y="f0"/>
                </a:moveTo>
                <a:lnTo>
                  <a:pt x="f2" y="f0"/>
                </a:lnTo>
                <a:lnTo>
                  <a:pt x="f0" y="f3"/>
                </a:lnTo>
                <a:lnTo>
                  <a:pt x="f1" y="f3"/>
                </a:lnTo>
                <a:lnTo>
                  <a:pt x="f1" y="f0"/>
                </a:lnTo>
                <a:close/>
              </a:path>
            </a:pathLst>
          </a:custGeom>
          <a:solidFill>
            <a:srgbClr val="5FCAEE">
              <a:alpha val="3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1" name="Google Shape;13;p13">
            <a:extLst>
              <a:ext uri="{FF2B5EF4-FFF2-40B4-BE49-F238E27FC236}">
                <a16:creationId xmlns:a16="http://schemas.microsoft.com/office/drawing/2014/main" id="{08C75EC5-1312-97F1-9A4F-0279D4D8F22D}"/>
              </a:ext>
            </a:extLst>
          </p:cNvPr>
          <p:cNvSpPr/>
          <p:nvPr/>
        </p:nvSpPr>
        <p:spPr>
          <a:xfrm>
            <a:off x="9603000" y="0"/>
            <a:ext cx="2589119" cy="6857640"/>
          </a:xfrm>
          <a:custGeom>
            <a:avLst/>
            <a:gdLst>
              <a:gd name="f0" fmla="val 0"/>
              <a:gd name="f1" fmla="val 2589120"/>
              <a:gd name="f2" fmla="val 1208884"/>
              <a:gd name="f3" fmla="val 6857996"/>
            </a:gdLst>
            <a:ahLst/>
            <a:cxnLst>
              <a:cxn ang="3cd4">
                <a:pos x="hc" y="t"/>
              </a:cxn>
              <a:cxn ang="0">
                <a:pos x="r" y="vc"/>
              </a:cxn>
              <a:cxn ang="cd4">
                <a:pos x="hc" y="b"/>
              </a:cxn>
              <a:cxn ang="cd2">
                <a:pos x="l" y="vc"/>
              </a:cxn>
            </a:cxnLst>
            <a:rect l="l" t="t" r="r" b="b"/>
            <a:pathLst>
              <a:path w="2589529" h="6858000">
                <a:moveTo>
                  <a:pt x="f1" y="f0"/>
                </a:moveTo>
                <a:lnTo>
                  <a:pt x="f0" y="f0"/>
                </a:lnTo>
                <a:lnTo>
                  <a:pt x="f2" y="f3"/>
                </a:lnTo>
                <a:lnTo>
                  <a:pt x="f1" y="f3"/>
                </a:lnTo>
                <a:lnTo>
                  <a:pt x="f1" y="f0"/>
                </a:lnTo>
                <a:close/>
              </a:path>
            </a:pathLst>
          </a:custGeom>
          <a:solidFill>
            <a:srgbClr val="5FCAEE">
              <a:alpha val="2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2" name="Google Shape;14;p13">
            <a:extLst>
              <a:ext uri="{FF2B5EF4-FFF2-40B4-BE49-F238E27FC236}">
                <a16:creationId xmlns:a16="http://schemas.microsoft.com/office/drawing/2014/main" id="{0B17DC02-9E4F-7335-B627-7167C1AF5EA1}"/>
              </a:ext>
            </a:extLst>
          </p:cNvPr>
          <p:cNvSpPr/>
          <p:nvPr/>
        </p:nvSpPr>
        <p:spPr>
          <a:xfrm>
            <a:off x="8934480" y="3048120"/>
            <a:ext cx="3257279" cy="3809520"/>
          </a:xfrm>
          <a:custGeom>
            <a:avLst/>
            <a:gdLst>
              <a:gd name="f0" fmla="val 0"/>
              <a:gd name="f1" fmla="val 3257550"/>
              <a:gd name="f2" fmla="val 3810000"/>
            </a:gdLst>
            <a:ahLst/>
            <a:cxnLst>
              <a:cxn ang="3cd4">
                <a:pos x="hc" y="t"/>
              </a:cxn>
              <a:cxn ang="0">
                <a:pos x="r" y="vc"/>
              </a:cxn>
              <a:cxn ang="cd4">
                <a:pos x="hc" y="b"/>
              </a:cxn>
              <a:cxn ang="cd2">
                <a:pos x="l" y="vc"/>
              </a:cxn>
            </a:cxnLst>
            <a:rect l="l" t="t" r="r" b="b"/>
            <a:pathLst>
              <a:path w="3257550" h="3810000">
                <a:moveTo>
                  <a:pt x="f1" y="f0"/>
                </a:moveTo>
                <a:lnTo>
                  <a:pt x="f0" y="f2"/>
                </a:lnTo>
                <a:lnTo>
                  <a:pt x="f1" y="f2"/>
                </a:lnTo>
                <a:lnTo>
                  <a:pt x="f1" y="f0"/>
                </a:lnTo>
                <a:close/>
              </a:path>
            </a:pathLst>
          </a:custGeom>
          <a:solidFill>
            <a:srgbClr val="17AFE3">
              <a:alpha val="6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3" name="Google Shape;15;p13">
            <a:extLst>
              <a:ext uri="{FF2B5EF4-FFF2-40B4-BE49-F238E27FC236}">
                <a16:creationId xmlns:a16="http://schemas.microsoft.com/office/drawing/2014/main" id="{ADCDA915-D013-7053-05E8-7426B01C7783}"/>
              </a:ext>
            </a:extLst>
          </p:cNvPr>
          <p:cNvSpPr/>
          <p:nvPr/>
        </p:nvSpPr>
        <p:spPr>
          <a:xfrm>
            <a:off x="9338040" y="0"/>
            <a:ext cx="2854080" cy="6857640"/>
          </a:xfrm>
          <a:custGeom>
            <a:avLst/>
            <a:gdLst>
              <a:gd name="f0" fmla="val 0"/>
              <a:gd name="f1" fmla="val 2854069"/>
              <a:gd name="f2" fmla="val 2470020"/>
              <a:gd name="f3" fmla="val 6857996"/>
            </a:gdLst>
            <a:ahLst/>
            <a:cxnLst>
              <a:cxn ang="3cd4">
                <a:pos x="hc" y="t"/>
              </a:cxn>
              <a:cxn ang="0">
                <a:pos x="r" y="vc"/>
              </a:cxn>
              <a:cxn ang="cd4">
                <a:pos x="hc" y="b"/>
              </a:cxn>
              <a:cxn ang="cd2">
                <a:pos x="l" y="vc"/>
              </a:cxn>
            </a:cxnLst>
            <a:rect l="l" t="t" r="r" b="b"/>
            <a:pathLst>
              <a:path w="2854325" h="6858000">
                <a:moveTo>
                  <a:pt x="f1" y="f0"/>
                </a:moveTo>
                <a:lnTo>
                  <a:pt x="f0" y="f0"/>
                </a:lnTo>
                <a:lnTo>
                  <a:pt x="f2" y="f3"/>
                </a:lnTo>
                <a:lnTo>
                  <a:pt x="f1" y="f3"/>
                </a:lnTo>
                <a:lnTo>
                  <a:pt x="f1" y="f0"/>
                </a:lnTo>
                <a:close/>
              </a:path>
            </a:pathLst>
          </a:custGeom>
          <a:solidFill>
            <a:srgbClr val="17AFE3">
              <a:alpha val="5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4" name="Google Shape;16;p13">
            <a:extLst>
              <a:ext uri="{FF2B5EF4-FFF2-40B4-BE49-F238E27FC236}">
                <a16:creationId xmlns:a16="http://schemas.microsoft.com/office/drawing/2014/main" id="{F2CABFD1-2E4B-69D5-2F6C-D2BFF612EDA1}"/>
              </a:ext>
            </a:extLst>
          </p:cNvPr>
          <p:cNvSpPr/>
          <p:nvPr/>
        </p:nvSpPr>
        <p:spPr>
          <a:xfrm>
            <a:off x="10896479" y="0"/>
            <a:ext cx="1294920" cy="6857640"/>
          </a:xfrm>
          <a:custGeom>
            <a:avLst/>
            <a:gdLst>
              <a:gd name="f0" fmla="val 0"/>
              <a:gd name="f1" fmla="val 1295399"/>
              <a:gd name="f2" fmla="val 1022453"/>
              <a:gd name="f3" fmla="val 6857996"/>
            </a:gdLst>
            <a:ahLst/>
            <a:cxnLst>
              <a:cxn ang="3cd4">
                <a:pos x="hc" y="t"/>
              </a:cxn>
              <a:cxn ang="0">
                <a:pos x="r" y="vc"/>
              </a:cxn>
              <a:cxn ang="cd4">
                <a:pos x="hc" y="b"/>
              </a:cxn>
              <a:cxn ang="cd2">
                <a:pos x="l" y="vc"/>
              </a:cxn>
            </a:cxnLst>
            <a:rect l="l" t="t" r="r" b="b"/>
            <a:pathLst>
              <a:path w="1295400" h="6858000">
                <a:moveTo>
                  <a:pt x="f1" y="f0"/>
                </a:moveTo>
                <a:lnTo>
                  <a:pt x="f2" y="f0"/>
                </a:lnTo>
                <a:lnTo>
                  <a:pt x="f0" y="f3"/>
                </a:lnTo>
                <a:lnTo>
                  <a:pt x="f1" y="f3"/>
                </a:lnTo>
                <a:lnTo>
                  <a:pt x="f1" y="f0"/>
                </a:lnTo>
                <a:close/>
              </a:path>
            </a:pathLst>
          </a:custGeom>
          <a:solidFill>
            <a:srgbClr val="2D83C3">
              <a:alpha val="7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5" name="Google Shape;17;p13">
            <a:extLst>
              <a:ext uri="{FF2B5EF4-FFF2-40B4-BE49-F238E27FC236}">
                <a16:creationId xmlns:a16="http://schemas.microsoft.com/office/drawing/2014/main" id="{13B5F4FA-A207-9692-0146-89E75B544D69}"/>
              </a:ext>
            </a:extLst>
          </p:cNvPr>
          <p:cNvSpPr/>
          <p:nvPr/>
        </p:nvSpPr>
        <p:spPr>
          <a:xfrm>
            <a:off x="10936080" y="0"/>
            <a:ext cx="1255680" cy="6857640"/>
          </a:xfrm>
          <a:custGeom>
            <a:avLst/>
            <a:gdLst>
              <a:gd name="f0" fmla="val 0"/>
              <a:gd name="f1" fmla="val 1255752"/>
              <a:gd name="f2" fmla="val 1114527"/>
              <a:gd name="f3" fmla="val 6857996"/>
            </a:gdLst>
            <a:ahLst/>
            <a:cxnLst>
              <a:cxn ang="3cd4">
                <a:pos x="hc" y="t"/>
              </a:cxn>
              <a:cxn ang="0">
                <a:pos x="r" y="vc"/>
              </a:cxn>
              <a:cxn ang="cd4">
                <a:pos x="hc" y="b"/>
              </a:cxn>
              <a:cxn ang="cd2">
                <a:pos x="l" y="vc"/>
              </a:cxn>
            </a:cxnLst>
            <a:rect l="l" t="t" r="r" b="b"/>
            <a:pathLst>
              <a:path w="1256029" h="6858000">
                <a:moveTo>
                  <a:pt x="f1" y="f0"/>
                </a:moveTo>
                <a:lnTo>
                  <a:pt x="f0" y="f0"/>
                </a:lnTo>
                <a:lnTo>
                  <a:pt x="f2" y="f3"/>
                </a:lnTo>
                <a:lnTo>
                  <a:pt x="f1" y="f3"/>
                </a:lnTo>
                <a:lnTo>
                  <a:pt x="f1" y="f0"/>
                </a:lnTo>
                <a:close/>
              </a:path>
            </a:pathLst>
          </a:custGeom>
          <a:solidFill>
            <a:srgbClr val="226192">
              <a:alpha val="8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6" name="Google Shape;18;p13">
            <a:extLst>
              <a:ext uri="{FF2B5EF4-FFF2-40B4-BE49-F238E27FC236}">
                <a16:creationId xmlns:a16="http://schemas.microsoft.com/office/drawing/2014/main" id="{304362A9-A9D3-137B-082C-AF9DA6EAC338}"/>
              </a:ext>
            </a:extLst>
          </p:cNvPr>
          <p:cNvSpPr/>
          <p:nvPr/>
        </p:nvSpPr>
        <p:spPr>
          <a:xfrm>
            <a:off x="10372680" y="3591000"/>
            <a:ext cx="1819080" cy="3266640"/>
          </a:xfrm>
          <a:custGeom>
            <a:avLst/>
            <a:gdLst>
              <a:gd name="f0" fmla="val 0"/>
              <a:gd name="f1" fmla="val 1819275"/>
              <a:gd name="f2" fmla="val 3267075"/>
            </a:gdLst>
            <a:ahLst/>
            <a:cxnLst>
              <a:cxn ang="3cd4">
                <a:pos x="hc" y="t"/>
              </a:cxn>
              <a:cxn ang="0">
                <a:pos x="r" y="vc"/>
              </a:cxn>
              <a:cxn ang="cd4">
                <a:pos x="hc" y="b"/>
              </a:cxn>
              <a:cxn ang="cd2">
                <a:pos x="l" y="vc"/>
              </a:cxn>
            </a:cxnLst>
            <a:rect l="l" t="t" r="r" b="b"/>
            <a:pathLst>
              <a:path w="1819275" h="3267075">
                <a:moveTo>
                  <a:pt x="f1" y="f0"/>
                </a:moveTo>
                <a:lnTo>
                  <a:pt x="f0" y="f2"/>
                </a:lnTo>
                <a:lnTo>
                  <a:pt x="f1" y="f2"/>
                </a:lnTo>
                <a:lnTo>
                  <a:pt x="f1" y="f0"/>
                </a:lnTo>
                <a:close/>
              </a:path>
            </a:pathLst>
          </a:custGeom>
          <a:solidFill>
            <a:srgbClr val="17AFE3">
              <a:alpha val="6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7" name="Google Shape;19;p13">
            <a:extLst>
              <a:ext uri="{FF2B5EF4-FFF2-40B4-BE49-F238E27FC236}">
                <a16:creationId xmlns:a16="http://schemas.microsoft.com/office/drawing/2014/main" id="{D216770C-31BF-4CB4-C222-C205FEF9BB96}"/>
              </a:ext>
            </a:extLst>
          </p:cNvPr>
          <p:cNvSpPr/>
          <p:nvPr/>
        </p:nvSpPr>
        <p:spPr>
          <a:xfrm>
            <a:off x="0" y="4010039"/>
            <a:ext cx="447479" cy="2847600"/>
          </a:xfrm>
          <a:custGeom>
            <a:avLst/>
            <a:gdLst>
              <a:gd name="f0" fmla="val 0"/>
              <a:gd name="f1" fmla="val 447675"/>
              <a:gd name="f2" fmla="val 2847975"/>
            </a:gdLst>
            <a:ahLst/>
            <a:cxnLst>
              <a:cxn ang="3cd4">
                <a:pos x="hc" y="t"/>
              </a:cxn>
              <a:cxn ang="0">
                <a:pos x="r" y="vc"/>
              </a:cxn>
              <a:cxn ang="cd4">
                <a:pos x="hc" y="b"/>
              </a:cxn>
              <a:cxn ang="cd2">
                <a:pos x="l" y="vc"/>
              </a:cxn>
            </a:cxnLst>
            <a:rect l="l" t="t" r="r" b="b"/>
            <a:pathLst>
              <a:path w="447675" h="2847975">
                <a:moveTo>
                  <a:pt x="f0" y="f0"/>
                </a:moveTo>
                <a:lnTo>
                  <a:pt x="f0" y="f2"/>
                </a:lnTo>
                <a:lnTo>
                  <a:pt x="f1" y="f2"/>
                </a:lnTo>
                <a:lnTo>
                  <a:pt x="f0" y="f0"/>
                </a:lnTo>
                <a:close/>
              </a:path>
            </a:pathLst>
          </a:custGeom>
          <a:solidFill>
            <a:srgbClr val="5FCAEE">
              <a:alpha val="7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2" name="Title 1">
            <a:extLst>
              <a:ext uri="{FF2B5EF4-FFF2-40B4-BE49-F238E27FC236}">
                <a16:creationId xmlns:a16="http://schemas.microsoft.com/office/drawing/2014/main" id="{9C20FCD5-F94C-F904-2ED3-C0C87ED5F9C3}"/>
              </a:ext>
            </a:extLst>
          </p:cNvPr>
          <p:cNvSpPr>
            <a:spLocks noGrp="1"/>
          </p:cNvSpPr>
          <p:nvPr>
            <p:ph type="title"/>
          </p:nvPr>
        </p:nvSpPr>
        <p:spPr>
          <a:xfrm>
            <a:off x="3195720" y="2067480"/>
            <a:ext cx="5800320" cy="114516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6FD560D7-EE67-6BF8-7F7C-8A3696621EED}"/>
              </a:ext>
            </a:extLst>
          </p:cNvPr>
          <p:cNvSpPr>
            <a:spLocks noGrp="1"/>
          </p:cNvSpPr>
          <p:nvPr>
            <p:ph sz="half" idx="1"/>
          </p:nvPr>
        </p:nvSpPr>
        <p:spPr>
          <a:xfrm>
            <a:off x="609600" y="1604963"/>
            <a:ext cx="5410200" cy="4525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0AD16A-EEFE-D815-C9F3-5A859908648D}"/>
              </a:ext>
            </a:extLst>
          </p:cNvPr>
          <p:cNvSpPr>
            <a:spLocks noGrp="1"/>
          </p:cNvSpPr>
          <p:nvPr>
            <p:ph sz="half" idx="2"/>
          </p:nvPr>
        </p:nvSpPr>
        <p:spPr>
          <a:xfrm>
            <a:off x="6172200" y="1604963"/>
            <a:ext cx="5410200" cy="4525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3108E8D7-EAC8-60C5-34D3-601CCFF3D233}"/>
              </a:ext>
            </a:extLst>
          </p:cNvPr>
          <p:cNvSpPr>
            <a:spLocks noGrp="1"/>
          </p:cNvSpPr>
          <p:nvPr>
            <p:ph type="ftr" sz="quarter" idx="10"/>
          </p:nvPr>
        </p:nvSpPr>
        <p:spPr>
          <a:xfrm>
            <a:off x="4145400" y="6378120"/>
            <a:ext cx="3900960" cy="4526280"/>
          </a:xfrm>
        </p:spPr>
        <p:txBody>
          <a:bodyPr/>
          <a:lstStyle/>
          <a:p>
            <a:pPr lvl="0"/>
            <a:endParaRPr lang="en-US"/>
          </a:p>
        </p:txBody>
      </p:sp>
      <p:sp>
        <p:nvSpPr>
          <p:cNvPr id="6" name="Date Placeholder 5">
            <a:extLst>
              <a:ext uri="{FF2B5EF4-FFF2-40B4-BE49-F238E27FC236}">
                <a16:creationId xmlns:a16="http://schemas.microsoft.com/office/drawing/2014/main" id="{E7A756C1-A8A3-F198-34BC-EE37062A4565}"/>
              </a:ext>
            </a:extLst>
          </p:cNvPr>
          <p:cNvSpPr>
            <a:spLocks noGrp="1"/>
          </p:cNvSpPr>
          <p:nvPr>
            <p:ph type="dt" sz="half" idx="11"/>
          </p:nvPr>
        </p:nvSpPr>
        <p:spPr>
          <a:xfrm>
            <a:off x="609480" y="6378120"/>
            <a:ext cx="2803680" cy="4526280"/>
          </a:xfrm>
        </p:spPr>
        <p:txBody>
          <a:bodyPr/>
          <a:lstStyle/>
          <a:p>
            <a:pPr lvl="0"/>
            <a:endParaRPr lang="en-US"/>
          </a:p>
        </p:txBody>
      </p:sp>
      <p:sp>
        <p:nvSpPr>
          <p:cNvPr id="7" name="Slide Number Placeholder 6">
            <a:extLst>
              <a:ext uri="{FF2B5EF4-FFF2-40B4-BE49-F238E27FC236}">
                <a16:creationId xmlns:a16="http://schemas.microsoft.com/office/drawing/2014/main" id="{53A3195E-E5DD-7B4C-2099-AFBC741B90D7}"/>
              </a:ext>
            </a:extLst>
          </p:cNvPr>
          <p:cNvSpPr>
            <a:spLocks noGrp="1"/>
          </p:cNvSpPr>
          <p:nvPr>
            <p:ph type="sldNum" sz="quarter" idx="12"/>
          </p:nvPr>
        </p:nvSpPr>
        <p:spPr>
          <a:xfrm>
            <a:off x="11353320" y="6473159"/>
            <a:ext cx="150840" cy="4526280"/>
          </a:xfrm>
        </p:spPr>
        <p:txBody>
          <a:bodyPr/>
          <a:lstStyle/>
          <a:p>
            <a:pPr lvl="0"/>
            <a:fld id="{5346F7FD-CCFD-4ACF-AB8C-6745009E1339}" type="slidenum">
              <a:t>‹#›</a:t>
            </a:fld>
            <a:endParaRPr lang="en-US"/>
          </a:p>
        </p:txBody>
      </p:sp>
    </p:spTree>
    <p:extLst>
      <p:ext uri="{BB962C8B-B14F-4D97-AF65-F5344CB8AC3E}">
        <p14:creationId xmlns:p14="http://schemas.microsoft.com/office/powerpoint/2010/main" val="140542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Google Shape;10;p13">
            <a:extLst>
              <a:ext uri="{FF2B5EF4-FFF2-40B4-BE49-F238E27FC236}">
                <a16:creationId xmlns:a16="http://schemas.microsoft.com/office/drawing/2014/main" id="{2525EB26-CAF9-856D-56FA-73FAE67F70F8}"/>
              </a:ext>
            </a:extLst>
          </p:cNvPr>
          <p:cNvSpPr/>
          <p:nvPr/>
        </p:nvSpPr>
        <p:spPr>
          <a:xfrm>
            <a:off x="9377280" y="4680"/>
            <a:ext cx="1218240" cy="6853320"/>
          </a:xfrm>
          <a:custGeom>
            <a:avLst/>
            <a:gdLst>
              <a:gd name="f0" fmla="val 0"/>
              <a:gd name="f1" fmla="val 1218352"/>
              <a:gd name="f2" fmla="val 6853171"/>
            </a:gdLst>
            <a:ahLst/>
            <a:cxnLst>
              <a:cxn ang="3cd4">
                <a:pos x="hc" y="t"/>
              </a:cxn>
              <a:cxn ang="0">
                <a:pos x="r" y="vc"/>
              </a:cxn>
              <a:cxn ang="cd4">
                <a:pos x="hc" y="b"/>
              </a:cxn>
              <a:cxn ang="cd2">
                <a:pos x="l" y="vc"/>
              </a:cxn>
            </a:cxnLst>
            <a:rect l="l" t="t" r="r" b="b"/>
            <a:pathLst>
              <a:path w="1218565" h="6853555">
                <a:moveTo>
                  <a:pt x="f0" y="f0"/>
                </a:moveTo>
                <a:lnTo>
                  <a:pt x="f1" y="f2"/>
                </a:lnTo>
              </a:path>
            </a:pathLst>
          </a:custGeom>
          <a:noFill/>
          <a:ln w="9360">
            <a:solidFill>
              <a:srgbClr val="5FCAEE"/>
            </a:solidFill>
            <a:prstDash val="solid"/>
            <a:roun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1" name="Google Shape;11;p13">
            <a:extLst>
              <a:ext uri="{FF2B5EF4-FFF2-40B4-BE49-F238E27FC236}">
                <a16:creationId xmlns:a16="http://schemas.microsoft.com/office/drawing/2014/main" id="{99D32ECE-CEB9-016E-C616-784BC1533BF0}"/>
              </a:ext>
            </a:extLst>
          </p:cNvPr>
          <p:cNvSpPr/>
          <p:nvPr/>
        </p:nvSpPr>
        <p:spPr>
          <a:xfrm>
            <a:off x="7448760" y="3695039"/>
            <a:ext cx="4743000" cy="3163319"/>
          </a:xfrm>
          <a:custGeom>
            <a:avLst/>
            <a:gdLst>
              <a:gd name="f0" fmla="val 0"/>
              <a:gd name="f1" fmla="val 4743387"/>
              <a:gd name="f2" fmla="val 3163101"/>
            </a:gdLst>
            <a:ahLst/>
            <a:cxnLst>
              <a:cxn ang="3cd4">
                <a:pos x="hc" y="t"/>
              </a:cxn>
              <a:cxn ang="0">
                <a:pos x="r" y="vc"/>
              </a:cxn>
              <a:cxn ang="cd4">
                <a:pos x="hc" y="b"/>
              </a:cxn>
              <a:cxn ang="cd2">
                <a:pos x="l" y="vc"/>
              </a:cxn>
            </a:cxnLst>
            <a:rect l="l" t="t" r="r" b="b"/>
            <a:pathLst>
              <a:path w="4743450" h="3163570">
                <a:moveTo>
                  <a:pt x="f1" y="f0"/>
                </a:moveTo>
                <a:lnTo>
                  <a:pt x="f0" y="f2"/>
                </a:lnTo>
              </a:path>
            </a:pathLst>
          </a:custGeom>
          <a:noFill/>
          <a:ln w="9360">
            <a:solidFill>
              <a:srgbClr val="5FCAEE"/>
            </a:solidFill>
            <a:prstDash val="solid"/>
            <a:roun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2" name="Google Shape;12;p13">
            <a:extLst>
              <a:ext uri="{FF2B5EF4-FFF2-40B4-BE49-F238E27FC236}">
                <a16:creationId xmlns:a16="http://schemas.microsoft.com/office/drawing/2014/main" id="{715A40C4-1D8E-4B19-A5A7-5E2A92A95CAD}"/>
              </a:ext>
            </a:extLst>
          </p:cNvPr>
          <p:cNvSpPr/>
          <p:nvPr/>
        </p:nvSpPr>
        <p:spPr>
          <a:xfrm>
            <a:off x="9182160" y="0"/>
            <a:ext cx="3009600" cy="6857640"/>
          </a:xfrm>
          <a:custGeom>
            <a:avLst/>
            <a:gdLst>
              <a:gd name="f0" fmla="val 0"/>
              <a:gd name="f1" fmla="val 3009899"/>
              <a:gd name="f2" fmla="val 2044399"/>
              <a:gd name="f3" fmla="val 6857996"/>
            </a:gdLst>
            <a:ahLst/>
            <a:cxnLst>
              <a:cxn ang="3cd4">
                <a:pos x="hc" y="t"/>
              </a:cxn>
              <a:cxn ang="0">
                <a:pos x="r" y="vc"/>
              </a:cxn>
              <a:cxn ang="cd4">
                <a:pos x="hc" y="b"/>
              </a:cxn>
              <a:cxn ang="cd2">
                <a:pos x="l" y="vc"/>
              </a:cxn>
            </a:cxnLst>
            <a:rect l="l" t="t" r="r" b="b"/>
            <a:pathLst>
              <a:path w="3009900" h="6858000">
                <a:moveTo>
                  <a:pt x="f1" y="f0"/>
                </a:moveTo>
                <a:lnTo>
                  <a:pt x="f2" y="f0"/>
                </a:lnTo>
                <a:lnTo>
                  <a:pt x="f0" y="f3"/>
                </a:lnTo>
                <a:lnTo>
                  <a:pt x="f1" y="f3"/>
                </a:lnTo>
                <a:lnTo>
                  <a:pt x="f1" y="f0"/>
                </a:lnTo>
                <a:close/>
              </a:path>
            </a:pathLst>
          </a:custGeom>
          <a:solidFill>
            <a:srgbClr val="5FCAEE">
              <a:alpha val="3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3" name="Google Shape;13;p13">
            <a:extLst>
              <a:ext uri="{FF2B5EF4-FFF2-40B4-BE49-F238E27FC236}">
                <a16:creationId xmlns:a16="http://schemas.microsoft.com/office/drawing/2014/main" id="{77BF1985-59E5-11A9-F8A4-FCDED2B66CDA}"/>
              </a:ext>
            </a:extLst>
          </p:cNvPr>
          <p:cNvSpPr/>
          <p:nvPr/>
        </p:nvSpPr>
        <p:spPr>
          <a:xfrm>
            <a:off x="9603000" y="0"/>
            <a:ext cx="2589119" cy="6857640"/>
          </a:xfrm>
          <a:custGeom>
            <a:avLst/>
            <a:gdLst>
              <a:gd name="f0" fmla="val 0"/>
              <a:gd name="f1" fmla="val 2589120"/>
              <a:gd name="f2" fmla="val 1208884"/>
              <a:gd name="f3" fmla="val 6857996"/>
            </a:gdLst>
            <a:ahLst/>
            <a:cxnLst>
              <a:cxn ang="3cd4">
                <a:pos x="hc" y="t"/>
              </a:cxn>
              <a:cxn ang="0">
                <a:pos x="r" y="vc"/>
              </a:cxn>
              <a:cxn ang="cd4">
                <a:pos x="hc" y="b"/>
              </a:cxn>
              <a:cxn ang="cd2">
                <a:pos x="l" y="vc"/>
              </a:cxn>
            </a:cxnLst>
            <a:rect l="l" t="t" r="r" b="b"/>
            <a:pathLst>
              <a:path w="2589529" h="6858000">
                <a:moveTo>
                  <a:pt x="f1" y="f0"/>
                </a:moveTo>
                <a:lnTo>
                  <a:pt x="f0" y="f0"/>
                </a:lnTo>
                <a:lnTo>
                  <a:pt x="f2" y="f3"/>
                </a:lnTo>
                <a:lnTo>
                  <a:pt x="f1" y="f3"/>
                </a:lnTo>
                <a:lnTo>
                  <a:pt x="f1" y="f0"/>
                </a:lnTo>
                <a:close/>
              </a:path>
            </a:pathLst>
          </a:custGeom>
          <a:solidFill>
            <a:srgbClr val="5FCAEE">
              <a:alpha val="2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4" name="Google Shape;14;p13">
            <a:extLst>
              <a:ext uri="{FF2B5EF4-FFF2-40B4-BE49-F238E27FC236}">
                <a16:creationId xmlns:a16="http://schemas.microsoft.com/office/drawing/2014/main" id="{52605813-0449-2C55-0FC4-274F4825A336}"/>
              </a:ext>
            </a:extLst>
          </p:cNvPr>
          <p:cNvSpPr/>
          <p:nvPr/>
        </p:nvSpPr>
        <p:spPr>
          <a:xfrm>
            <a:off x="8934480" y="3048120"/>
            <a:ext cx="3257279" cy="3809520"/>
          </a:xfrm>
          <a:custGeom>
            <a:avLst/>
            <a:gdLst>
              <a:gd name="f0" fmla="val 0"/>
              <a:gd name="f1" fmla="val 3257550"/>
              <a:gd name="f2" fmla="val 3810000"/>
            </a:gdLst>
            <a:ahLst/>
            <a:cxnLst>
              <a:cxn ang="3cd4">
                <a:pos x="hc" y="t"/>
              </a:cxn>
              <a:cxn ang="0">
                <a:pos x="r" y="vc"/>
              </a:cxn>
              <a:cxn ang="cd4">
                <a:pos x="hc" y="b"/>
              </a:cxn>
              <a:cxn ang="cd2">
                <a:pos x="l" y="vc"/>
              </a:cxn>
            </a:cxnLst>
            <a:rect l="l" t="t" r="r" b="b"/>
            <a:pathLst>
              <a:path w="3257550" h="3810000">
                <a:moveTo>
                  <a:pt x="f1" y="f0"/>
                </a:moveTo>
                <a:lnTo>
                  <a:pt x="f0" y="f2"/>
                </a:lnTo>
                <a:lnTo>
                  <a:pt x="f1" y="f2"/>
                </a:lnTo>
                <a:lnTo>
                  <a:pt x="f1" y="f0"/>
                </a:lnTo>
                <a:close/>
              </a:path>
            </a:pathLst>
          </a:custGeom>
          <a:solidFill>
            <a:srgbClr val="17AFE3">
              <a:alpha val="6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5" name="Google Shape;15;p13">
            <a:extLst>
              <a:ext uri="{FF2B5EF4-FFF2-40B4-BE49-F238E27FC236}">
                <a16:creationId xmlns:a16="http://schemas.microsoft.com/office/drawing/2014/main" id="{DC36D96B-88A4-47C1-3AA1-E12B5C52249C}"/>
              </a:ext>
            </a:extLst>
          </p:cNvPr>
          <p:cNvSpPr/>
          <p:nvPr/>
        </p:nvSpPr>
        <p:spPr>
          <a:xfrm>
            <a:off x="9338040" y="0"/>
            <a:ext cx="2854080" cy="6857640"/>
          </a:xfrm>
          <a:custGeom>
            <a:avLst/>
            <a:gdLst>
              <a:gd name="f0" fmla="val 0"/>
              <a:gd name="f1" fmla="val 2854069"/>
              <a:gd name="f2" fmla="val 2470020"/>
              <a:gd name="f3" fmla="val 6857996"/>
            </a:gdLst>
            <a:ahLst/>
            <a:cxnLst>
              <a:cxn ang="3cd4">
                <a:pos x="hc" y="t"/>
              </a:cxn>
              <a:cxn ang="0">
                <a:pos x="r" y="vc"/>
              </a:cxn>
              <a:cxn ang="cd4">
                <a:pos x="hc" y="b"/>
              </a:cxn>
              <a:cxn ang="cd2">
                <a:pos x="l" y="vc"/>
              </a:cxn>
            </a:cxnLst>
            <a:rect l="l" t="t" r="r" b="b"/>
            <a:pathLst>
              <a:path w="2854325" h="6858000">
                <a:moveTo>
                  <a:pt x="f1" y="f0"/>
                </a:moveTo>
                <a:lnTo>
                  <a:pt x="f0" y="f0"/>
                </a:lnTo>
                <a:lnTo>
                  <a:pt x="f2" y="f3"/>
                </a:lnTo>
                <a:lnTo>
                  <a:pt x="f1" y="f3"/>
                </a:lnTo>
                <a:lnTo>
                  <a:pt x="f1" y="f0"/>
                </a:lnTo>
                <a:close/>
              </a:path>
            </a:pathLst>
          </a:custGeom>
          <a:solidFill>
            <a:srgbClr val="17AFE3">
              <a:alpha val="5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6" name="Google Shape;16;p13">
            <a:extLst>
              <a:ext uri="{FF2B5EF4-FFF2-40B4-BE49-F238E27FC236}">
                <a16:creationId xmlns:a16="http://schemas.microsoft.com/office/drawing/2014/main" id="{E5C86ED0-1011-7553-416F-38DAA928EF6D}"/>
              </a:ext>
            </a:extLst>
          </p:cNvPr>
          <p:cNvSpPr/>
          <p:nvPr/>
        </p:nvSpPr>
        <p:spPr>
          <a:xfrm>
            <a:off x="10896479" y="0"/>
            <a:ext cx="1294920" cy="6857640"/>
          </a:xfrm>
          <a:custGeom>
            <a:avLst/>
            <a:gdLst>
              <a:gd name="f0" fmla="val 0"/>
              <a:gd name="f1" fmla="val 1295399"/>
              <a:gd name="f2" fmla="val 1022453"/>
              <a:gd name="f3" fmla="val 6857996"/>
            </a:gdLst>
            <a:ahLst/>
            <a:cxnLst>
              <a:cxn ang="3cd4">
                <a:pos x="hc" y="t"/>
              </a:cxn>
              <a:cxn ang="0">
                <a:pos x="r" y="vc"/>
              </a:cxn>
              <a:cxn ang="cd4">
                <a:pos x="hc" y="b"/>
              </a:cxn>
              <a:cxn ang="cd2">
                <a:pos x="l" y="vc"/>
              </a:cxn>
            </a:cxnLst>
            <a:rect l="l" t="t" r="r" b="b"/>
            <a:pathLst>
              <a:path w="1295400" h="6858000">
                <a:moveTo>
                  <a:pt x="f1" y="f0"/>
                </a:moveTo>
                <a:lnTo>
                  <a:pt x="f2" y="f0"/>
                </a:lnTo>
                <a:lnTo>
                  <a:pt x="f0" y="f3"/>
                </a:lnTo>
                <a:lnTo>
                  <a:pt x="f1" y="f3"/>
                </a:lnTo>
                <a:lnTo>
                  <a:pt x="f1" y="f0"/>
                </a:lnTo>
                <a:close/>
              </a:path>
            </a:pathLst>
          </a:custGeom>
          <a:solidFill>
            <a:srgbClr val="2D83C3">
              <a:alpha val="7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7" name="Google Shape;17;p13">
            <a:extLst>
              <a:ext uri="{FF2B5EF4-FFF2-40B4-BE49-F238E27FC236}">
                <a16:creationId xmlns:a16="http://schemas.microsoft.com/office/drawing/2014/main" id="{3D1FAE60-1B3A-9DC0-3AB1-FC3F1AD8DEED}"/>
              </a:ext>
            </a:extLst>
          </p:cNvPr>
          <p:cNvSpPr/>
          <p:nvPr/>
        </p:nvSpPr>
        <p:spPr>
          <a:xfrm>
            <a:off x="10936080" y="0"/>
            <a:ext cx="1255680" cy="6857640"/>
          </a:xfrm>
          <a:custGeom>
            <a:avLst/>
            <a:gdLst>
              <a:gd name="f0" fmla="val 0"/>
              <a:gd name="f1" fmla="val 1255752"/>
              <a:gd name="f2" fmla="val 1114527"/>
              <a:gd name="f3" fmla="val 6857996"/>
            </a:gdLst>
            <a:ahLst/>
            <a:cxnLst>
              <a:cxn ang="3cd4">
                <a:pos x="hc" y="t"/>
              </a:cxn>
              <a:cxn ang="0">
                <a:pos x="r" y="vc"/>
              </a:cxn>
              <a:cxn ang="cd4">
                <a:pos x="hc" y="b"/>
              </a:cxn>
              <a:cxn ang="cd2">
                <a:pos x="l" y="vc"/>
              </a:cxn>
            </a:cxnLst>
            <a:rect l="l" t="t" r="r" b="b"/>
            <a:pathLst>
              <a:path w="1256029" h="6858000">
                <a:moveTo>
                  <a:pt x="f1" y="f0"/>
                </a:moveTo>
                <a:lnTo>
                  <a:pt x="f0" y="f0"/>
                </a:lnTo>
                <a:lnTo>
                  <a:pt x="f2" y="f3"/>
                </a:lnTo>
                <a:lnTo>
                  <a:pt x="f1" y="f3"/>
                </a:lnTo>
                <a:lnTo>
                  <a:pt x="f1" y="f0"/>
                </a:lnTo>
                <a:close/>
              </a:path>
            </a:pathLst>
          </a:custGeom>
          <a:solidFill>
            <a:srgbClr val="226192">
              <a:alpha val="8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8" name="Google Shape;18;p13">
            <a:extLst>
              <a:ext uri="{FF2B5EF4-FFF2-40B4-BE49-F238E27FC236}">
                <a16:creationId xmlns:a16="http://schemas.microsoft.com/office/drawing/2014/main" id="{ACF79D4B-952F-CE7F-4985-BCEC0C5D0442}"/>
              </a:ext>
            </a:extLst>
          </p:cNvPr>
          <p:cNvSpPr/>
          <p:nvPr/>
        </p:nvSpPr>
        <p:spPr>
          <a:xfrm>
            <a:off x="10372680" y="3591000"/>
            <a:ext cx="1819080" cy="3266640"/>
          </a:xfrm>
          <a:custGeom>
            <a:avLst/>
            <a:gdLst>
              <a:gd name="f0" fmla="val 0"/>
              <a:gd name="f1" fmla="val 1819275"/>
              <a:gd name="f2" fmla="val 3267075"/>
            </a:gdLst>
            <a:ahLst/>
            <a:cxnLst>
              <a:cxn ang="3cd4">
                <a:pos x="hc" y="t"/>
              </a:cxn>
              <a:cxn ang="0">
                <a:pos x="r" y="vc"/>
              </a:cxn>
              <a:cxn ang="cd4">
                <a:pos x="hc" y="b"/>
              </a:cxn>
              <a:cxn ang="cd2">
                <a:pos x="l" y="vc"/>
              </a:cxn>
            </a:cxnLst>
            <a:rect l="l" t="t" r="r" b="b"/>
            <a:pathLst>
              <a:path w="1819275" h="3267075">
                <a:moveTo>
                  <a:pt x="f1" y="f0"/>
                </a:moveTo>
                <a:lnTo>
                  <a:pt x="f0" y="f2"/>
                </a:lnTo>
                <a:lnTo>
                  <a:pt x="f1" y="f2"/>
                </a:lnTo>
                <a:lnTo>
                  <a:pt x="f1" y="f0"/>
                </a:lnTo>
                <a:close/>
              </a:path>
            </a:pathLst>
          </a:custGeom>
          <a:solidFill>
            <a:srgbClr val="17AFE3">
              <a:alpha val="6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9" name="Google Shape;19;p13">
            <a:extLst>
              <a:ext uri="{FF2B5EF4-FFF2-40B4-BE49-F238E27FC236}">
                <a16:creationId xmlns:a16="http://schemas.microsoft.com/office/drawing/2014/main" id="{1C2D49E4-48FB-D31C-6B25-830BC630B9DF}"/>
              </a:ext>
            </a:extLst>
          </p:cNvPr>
          <p:cNvSpPr/>
          <p:nvPr/>
        </p:nvSpPr>
        <p:spPr>
          <a:xfrm>
            <a:off x="0" y="4010039"/>
            <a:ext cx="447479" cy="2847600"/>
          </a:xfrm>
          <a:custGeom>
            <a:avLst/>
            <a:gdLst>
              <a:gd name="f0" fmla="val 0"/>
              <a:gd name="f1" fmla="val 447675"/>
              <a:gd name="f2" fmla="val 2847975"/>
            </a:gdLst>
            <a:ahLst/>
            <a:cxnLst>
              <a:cxn ang="3cd4">
                <a:pos x="hc" y="t"/>
              </a:cxn>
              <a:cxn ang="0">
                <a:pos x="r" y="vc"/>
              </a:cxn>
              <a:cxn ang="cd4">
                <a:pos x="hc" y="b"/>
              </a:cxn>
              <a:cxn ang="cd2">
                <a:pos x="l" y="vc"/>
              </a:cxn>
            </a:cxnLst>
            <a:rect l="l" t="t" r="r" b="b"/>
            <a:pathLst>
              <a:path w="447675" h="2847975">
                <a:moveTo>
                  <a:pt x="f0" y="f0"/>
                </a:moveTo>
                <a:lnTo>
                  <a:pt x="f0" y="f2"/>
                </a:lnTo>
                <a:lnTo>
                  <a:pt x="f1" y="f2"/>
                </a:lnTo>
                <a:lnTo>
                  <a:pt x="f0" y="f0"/>
                </a:lnTo>
                <a:close/>
              </a:path>
            </a:pathLst>
          </a:custGeom>
          <a:solidFill>
            <a:srgbClr val="5FCAEE">
              <a:alpha val="7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2" name="Title 1">
            <a:extLst>
              <a:ext uri="{FF2B5EF4-FFF2-40B4-BE49-F238E27FC236}">
                <a16:creationId xmlns:a16="http://schemas.microsoft.com/office/drawing/2014/main" id="{04C79CEB-0217-3994-FD75-0A6B0897C47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6E1719-AC7A-0251-D307-2B852258A4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E0E7F7-436F-62B4-34FD-9FB4524568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ECCDB0-F0B8-69AF-C830-3F8A307789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E0C66A-CB53-A6AA-F433-BEE7FA4FC0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a:extLst>
              <a:ext uri="{FF2B5EF4-FFF2-40B4-BE49-F238E27FC236}">
                <a16:creationId xmlns:a16="http://schemas.microsoft.com/office/drawing/2014/main" id="{66FA63C0-11AF-D439-A761-60D0529FD34F}"/>
              </a:ext>
            </a:extLst>
          </p:cNvPr>
          <p:cNvSpPr>
            <a:spLocks noGrp="1"/>
          </p:cNvSpPr>
          <p:nvPr>
            <p:ph type="ftr" sz="quarter" idx="10"/>
          </p:nvPr>
        </p:nvSpPr>
        <p:spPr>
          <a:xfrm>
            <a:off x="4145400" y="6378120"/>
            <a:ext cx="3900960" cy="4526280"/>
          </a:xfrm>
        </p:spPr>
        <p:txBody>
          <a:bodyPr/>
          <a:lstStyle/>
          <a:p>
            <a:pPr lvl="0"/>
            <a:endParaRPr lang="en-US"/>
          </a:p>
        </p:txBody>
      </p:sp>
      <p:sp>
        <p:nvSpPr>
          <p:cNvPr id="8" name="Date Placeholder 7">
            <a:extLst>
              <a:ext uri="{FF2B5EF4-FFF2-40B4-BE49-F238E27FC236}">
                <a16:creationId xmlns:a16="http://schemas.microsoft.com/office/drawing/2014/main" id="{C7ED3112-4B7C-CEB9-B654-463958D1AD6A}"/>
              </a:ext>
            </a:extLst>
          </p:cNvPr>
          <p:cNvSpPr>
            <a:spLocks noGrp="1"/>
          </p:cNvSpPr>
          <p:nvPr>
            <p:ph type="dt" sz="half" idx="11"/>
          </p:nvPr>
        </p:nvSpPr>
        <p:spPr>
          <a:xfrm>
            <a:off x="609480" y="6378120"/>
            <a:ext cx="2803680" cy="4526280"/>
          </a:xfrm>
        </p:spPr>
        <p:txBody>
          <a:bodyPr/>
          <a:lstStyle/>
          <a:p>
            <a:pPr lvl="0"/>
            <a:endParaRPr lang="en-US"/>
          </a:p>
        </p:txBody>
      </p:sp>
      <p:sp>
        <p:nvSpPr>
          <p:cNvPr id="9" name="Slide Number Placeholder 8">
            <a:extLst>
              <a:ext uri="{FF2B5EF4-FFF2-40B4-BE49-F238E27FC236}">
                <a16:creationId xmlns:a16="http://schemas.microsoft.com/office/drawing/2014/main" id="{7F0033E6-217C-A2F0-503D-3FC721D72289}"/>
              </a:ext>
            </a:extLst>
          </p:cNvPr>
          <p:cNvSpPr>
            <a:spLocks noGrp="1"/>
          </p:cNvSpPr>
          <p:nvPr>
            <p:ph type="sldNum" sz="quarter" idx="12"/>
          </p:nvPr>
        </p:nvSpPr>
        <p:spPr>
          <a:xfrm>
            <a:off x="11353320" y="6473159"/>
            <a:ext cx="150840" cy="4526280"/>
          </a:xfrm>
        </p:spPr>
        <p:txBody>
          <a:bodyPr/>
          <a:lstStyle/>
          <a:p>
            <a:pPr lvl="0"/>
            <a:fld id="{B1200225-E748-4806-8908-C74D9182A946}" type="slidenum">
              <a:t>‹#›</a:t>
            </a:fld>
            <a:endParaRPr lang="en-US"/>
          </a:p>
        </p:txBody>
      </p:sp>
    </p:spTree>
    <p:extLst>
      <p:ext uri="{BB962C8B-B14F-4D97-AF65-F5344CB8AC3E}">
        <p14:creationId xmlns:p14="http://schemas.microsoft.com/office/powerpoint/2010/main" val="3957593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oogle Shape;10;p13">
            <a:extLst>
              <a:ext uri="{FF2B5EF4-FFF2-40B4-BE49-F238E27FC236}">
                <a16:creationId xmlns:a16="http://schemas.microsoft.com/office/drawing/2014/main" id="{A44F4CA0-32F7-7714-BE48-BDDA68D6ECC3}"/>
              </a:ext>
            </a:extLst>
          </p:cNvPr>
          <p:cNvSpPr/>
          <p:nvPr/>
        </p:nvSpPr>
        <p:spPr>
          <a:xfrm>
            <a:off x="9377280" y="4680"/>
            <a:ext cx="1218240" cy="6853320"/>
          </a:xfrm>
          <a:custGeom>
            <a:avLst/>
            <a:gdLst>
              <a:gd name="f0" fmla="val 0"/>
              <a:gd name="f1" fmla="val 1218352"/>
              <a:gd name="f2" fmla="val 6853171"/>
            </a:gdLst>
            <a:ahLst/>
            <a:cxnLst>
              <a:cxn ang="3cd4">
                <a:pos x="hc" y="t"/>
              </a:cxn>
              <a:cxn ang="0">
                <a:pos x="r" y="vc"/>
              </a:cxn>
              <a:cxn ang="cd4">
                <a:pos x="hc" y="b"/>
              </a:cxn>
              <a:cxn ang="cd2">
                <a:pos x="l" y="vc"/>
              </a:cxn>
            </a:cxnLst>
            <a:rect l="l" t="t" r="r" b="b"/>
            <a:pathLst>
              <a:path w="1218565" h="6853555">
                <a:moveTo>
                  <a:pt x="f0" y="f0"/>
                </a:moveTo>
                <a:lnTo>
                  <a:pt x="f1" y="f2"/>
                </a:lnTo>
              </a:path>
            </a:pathLst>
          </a:custGeom>
          <a:noFill/>
          <a:ln w="9360">
            <a:solidFill>
              <a:srgbClr val="5FCAEE"/>
            </a:solidFill>
            <a:prstDash val="solid"/>
            <a:roun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7" name="Google Shape;11;p13">
            <a:extLst>
              <a:ext uri="{FF2B5EF4-FFF2-40B4-BE49-F238E27FC236}">
                <a16:creationId xmlns:a16="http://schemas.microsoft.com/office/drawing/2014/main" id="{2DD1EB85-3BF6-706A-49D4-310F332C003E}"/>
              </a:ext>
            </a:extLst>
          </p:cNvPr>
          <p:cNvSpPr/>
          <p:nvPr/>
        </p:nvSpPr>
        <p:spPr>
          <a:xfrm>
            <a:off x="7448760" y="3695039"/>
            <a:ext cx="4743000" cy="3163319"/>
          </a:xfrm>
          <a:custGeom>
            <a:avLst/>
            <a:gdLst>
              <a:gd name="f0" fmla="val 0"/>
              <a:gd name="f1" fmla="val 4743387"/>
              <a:gd name="f2" fmla="val 3163101"/>
            </a:gdLst>
            <a:ahLst/>
            <a:cxnLst>
              <a:cxn ang="3cd4">
                <a:pos x="hc" y="t"/>
              </a:cxn>
              <a:cxn ang="0">
                <a:pos x="r" y="vc"/>
              </a:cxn>
              <a:cxn ang="cd4">
                <a:pos x="hc" y="b"/>
              </a:cxn>
              <a:cxn ang="cd2">
                <a:pos x="l" y="vc"/>
              </a:cxn>
            </a:cxnLst>
            <a:rect l="l" t="t" r="r" b="b"/>
            <a:pathLst>
              <a:path w="4743450" h="3163570">
                <a:moveTo>
                  <a:pt x="f1" y="f0"/>
                </a:moveTo>
                <a:lnTo>
                  <a:pt x="f0" y="f2"/>
                </a:lnTo>
              </a:path>
            </a:pathLst>
          </a:custGeom>
          <a:noFill/>
          <a:ln w="9360">
            <a:solidFill>
              <a:srgbClr val="5FCAEE"/>
            </a:solidFill>
            <a:prstDash val="solid"/>
            <a:roun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8" name="Google Shape;12;p13">
            <a:extLst>
              <a:ext uri="{FF2B5EF4-FFF2-40B4-BE49-F238E27FC236}">
                <a16:creationId xmlns:a16="http://schemas.microsoft.com/office/drawing/2014/main" id="{67A49A15-83D7-A82D-98FE-1CB3CE3E230E}"/>
              </a:ext>
            </a:extLst>
          </p:cNvPr>
          <p:cNvSpPr/>
          <p:nvPr/>
        </p:nvSpPr>
        <p:spPr>
          <a:xfrm>
            <a:off x="9182160" y="0"/>
            <a:ext cx="3009600" cy="6857640"/>
          </a:xfrm>
          <a:custGeom>
            <a:avLst/>
            <a:gdLst>
              <a:gd name="f0" fmla="val 0"/>
              <a:gd name="f1" fmla="val 3009899"/>
              <a:gd name="f2" fmla="val 2044399"/>
              <a:gd name="f3" fmla="val 6857996"/>
            </a:gdLst>
            <a:ahLst/>
            <a:cxnLst>
              <a:cxn ang="3cd4">
                <a:pos x="hc" y="t"/>
              </a:cxn>
              <a:cxn ang="0">
                <a:pos x="r" y="vc"/>
              </a:cxn>
              <a:cxn ang="cd4">
                <a:pos x="hc" y="b"/>
              </a:cxn>
              <a:cxn ang="cd2">
                <a:pos x="l" y="vc"/>
              </a:cxn>
            </a:cxnLst>
            <a:rect l="l" t="t" r="r" b="b"/>
            <a:pathLst>
              <a:path w="3009900" h="6858000">
                <a:moveTo>
                  <a:pt x="f1" y="f0"/>
                </a:moveTo>
                <a:lnTo>
                  <a:pt x="f2" y="f0"/>
                </a:lnTo>
                <a:lnTo>
                  <a:pt x="f0" y="f3"/>
                </a:lnTo>
                <a:lnTo>
                  <a:pt x="f1" y="f3"/>
                </a:lnTo>
                <a:lnTo>
                  <a:pt x="f1" y="f0"/>
                </a:lnTo>
                <a:close/>
              </a:path>
            </a:pathLst>
          </a:custGeom>
          <a:solidFill>
            <a:srgbClr val="5FCAEE">
              <a:alpha val="3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9" name="Google Shape;13;p13">
            <a:extLst>
              <a:ext uri="{FF2B5EF4-FFF2-40B4-BE49-F238E27FC236}">
                <a16:creationId xmlns:a16="http://schemas.microsoft.com/office/drawing/2014/main" id="{B273CF28-BD17-2A1D-638F-9DA5B6BDCC7D}"/>
              </a:ext>
            </a:extLst>
          </p:cNvPr>
          <p:cNvSpPr/>
          <p:nvPr/>
        </p:nvSpPr>
        <p:spPr>
          <a:xfrm>
            <a:off x="9603000" y="0"/>
            <a:ext cx="2589119" cy="6857640"/>
          </a:xfrm>
          <a:custGeom>
            <a:avLst/>
            <a:gdLst>
              <a:gd name="f0" fmla="val 0"/>
              <a:gd name="f1" fmla="val 2589120"/>
              <a:gd name="f2" fmla="val 1208884"/>
              <a:gd name="f3" fmla="val 6857996"/>
            </a:gdLst>
            <a:ahLst/>
            <a:cxnLst>
              <a:cxn ang="3cd4">
                <a:pos x="hc" y="t"/>
              </a:cxn>
              <a:cxn ang="0">
                <a:pos x="r" y="vc"/>
              </a:cxn>
              <a:cxn ang="cd4">
                <a:pos x="hc" y="b"/>
              </a:cxn>
              <a:cxn ang="cd2">
                <a:pos x="l" y="vc"/>
              </a:cxn>
            </a:cxnLst>
            <a:rect l="l" t="t" r="r" b="b"/>
            <a:pathLst>
              <a:path w="2589529" h="6858000">
                <a:moveTo>
                  <a:pt x="f1" y="f0"/>
                </a:moveTo>
                <a:lnTo>
                  <a:pt x="f0" y="f0"/>
                </a:lnTo>
                <a:lnTo>
                  <a:pt x="f2" y="f3"/>
                </a:lnTo>
                <a:lnTo>
                  <a:pt x="f1" y="f3"/>
                </a:lnTo>
                <a:lnTo>
                  <a:pt x="f1" y="f0"/>
                </a:lnTo>
                <a:close/>
              </a:path>
            </a:pathLst>
          </a:custGeom>
          <a:solidFill>
            <a:srgbClr val="5FCAEE">
              <a:alpha val="2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0" name="Google Shape;14;p13">
            <a:extLst>
              <a:ext uri="{FF2B5EF4-FFF2-40B4-BE49-F238E27FC236}">
                <a16:creationId xmlns:a16="http://schemas.microsoft.com/office/drawing/2014/main" id="{6D7A9F82-E37D-8AAB-3FD1-27DBF9823006}"/>
              </a:ext>
            </a:extLst>
          </p:cNvPr>
          <p:cNvSpPr/>
          <p:nvPr/>
        </p:nvSpPr>
        <p:spPr>
          <a:xfrm>
            <a:off x="8934480" y="3048120"/>
            <a:ext cx="3257279" cy="3809520"/>
          </a:xfrm>
          <a:custGeom>
            <a:avLst/>
            <a:gdLst>
              <a:gd name="f0" fmla="val 0"/>
              <a:gd name="f1" fmla="val 3257550"/>
              <a:gd name="f2" fmla="val 3810000"/>
            </a:gdLst>
            <a:ahLst/>
            <a:cxnLst>
              <a:cxn ang="3cd4">
                <a:pos x="hc" y="t"/>
              </a:cxn>
              <a:cxn ang="0">
                <a:pos x="r" y="vc"/>
              </a:cxn>
              <a:cxn ang="cd4">
                <a:pos x="hc" y="b"/>
              </a:cxn>
              <a:cxn ang="cd2">
                <a:pos x="l" y="vc"/>
              </a:cxn>
            </a:cxnLst>
            <a:rect l="l" t="t" r="r" b="b"/>
            <a:pathLst>
              <a:path w="3257550" h="3810000">
                <a:moveTo>
                  <a:pt x="f1" y="f0"/>
                </a:moveTo>
                <a:lnTo>
                  <a:pt x="f0" y="f2"/>
                </a:lnTo>
                <a:lnTo>
                  <a:pt x="f1" y="f2"/>
                </a:lnTo>
                <a:lnTo>
                  <a:pt x="f1" y="f0"/>
                </a:lnTo>
                <a:close/>
              </a:path>
            </a:pathLst>
          </a:custGeom>
          <a:solidFill>
            <a:srgbClr val="17AFE3">
              <a:alpha val="6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1" name="Google Shape;15;p13">
            <a:extLst>
              <a:ext uri="{FF2B5EF4-FFF2-40B4-BE49-F238E27FC236}">
                <a16:creationId xmlns:a16="http://schemas.microsoft.com/office/drawing/2014/main" id="{121EE744-366B-9D79-5CED-25D56131085D}"/>
              </a:ext>
            </a:extLst>
          </p:cNvPr>
          <p:cNvSpPr/>
          <p:nvPr/>
        </p:nvSpPr>
        <p:spPr>
          <a:xfrm>
            <a:off x="9338040" y="0"/>
            <a:ext cx="2854080" cy="6857640"/>
          </a:xfrm>
          <a:custGeom>
            <a:avLst/>
            <a:gdLst>
              <a:gd name="f0" fmla="val 0"/>
              <a:gd name="f1" fmla="val 2854069"/>
              <a:gd name="f2" fmla="val 2470020"/>
              <a:gd name="f3" fmla="val 6857996"/>
            </a:gdLst>
            <a:ahLst/>
            <a:cxnLst>
              <a:cxn ang="3cd4">
                <a:pos x="hc" y="t"/>
              </a:cxn>
              <a:cxn ang="0">
                <a:pos x="r" y="vc"/>
              </a:cxn>
              <a:cxn ang="cd4">
                <a:pos x="hc" y="b"/>
              </a:cxn>
              <a:cxn ang="cd2">
                <a:pos x="l" y="vc"/>
              </a:cxn>
            </a:cxnLst>
            <a:rect l="l" t="t" r="r" b="b"/>
            <a:pathLst>
              <a:path w="2854325" h="6858000">
                <a:moveTo>
                  <a:pt x="f1" y="f0"/>
                </a:moveTo>
                <a:lnTo>
                  <a:pt x="f0" y="f0"/>
                </a:lnTo>
                <a:lnTo>
                  <a:pt x="f2" y="f3"/>
                </a:lnTo>
                <a:lnTo>
                  <a:pt x="f1" y="f3"/>
                </a:lnTo>
                <a:lnTo>
                  <a:pt x="f1" y="f0"/>
                </a:lnTo>
                <a:close/>
              </a:path>
            </a:pathLst>
          </a:custGeom>
          <a:solidFill>
            <a:srgbClr val="17AFE3">
              <a:alpha val="5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2" name="Google Shape;16;p13">
            <a:extLst>
              <a:ext uri="{FF2B5EF4-FFF2-40B4-BE49-F238E27FC236}">
                <a16:creationId xmlns:a16="http://schemas.microsoft.com/office/drawing/2014/main" id="{EC5CAD28-0E09-D5A3-3899-EE41BD418B0A}"/>
              </a:ext>
            </a:extLst>
          </p:cNvPr>
          <p:cNvSpPr/>
          <p:nvPr/>
        </p:nvSpPr>
        <p:spPr>
          <a:xfrm>
            <a:off x="10896479" y="0"/>
            <a:ext cx="1294920" cy="6857640"/>
          </a:xfrm>
          <a:custGeom>
            <a:avLst/>
            <a:gdLst>
              <a:gd name="f0" fmla="val 0"/>
              <a:gd name="f1" fmla="val 1295399"/>
              <a:gd name="f2" fmla="val 1022453"/>
              <a:gd name="f3" fmla="val 6857996"/>
            </a:gdLst>
            <a:ahLst/>
            <a:cxnLst>
              <a:cxn ang="3cd4">
                <a:pos x="hc" y="t"/>
              </a:cxn>
              <a:cxn ang="0">
                <a:pos x="r" y="vc"/>
              </a:cxn>
              <a:cxn ang="cd4">
                <a:pos x="hc" y="b"/>
              </a:cxn>
              <a:cxn ang="cd2">
                <a:pos x="l" y="vc"/>
              </a:cxn>
            </a:cxnLst>
            <a:rect l="l" t="t" r="r" b="b"/>
            <a:pathLst>
              <a:path w="1295400" h="6858000">
                <a:moveTo>
                  <a:pt x="f1" y="f0"/>
                </a:moveTo>
                <a:lnTo>
                  <a:pt x="f2" y="f0"/>
                </a:lnTo>
                <a:lnTo>
                  <a:pt x="f0" y="f3"/>
                </a:lnTo>
                <a:lnTo>
                  <a:pt x="f1" y="f3"/>
                </a:lnTo>
                <a:lnTo>
                  <a:pt x="f1" y="f0"/>
                </a:lnTo>
                <a:close/>
              </a:path>
            </a:pathLst>
          </a:custGeom>
          <a:solidFill>
            <a:srgbClr val="2D83C3">
              <a:alpha val="7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3" name="Google Shape;17;p13">
            <a:extLst>
              <a:ext uri="{FF2B5EF4-FFF2-40B4-BE49-F238E27FC236}">
                <a16:creationId xmlns:a16="http://schemas.microsoft.com/office/drawing/2014/main" id="{E5E540AB-C8B0-6270-88D5-3502C711D31D}"/>
              </a:ext>
            </a:extLst>
          </p:cNvPr>
          <p:cNvSpPr/>
          <p:nvPr/>
        </p:nvSpPr>
        <p:spPr>
          <a:xfrm>
            <a:off x="10936080" y="0"/>
            <a:ext cx="1255680" cy="6857640"/>
          </a:xfrm>
          <a:custGeom>
            <a:avLst/>
            <a:gdLst>
              <a:gd name="f0" fmla="val 0"/>
              <a:gd name="f1" fmla="val 1255752"/>
              <a:gd name="f2" fmla="val 1114527"/>
              <a:gd name="f3" fmla="val 6857996"/>
            </a:gdLst>
            <a:ahLst/>
            <a:cxnLst>
              <a:cxn ang="3cd4">
                <a:pos x="hc" y="t"/>
              </a:cxn>
              <a:cxn ang="0">
                <a:pos x="r" y="vc"/>
              </a:cxn>
              <a:cxn ang="cd4">
                <a:pos x="hc" y="b"/>
              </a:cxn>
              <a:cxn ang="cd2">
                <a:pos x="l" y="vc"/>
              </a:cxn>
            </a:cxnLst>
            <a:rect l="l" t="t" r="r" b="b"/>
            <a:pathLst>
              <a:path w="1256029" h="6858000">
                <a:moveTo>
                  <a:pt x="f1" y="f0"/>
                </a:moveTo>
                <a:lnTo>
                  <a:pt x="f0" y="f0"/>
                </a:lnTo>
                <a:lnTo>
                  <a:pt x="f2" y="f3"/>
                </a:lnTo>
                <a:lnTo>
                  <a:pt x="f1" y="f3"/>
                </a:lnTo>
                <a:lnTo>
                  <a:pt x="f1" y="f0"/>
                </a:lnTo>
                <a:close/>
              </a:path>
            </a:pathLst>
          </a:custGeom>
          <a:solidFill>
            <a:srgbClr val="226192">
              <a:alpha val="8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4" name="Google Shape;18;p13">
            <a:extLst>
              <a:ext uri="{FF2B5EF4-FFF2-40B4-BE49-F238E27FC236}">
                <a16:creationId xmlns:a16="http://schemas.microsoft.com/office/drawing/2014/main" id="{5CA7AEDD-AAD0-258C-BCF3-BB067BBB91CC}"/>
              </a:ext>
            </a:extLst>
          </p:cNvPr>
          <p:cNvSpPr/>
          <p:nvPr/>
        </p:nvSpPr>
        <p:spPr>
          <a:xfrm>
            <a:off x="10372680" y="3591000"/>
            <a:ext cx="1819080" cy="3266640"/>
          </a:xfrm>
          <a:custGeom>
            <a:avLst/>
            <a:gdLst>
              <a:gd name="f0" fmla="val 0"/>
              <a:gd name="f1" fmla="val 1819275"/>
              <a:gd name="f2" fmla="val 3267075"/>
            </a:gdLst>
            <a:ahLst/>
            <a:cxnLst>
              <a:cxn ang="3cd4">
                <a:pos x="hc" y="t"/>
              </a:cxn>
              <a:cxn ang="0">
                <a:pos x="r" y="vc"/>
              </a:cxn>
              <a:cxn ang="cd4">
                <a:pos x="hc" y="b"/>
              </a:cxn>
              <a:cxn ang="cd2">
                <a:pos x="l" y="vc"/>
              </a:cxn>
            </a:cxnLst>
            <a:rect l="l" t="t" r="r" b="b"/>
            <a:pathLst>
              <a:path w="1819275" h="3267075">
                <a:moveTo>
                  <a:pt x="f1" y="f0"/>
                </a:moveTo>
                <a:lnTo>
                  <a:pt x="f0" y="f2"/>
                </a:lnTo>
                <a:lnTo>
                  <a:pt x="f1" y="f2"/>
                </a:lnTo>
                <a:lnTo>
                  <a:pt x="f1" y="f0"/>
                </a:lnTo>
                <a:close/>
              </a:path>
            </a:pathLst>
          </a:custGeom>
          <a:solidFill>
            <a:srgbClr val="17AFE3">
              <a:alpha val="6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5" name="Google Shape;19;p13">
            <a:extLst>
              <a:ext uri="{FF2B5EF4-FFF2-40B4-BE49-F238E27FC236}">
                <a16:creationId xmlns:a16="http://schemas.microsoft.com/office/drawing/2014/main" id="{89EF50EB-E6EB-EF37-D3A2-5EC261FB2CE0}"/>
              </a:ext>
            </a:extLst>
          </p:cNvPr>
          <p:cNvSpPr/>
          <p:nvPr/>
        </p:nvSpPr>
        <p:spPr>
          <a:xfrm>
            <a:off x="0" y="4010039"/>
            <a:ext cx="447479" cy="2847600"/>
          </a:xfrm>
          <a:custGeom>
            <a:avLst/>
            <a:gdLst>
              <a:gd name="f0" fmla="val 0"/>
              <a:gd name="f1" fmla="val 447675"/>
              <a:gd name="f2" fmla="val 2847975"/>
            </a:gdLst>
            <a:ahLst/>
            <a:cxnLst>
              <a:cxn ang="3cd4">
                <a:pos x="hc" y="t"/>
              </a:cxn>
              <a:cxn ang="0">
                <a:pos x="r" y="vc"/>
              </a:cxn>
              <a:cxn ang="cd4">
                <a:pos x="hc" y="b"/>
              </a:cxn>
              <a:cxn ang="cd2">
                <a:pos x="l" y="vc"/>
              </a:cxn>
            </a:cxnLst>
            <a:rect l="l" t="t" r="r" b="b"/>
            <a:pathLst>
              <a:path w="447675" h="2847975">
                <a:moveTo>
                  <a:pt x="f0" y="f0"/>
                </a:moveTo>
                <a:lnTo>
                  <a:pt x="f0" y="f2"/>
                </a:lnTo>
                <a:lnTo>
                  <a:pt x="f1" y="f2"/>
                </a:lnTo>
                <a:lnTo>
                  <a:pt x="f0" y="f0"/>
                </a:lnTo>
                <a:close/>
              </a:path>
            </a:pathLst>
          </a:custGeom>
          <a:solidFill>
            <a:srgbClr val="5FCAEE">
              <a:alpha val="7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2" name="Title 1">
            <a:extLst>
              <a:ext uri="{FF2B5EF4-FFF2-40B4-BE49-F238E27FC236}">
                <a16:creationId xmlns:a16="http://schemas.microsoft.com/office/drawing/2014/main" id="{44001210-B85F-096A-A8ED-DE690C37740C}"/>
              </a:ext>
            </a:extLst>
          </p:cNvPr>
          <p:cNvSpPr>
            <a:spLocks noGrp="1"/>
          </p:cNvSpPr>
          <p:nvPr>
            <p:ph type="title"/>
          </p:nvPr>
        </p:nvSpPr>
        <p:spPr>
          <a:xfrm>
            <a:off x="3195720" y="2067480"/>
            <a:ext cx="5800320" cy="1145160"/>
          </a:xfrm>
        </p:spPr>
        <p:txBody>
          <a:bodyPr/>
          <a:lstStyle/>
          <a:p>
            <a:r>
              <a:rPr lang="en-US"/>
              <a:t>Click to edit Master title style</a:t>
            </a:r>
          </a:p>
        </p:txBody>
      </p:sp>
      <p:sp>
        <p:nvSpPr>
          <p:cNvPr id="3" name="Footer Placeholder 2">
            <a:extLst>
              <a:ext uri="{FF2B5EF4-FFF2-40B4-BE49-F238E27FC236}">
                <a16:creationId xmlns:a16="http://schemas.microsoft.com/office/drawing/2014/main" id="{72803F3C-B798-E02A-3091-8A71F5F47655}"/>
              </a:ext>
            </a:extLst>
          </p:cNvPr>
          <p:cNvSpPr>
            <a:spLocks noGrp="1"/>
          </p:cNvSpPr>
          <p:nvPr>
            <p:ph type="ftr" sz="quarter" idx="10"/>
          </p:nvPr>
        </p:nvSpPr>
        <p:spPr>
          <a:xfrm>
            <a:off x="4145400" y="6378120"/>
            <a:ext cx="3900960" cy="4526280"/>
          </a:xfrm>
        </p:spPr>
        <p:txBody>
          <a:bodyPr/>
          <a:lstStyle/>
          <a:p>
            <a:pPr lvl="0"/>
            <a:endParaRPr lang="en-US"/>
          </a:p>
        </p:txBody>
      </p:sp>
      <p:sp>
        <p:nvSpPr>
          <p:cNvPr id="4" name="Date Placeholder 3">
            <a:extLst>
              <a:ext uri="{FF2B5EF4-FFF2-40B4-BE49-F238E27FC236}">
                <a16:creationId xmlns:a16="http://schemas.microsoft.com/office/drawing/2014/main" id="{89F74556-0C83-EC53-D73E-1CBEDFDCC1AE}"/>
              </a:ext>
            </a:extLst>
          </p:cNvPr>
          <p:cNvSpPr>
            <a:spLocks noGrp="1"/>
          </p:cNvSpPr>
          <p:nvPr>
            <p:ph type="dt" sz="half" idx="11"/>
          </p:nvPr>
        </p:nvSpPr>
        <p:spPr>
          <a:xfrm>
            <a:off x="609480" y="6378120"/>
            <a:ext cx="2803680" cy="4526280"/>
          </a:xfrm>
        </p:spPr>
        <p:txBody>
          <a:bodyPr/>
          <a:lstStyle/>
          <a:p>
            <a:pPr lvl="0"/>
            <a:endParaRPr lang="en-US"/>
          </a:p>
        </p:txBody>
      </p:sp>
      <p:sp>
        <p:nvSpPr>
          <p:cNvPr id="5" name="Slide Number Placeholder 4">
            <a:extLst>
              <a:ext uri="{FF2B5EF4-FFF2-40B4-BE49-F238E27FC236}">
                <a16:creationId xmlns:a16="http://schemas.microsoft.com/office/drawing/2014/main" id="{9C012EBB-E2DF-C989-AE3D-B602045B9353}"/>
              </a:ext>
            </a:extLst>
          </p:cNvPr>
          <p:cNvSpPr>
            <a:spLocks noGrp="1"/>
          </p:cNvSpPr>
          <p:nvPr>
            <p:ph type="sldNum" sz="quarter" idx="12"/>
          </p:nvPr>
        </p:nvSpPr>
        <p:spPr>
          <a:xfrm>
            <a:off x="11353320" y="6473159"/>
            <a:ext cx="150840" cy="4526280"/>
          </a:xfrm>
        </p:spPr>
        <p:txBody>
          <a:bodyPr/>
          <a:lstStyle/>
          <a:p>
            <a:pPr lvl="0"/>
            <a:fld id="{84545BAF-CDD9-4350-9797-A9AEFF13C1FF}" type="slidenum">
              <a:t>‹#›</a:t>
            </a:fld>
            <a:endParaRPr lang="en-US"/>
          </a:p>
        </p:txBody>
      </p:sp>
    </p:spTree>
    <p:extLst>
      <p:ext uri="{BB962C8B-B14F-4D97-AF65-F5344CB8AC3E}">
        <p14:creationId xmlns:p14="http://schemas.microsoft.com/office/powerpoint/2010/main" val="379242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Google Shape;10;p13">
            <a:extLst>
              <a:ext uri="{FF2B5EF4-FFF2-40B4-BE49-F238E27FC236}">
                <a16:creationId xmlns:a16="http://schemas.microsoft.com/office/drawing/2014/main" id="{603D024F-73C4-9776-15B8-306EF0460FB5}"/>
              </a:ext>
            </a:extLst>
          </p:cNvPr>
          <p:cNvSpPr/>
          <p:nvPr/>
        </p:nvSpPr>
        <p:spPr>
          <a:xfrm>
            <a:off x="9377280" y="4680"/>
            <a:ext cx="1218240" cy="6853320"/>
          </a:xfrm>
          <a:custGeom>
            <a:avLst/>
            <a:gdLst>
              <a:gd name="f0" fmla="val 0"/>
              <a:gd name="f1" fmla="val 1218352"/>
              <a:gd name="f2" fmla="val 6853171"/>
            </a:gdLst>
            <a:ahLst/>
            <a:cxnLst>
              <a:cxn ang="3cd4">
                <a:pos x="hc" y="t"/>
              </a:cxn>
              <a:cxn ang="0">
                <a:pos x="r" y="vc"/>
              </a:cxn>
              <a:cxn ang="cd4">
                <a:pos x="hc" y="b"/>
              </a:cxn>
              <a:cxn ang="cd2">
                <a:pos x="l" y="vc"/>
              </a:cxn>
            </a:cxnLst>
            <a:rect l="l" t="t" r="r" b="b"/>
            <a:pathLst>
              <a:path w="1218565" h="6853555">
                <a:moveTo>
                  <a:pt x="f0" y="f0"/>
                </a:moveTo>
                <a:lnTo>
                  <a:pt x="f1" y="f2"/>
                </a:lnTo>
              </a:path>
            </a:pathLst>
          </a:custGeom>
          <a:noFill/>
          <a:ln w="9360">
            <a:solidFill>
              <a:srgbClr val="5FCAEE"/>
            </a:solidFill>
            <a:prstDash val="solid"/>
            <a:roun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6" name="Google Shape;11;p13">
            <a:extLst>
              <a:ext uri="{FF2B5EF4-FFF2-40B4-BE49-F238E27FC236}">
                <a16:creationId xmlns:a16="http://schemas.microsoft.com/office/drawing/2014/main" id="{F3648F71-C13F-3368-9866-4097A5CC2157}"/>
              </a:ext>
            </a:extLst>
          </p:cNvPr>
          <p:cNvSpPr/>
          <p:nvPr/>
        </p:nvSpPr>
        <p:spPr>
          <a:xfrm>
            <a:off x="7448760" y="3695039"/>
            <a:ext cx="4743000" cy="3163319"/>
          </a:xfrm>
          <a:custGeom>
            <a:avLst/>
            <a:gdLst>
              <a:gd name="f0" fmla="val 0"/>
              <a:gd name="f1" fmla="val 4743387"/>
              <a:gd name="f2" fmla="val 3163101"/>
            </a:gdLst>
            <a:ahLst/>
            <a:cxnLst>
              <a:cxn ang="3cd4">
                <a:pos x="hc" y="t"/>
              </a:cxn>
              <a:cxn ang="0">
                <a:pos x="r" y="vc"/>
              </a:cxn>
              <a:cxn ang="cd4">
                <a:pos x="hc" y="b"/>
              </a:cxn>
              <a:cxn ang="cd2">
                <a:pos x="l" y="vc"/>
              </a:cxn>
            </a:cxnLst>
            <a:rect l="l" t="t" r="r" b="b"/>
            <a:pathLst>
              <a:path w="4743450" h="3163570">
                <a:moveTo>
                  <a:pt x="f1" y="f0"/>
                </a:moveTo>
                <a:lnTo>
                  <a:pt x="f0" y="f2"/>
                </a:lnTo>
              </a:path>
            </a:pathLst>
          </a:custGeom>
          <a:noFill/>
          <a:ln w="9360">
            <a:solidFill>
              <a:srgbClr val="5FCAEE"/>
            </a:solidFill>
            <a:prstDash val="solid"/>
            <a:roun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7" name="Google Shape;12;p13">
            <a:extLst>
              <a:ext uri="{FF2B5EF4-FFF2-40B4-BE49-F238E27FC236}">
                <a16:creationId xmlns:a16="http://schemas.microsoft.com/office/drawing/2014/main" id="{8B91C1B5-2330-0226-1026-CB4AA85574FC}"/>
              </a:ext>
            </a:extLst>
          </p:cNvPr>
          <p:cNvSpPr/>
          <p:nvPr/>
        </p:nvSpPr>
        <p:spPr>
          <a:xfrm>
            <a:off x="9182160" y="0"/>
            <a:ext cx="3009600" cy="6857640"/>
          </a:xfrm>
          <a:custGeom>
            <a:avLst/>
            <a:gdLst>
              <a:gd name="f0" fmla="val 0"/>
              <a:gd name="f1" fmla="val 3009899"/>
              <a:gd name="f2" fmla="val 2044399"/>
              <a:gd name="f3" fmla="val 6857996"/>
            </a:gdLst>
            <a:ahLst/>
            <a:cxnLst>
              <a:cxn ang="3cd4">
                <a:pos x="hc" y="t"/>
              </a:cxn>
              <a:cxn ang="0">
                <a:pos x="r" y="vc"/>
              </a:cxn>
              <a:cxn ang="cd4">
                <a:pos x="hc" y="b"/>
              </a:cxn>
              <a:cxn ang="cd2">
                <a:pos x="l" y="vc"/>
              </a:cxn>
            </a:cxnLst>
            <a:rect l="l" t="t" r="r" b="b"/>
            <a:pathLst>
              <a:path w="3009900" h="6858000">
                <a:moveTo>
                  <a:pt x="f1" y="f0"/>
                </a:moveTo>
                <a:lnTo>
                  <a:pt x="f2" y="f0"/>
                </a:lnTo>
                <a:lnTo>
                  <a:pt x="f0" y="f3"/>
                </a:lnTo>
                <a:lnTo>
                  <a:pt x="f1" y="f3"/>
                </a:lnTo>
                <a:lnTo>
                  <a:pt x="f1" y="f0"/>
                </a:lnTo>
                <a:close/>
              </a:path>
            </a:pathLst>
          </a:custGeom>
          <a:solidFill>
            <a:srgbClr val="5FCAEE">
              <a:alpha val="3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8" name="Google Shape;13;p13">
            <a:extLst>
              <a:ext uri="{FF2B5EF4-FFF2-40B4-BE49-F238E27FC236}">
                <a16:creationId xmlns:a16="http://schemas.microsoft.com/office/drawing/2014/main" id="{22F30801-8964-904A-8DF6-D6F8736FFA52}"/>
              </a:ext>
            </a:extLst>
          </p:cNvPr>
          <p:cNvSpPr/>
          <p:nvPr/>
        </p:nvSpPr>
        <p:spPr>
          <a:xfrm>
            <a:off x="9603000" y="0"/>
            <a:ext cx="2589119" cy="6857640"/>
          </a:xfrm>
          <a:custGeom>
            <a:avLst/>
            <a:gdLst>
              <a:gd name="f0" fmla="val 0"/>
              <a:gd name="f1" fmla="val 2589120"/>
              <a:gd name="f2" fmla="val 1208884"/>
              <a:gd name="f3" fmla="val 6857996"/>
            </a:gdLst>
            <a:ahLst/>
            <a:cxnLst>
              <a:cxn ang="3cd4">
                <a:pos x="hc" y="t"/>
              </a:cxn>
              <a:cxn ang="0">
                <a:pos x="r" y="vc"/>
              </a:cxn>
              <a:cxn ang="cd4">
                <a:pos x="hc" y="b"/>
              </a:cxn>
              <a:cxn ang="cd2">
                <a:pos x="l" y="vc"/>
              </a:cxn>
            </a:cxnLst>
            <a:rect l="l" t="t" r="r" b="b"/>
            <a:pathLst>
              <a:path w="2589529" h="6858000">
                <a:moveTo>
                  <a:pt x="f1" y="f0"/>
                </a:moveTo>
                <a:lnTo>
                  <a:pt x="f0" y="f0"/>
                </a:lnTo>
                <a:lnTo>
                  <a:pt x="f2" y="f3"/>
                </a:lnTo>
                <a:lnTo>
                  <a:pt x="f1" y="f3"/>
                </a:lnTo>
                <a:lnTo>
                  <a:pt x="f1" y="f0"/>
                </a:lnTo>
                <a:close/>
              </a:path>
            </a:pathLst>
          </a:custGeom>
          <a:solidFill>
            <a:srgbClr val="5FCAEE">
              <a:alpha val="2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9" name="Google Shape;14;p13">
            <a:extLst>
              <a:ext uri="{FF2B5EF4-FFF2-40B4-BE49-F238E27FC236}">
                <a16:creationId xmlns:a16="http://schemas.microsoft.com/office/drawing/2014/main" id="{304EAC53-183F-460E-BD45-D93675F876DC}"/>
              </a:ext>
            </a:extLst>
          </p:cNvPr>
          <p:cNvSpPr/>
          <p:nvPr/>
        </p:nvSpPr>
        <p:spPr>
          <a:xfrm>
            <a:off x="8934480" y="3048120"/>
            <a:ext cx="3257279" cy="3809520"/>
          </a:xfrm>
          <a:custGeom>
            <a:avLst/>
            <a:gdLst>
              <a:gd name="f0" fmla="val 0"/>
              <a:gd name="f1" fmla="val 3257550"/>
              <a:gd name="f2" fmla="val 3810000"/>
            </a:gdLst>
            <a:ahLst/>
            <a:cxnLst>
              <a:cxn ang="3cd4">
                <a:pos x="hc" y="t"/>
              </a:cxn>
              <a:cxn ang="0">
                <a:pos x="r" y="vc"/>
              </a:cxn>
              <a:cxn ang="cd4">
                <a:pos x="hc" y="b"/>
              </a:cxn>
              <a:cxn ang="cd2">
                <a:pos x="l" y="vc"/>
              </a:cxn>
            </a:cxnLst>
            <a:rect l="l" t="t" r="r" b="b"/>
            <a:pathLst>
              <a:path w="3257550" h="3810000">
                <a:moveTo>
                  <a:pt x="f1" y="f0"/>
                </a:moveTo>
                <a:lnTo>
                  <a:pt x="f0" y="f2"/>
                </a:lnTo>
                <a:lnTo>
                  <a:pt x="f1" y="f2"/>
                </a:lnTo>
                <a:lnTo>
                  <a:pt x="f1" y="f0"/>
                </a:lnTo>
                <a:close/>
              </a:path>
            </a:pathLst>
          </a:custGeom>
          <a:solidFill>
            <a:srgbClr val="17AFE3">
              <a:alpha val="6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0" name="Google Shape;15;p13">
            <a:extLst>
              <a:ext uri="{FF2B5EF4-FFF2-40B4-BE49-F238E27FC236}">
                <a16:creationId xmlns:a16="http://schemas.microsoft.com/office/drawing/2014/main" id="{3E53C81C-AEB2-FB3E-A94D-2DF8EEF7F27A}"/>
              </a:ext>
            </a:extLst>
          </p:cNvPr>
          <p:cNvSpPr/>
          <p:nvPr/>
        </p:nvSpPr>
        <p:spPr>
          <a:xfrm>
            <a:off x="9338040" y="0"/>
            <a:ext cx="2854080" cy="6857640"/>
          </a:xfrm>
          <a:custGeom>
            <a:avLst/>
            <a:gdLst>
              <a:gd name="f0" fmla="val 0"/>
              <a:gd name="f1" fmla="val 2854069"/>
              <a:gd name="f2" fmla="val 2470020"/>
              <a:gd name="f3" fmla="val 6857996"/>
            </a:gdLst>
            <a:ahLst/>
            <a:cxnLst>
              <a:cxn ang="3cd4">
                <a:pos x="hc" y="t"/>
              </a:cxn>
              <a:cxn ang="0">
                <a:pos x="r" y="vc"/>
              </a:cxn>
              <a:cxn ang="cd4">
                <a:pos x="hc" y="b"/>
              </a:cxn>
              <a:cxn ang="cd2">
                <a:pos x="l" y="vc"/>
              </a:cxn>
            </a:cxnLst>
            <a:rect l="l" t="t" r="r" b="b"/>
            <a:pathLst>
              <a:path w="2854325" h="6858000">
                <a:moveTo>
                  <a:pt x="f1" y="f0"/>
                </a:moveTo>
                <a:lnTo>
                  <a:pt x="f0" y="f0"/>
                </a:lnTo>
                <a:lnTo>
                  <a:pt x="f2" y="f3"/>
                </a:lnTo>
                <a:lnTo>
                  <a:pt x="f1" y="f3"/>
                </a:lnTo>
                <a:lnTo>
                  <a:pt x="f1" y="f0"/>
                </a:lnTo>
                <a:close/>
              </a:path>
            </a:pathLst>
          </a:custGeom>
          <a:solidFill>
            <a:srgbClr val="17AFE3">
              <a:alpha val="5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1" name="Google Shape;16;p13">
            <a:extLst>
              <a:ext uri="{FF2B5EF4-FFF2-40B4-BE49-F238E27FC236}">
                <a16:creationId xmlns:a16="http://schemas.microsoft.com/office/drawing/2014/main" id="{0F8878F1-3012-6005-CC7F-E44935DCFA6F}"/>
              </a:ext>
            </a:extLst>
          </p:cNvPr>
          <p:cNvSpPr/>
          <p:nvPr/>
        </p:nvSpPr>
        <p:spPr>
          <a:xfrm>
            <a:off x="10896479" y="0"/>
            <a:ext cx="1294920" cy="6857640"/>
          </a:xfrm>
          <a:custGeom>
            <a:avLst/>
            <a:gdLst>
              <a:gd name="f0" fmla="val 0"/>
              <a:gd name="f1" fmla="val 1295399"/>
              <a:gd name="f2" fmla="val 1022453"/>
              <a:gd name="f3" fmla="val 6857996"/>
            </a:gdLst>
            <a:ahLst/>
            <a:cxnLst>
              <a:cxn ang="3cd4">
                <a:pos x="hc" y="t"/>
              </a:cxn>
              <a:cxn ang="0">
                <a:pos x="r" y="vc"/>
              </a:cxn>
              <a:cxn ang="cd4">
                <a:pos x="hc" y="b"/>
              </a:cxn>
              <a:cxn ang="cd2">
                <a:pos x="l" y="vc"/>
              </a:cxn>
            </a:cxnLst>
            <a:rect l="l" t="t" r="r" b="b"/>
            <a:pathLst>
              <a:path w="1295400" h="6858000">
                <a:moveTo>
                  <a:pt x="f1" y="f0"/>
                </a:moveTo>
                <a:lnTo>
                  <a:pt x="f2" y="f0"/>
                </a:lnTo>
                <a:lnTo>
                  <a:pt x="f0" y="f3"/>
                </a:lnTo>
                <a:lnTo>
                  <a:pt x="f1" y="f3"/>
                </a:lnTo>
                <a:lnTo>
                  <a:pt x="f1" y="f0"/>
                </a:lnTo>
                <a:close/>
              </a:path>
            </a:pathLst>
          </a:custGeom>
          <a:solidFill>
            <a:srgbClr val="2D83C3">
              <a:alpha val="7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2" name="Google Shape;17;p13">
            <a:extLst>
              <a:ext uri="{FF2B5EF4-FFF2-40B4-BE49-F238E27FC236}">
                <a16:creationId xmlns:a16="http://schemas.microsoft.com/office/drawing/2014/main" id="{7252F13E-E2AB-A352-4D28-E032C75D9EE8}"/>
              </a:ext>
            </a:extLst>
          </p:cNvPr>
          <p:cNvSpPr/>
          <p:nvPr/>
        </p:nvSpPr>
        <p:spPr>
          <a:xfrm>
            <a:off x="10936080" y="0"/>
            <a:ext cx="1255680" cy="6857640"/>
          </a:xfrm>
          <a:custGeom>
            <a:avLst/>
            <a:gdLst>
              <a:gd name="f0" fmla="val 0"/>
              <a:gd name="f1" fmla="val 1255752"/>
              <a:gd name="f2" fmla="val 1114527"/>
              <a:gd name="f3" fmla="val 6857996"/>
            </a:gdLst>
            <a:ahLst/>
            <a:cxnLst>
              <a:cxn ang="3cd4">
                <a:pos x="hc" y="t"/>
              </a:cxn>
              <a:cxn ang="0">
                <a:pos x="r" y="vc"/>
              </a:cxn>
              <a:cxn ang="cd4">
                <a:pos x="hc" y="b"/>
              </a:cxn>
              <a:cxn ang="cd2">
                <a:pos x="l" y="vc"/>
              </a:cxn>
            </a:cxnLst>
            <a:rect l="l" t="t" r="r" b="b"/>
            <a:pathLst>
              <a:path w="1256029" h="6858000">
                <a:moveTo>
                  <a:pt x="f1" y="f0"/>
                </a:moveTo>
                <a:lnTo>
                  <a:pt x="f0" y="f0"/>
                </a:lnTo>
                <a:lnTo>
                  <a:pt x="f2" y="f3"/>
                </a:lnTo>
                <a:lnTo>
                  <a:pt x="f1" y="f3"/>
                </a:lnTo>
                <a:lnTo>
                  <a:pt x="f1" y="f0"/>
                </a:lnTo>
                <a:close/>
              </a:path>
            </a:pathLst>
          </a:custGeom>
          <a:solidFill>
            <a:srgbClr val="226192">
              <a:alpha val="8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3" name="Google Shape;18;p13">
            <a:extLst>
              <a:ext uri="{FF2B5EF4-FFF2-40B4-BE49-F238E27FC236}">
                <a16:creationId xmlns:a16="http://schemas.microsoft.com/office/drawing/2014/main" id="{EA9558DB-BE05-EC49-3264-CFA776D732E3}"/>
              </a:ext>
            </a:extLst>
          </p:cNvPr>
          <p:cNvSpPr/>
          <p:nvPr/>
        </p:nvSpPr>
        <p:spPr>
          <a:xfrm>
            <a:off x="10372680" y="3591000"/>
            <a:ext cx="1819080" cy="3266640"/>
          </a:xfrm>
          <a:custGeom>
            <a:avLst/>
            <a:gdLst>
              <a:gd name="f0" fmla="val 0"/>
              <a:gd name="f1" fmla="val 1819275"/>
              <a:gd name="f2" fmla="val 3267075"/>
            </a:gdLst>
            <a:ahLst/>
            <a:cxnLst>
              <a:cxn ang="3cd4">
                <a:pos x="hc" y="t"/>
              </a:cxn>
              <a:cxn ang="0">
                <a:pos x="r" y="vc"/>
              </a:cxn>
              <a:cxn ang="cd4">
                <a:pos x="hc" y="b"/>
              </a:cxn>
              <a:cxn ang="cd2">
                <a:pos x="l" y="vc"/>
              </a:cxn>
            </a:cxnLst>
            <a:rect l="l" t="t" r="r" b="b"/>
            <a:pathLst>
              <a:path w="1819275" h="3267075">
                <a:moveTo>
                  <a:pt x="f1" y="f0"/>
                </a:moveTo>
                <a:lnTo>
                  <a:pt x="f0" y="f2"/>
                </a:lnTo>
                <a:lnTo>
                  <a:pt x="f1" y="f2"/>
                </a:lnTo>
                <a:lnTo>
                  <a:pt x="f1" y="f0"/>
                </a:lnTo>
                <a:close/>
              </a:path>
            </a:pathLst>
          </a:custGeom>
          <a:solidFill>
            <a:srgbClr val="17AFE3">
              <a:alpha val="6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4" name="Google Shape;19;p13">
            <a:extLst>
              <a:ext uri="{FF2B5EF4-FFF2-40B4-BE49-F238E27FC236}">
                <a16:creationId xmlns:a16="http://schemas.microsoft.com/office/drawing/2014/main" id="{01B4615A-12F6-5BFF-8B52-9B8824989690}"/>
              </a:ext>
            </a:extLst>
          </p:cNvPr>
          <p:cNvSpPr/>
          <p:nvPr/>
        </p:nvSpPr>
        <p:spPr>
          <a:xfrm>
            <a:off x="0" y="4010039"/>
            <a:ext cx="447479" cy="2847600"/>
          </a:xfrm>
          <a:custGeom>
            <a:avLst/>
            <a:gdLst>
              <a:gd name="f0" fmla="val 0"/>
              <a:gd name="f1" fmla="val 447675"/>
              <a:gd name="f2" fmla="val 2847975"/>
            </a:gdLst>
            <a:ahLst/>
            <a:cxnLst>
              <a:cxn ang="3cd4">
                <a:pos x="hc" y="t"/>
              </a:cxn>
              <a:cxn ang="0">
                <a:pos x="r" y="vc"/>
              </a:cxn>
              <a:cxn ang="cd4">
                <a:pos x="hc" y="b"/>
              </a:cxn>
              <a:cxn ang="cd2">
                <a:pos x="l" y="vc"/>
              </a:cxn>
            </a:cxnLst>
            <a:rect l="l" t="t" r="r" b="b"/>
            <a:pathLst>
              <a:path w="447675" h="2847975">
                <a:moveTo>
                  <a:pt x="f0" y="f0"/>
                </a:moveTo>
                <a:lnTo>
                  <a:pt x="f0" y="f2"/>
                </a:lnTo>
                <a:lnTo>
                  <a:pt x="f1" y="f2"/>
                </a:lnTo>
                <a:lnTo>
                  <a:pt x="f0" y="f0"/>
                </a:lnTo>
                <a:close/>
              </a:path>
            </a:pathLst>
          </a:custGeom>
          <a:solidFill>
            <a:srgbClr val="5FCAEE">
              <a:alpha val="7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2" name="Footer Placeholder 1">
            <a:extLst>
              <a:ext uri="{FF2B5EF4-FFF2-40B4-BE49-F238E27FC236}">
                <a16:creationId xmlns:a16="http://schemas.microsoft.com/office/drawing/2014/main" id="{92BF400C-AE87-D7BC-B035-3F8A956F1559}"/>
              </a:ext>
            </a:extLst>
          </p:cNvPr>
          <p:cNvSpPr>
            <a:spLocks noGrp="1"/>
          </p:cNvSpPr>
          <p:nvPr>
            <p:ph type="ftr" sz="quarter" idx="10"/>
          </p:nvPr>
        </p:nvSpPr>
        <p:spPr>
          <a:xfrm>
            <a:off x="4145400" y="6378120"/>
            <a:ext cx="3900960" cy="4526280"/>
          </a:xfrm>
        </p:spPr>
        <p:txBody>
          <a:bodyPr/>
          <a:lstStyle/>
          <a:p>
            <a:pPr lvl="0"/>
            <a:endParaRPr lang="en-US"/>
          </a:p>
        </p:txBody>
      </p:sp>
      <p:sp>
        <p:nvSpPr>
          <p:cNvPr id="3" name="Date Placeholder 2">
            <a:extLst>
              <a:ext uri="{FF2B5EF4-FFF2-40B4-BE49-F238E27FC236}">
                <a16:creationId xmlns:a16="http://schemas.microsoft.com/office/drawing/2014/main" id="{53A441FC-D3B2-BBDA-6B21-7EF649B01F4C}"/>
              </a:ext>
            </a:extLst>
          </p:cNvPr>
          <p:cNvSpPr>
            <a:spLocks noGrp="1"/>
          </p:cNvSpPr>
          <p:nvPr>
            <p:ph type="dt" sz="half" idx="11"/>
          </p:nvPr>
        </p:nvSpPr>
        <p:spPr>
          <a:xfrm>
            <a:off x="609480" y="6378120"/>
            <a:ext cx="2803680" cy="4526280"/>
          </a:xfrm>
        </p:spPr>
        <p:txBody>
          <a:bodyPr/>
          <a:lstStyle/>
          <a:p>
            <a:pPr lvl="0"/>
            <a:endParaRPr lang="en-US"/>
          </a:p>
        </p:txBody>
      </p:sp>
      <p:sp>
        <p:nvSpPr>
          <p:cNvPr id="4" name="Slide Number Placeholder 3">
            <a:extLst>
              <a:ext uri="{FF2B5EF4-FFF2-40B4-BE49-F238E27FC236}">
                <a16:creationId xmlns:a16="http://schemas.microsoft.com/office/drawing/2014/main" id="{2338139A-57B0-64B1-3B16-54A958652BAE}"/>
              </a:ext>
            </a:extLst>
          </p:cNvPr>
          <p:cNvSpPr>
            <a:spLocks noGrp="1"/>
          </p:cNvSpPr>
          <p:nvPr>
            <p:ph type="sldNum" sz="quarter" idx="12"/>
          </p:nvPr>
        </p:nvSpPr>
        <p:spPr>
          <a:xfrm>
            <a:off x="11353320" y="6473159"/>
            <a:ext cx="150840" cy="4526280"/>
          </a:xfrm>
        </p:spPr>
        <p:txBody>
          <a:bodyPr/>
          <a:lstStyle/>
          <a:p>
            <a:pPr lvl="0"/>
            <a:fld id="{76F27572-D001-4D2D-AE94-E19C4B40E625}" type="slidenum">
              <a:t>‹#›</a:t>
            </a:fld>
            <a:endParaRPr lang="en-US"/>
          </a:p>
        </p:txBody>
      </p:sp>
    </p:spTree>
    <p:extLst>
      <p:ext uri="{BB962C8B-B14F-4D97-AF65-F5344CB8AC3E}">
        <p14:creationId xmlns:p14="http://schemas.microsoft.com/office/powerpoint/2010/main" val="414237680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Google Shape;10;p13">
            <a:extLst>
              <a:ext uri="{FF2B5EF4-FFF2-40B4-BE49-F238E27FC236}">
                <a16:creationId xmlns:a16="http://schemas.microsoft.com/office/drawing/2014/main" id="{46715517-E5AE-75F2-2B8C-9A9B1AA66FAC}"/>
              </a:ext>
            </a:extLst>
          </p:cNvPr>
          <p:cNvSpPr/>
          <p:nvPr/>
        </p:nvSpPr>
        <p:spPr>
          <a:xfrm>
            <a:off x="9377280" y="4680"/>
            <a:ext cx="1218240" cy="6853320"/>
          </a:xfrm>
          <a:custGeom>
            <a:avLst/>
            <a:gdLst>
              <a:gd name="f0" fmla="val 0"/>
              <a:gd name="f1" fmla="val 1218352"/>
              <a:gd name="f2" fmla="val 6853171"/>
            </a:gdLst>
            <a:ahLst/>
            <a:cxnLst>
              <a:cxn ang="3cd4">
                <a:pos x="hc" y="t"/>
              </a:cxn>
              <a:cxn ang="0">
                <a:pos x="r" y="vc"/>
              </a:cxn>
              <a:cxn ang="cd4">
                <a:pos x="hc" y="b"/>
              </a:cxn>
              <a:cxn ang="cd2">
                <a:pos x="l" y="vc"/>
              </a:cxn>
            </a:cxnLst>
            <a:rect l="l" t="t" r="r" b="b"/>
            <a:pathLst>
              <a:path w="1218565" h="6853555">
                <a:moveTo>
                  <a:pt x="f0" y="f0"/>
                </a:moveTo>
                <a:lnTo>
                  <a:pt x="f1" y="f2"/>
                </a:lnTo>
              </a:path>
            </a:pathLst>
          </a:custGeom>
          <a:noFill/>
          <a:ln w="9360">
            <a:solidFill>
              <a:srgbClr val="5FCAEE"/>
            </a:solidFill>
            <a:prstDash val="solid"/>
            <a:roun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9" name="Google Shape;11;p13">
            <a:extLst>
              <a:ext uri="{FF2B5EF4-FFF2-40B4-BE49-F238E27FC236}">
                <a16:creationId xmlns:a16="http://schemas.microsoft.com/office/drawing/2014/main" id="{6C6E6311-DF48-4659-498D-FC8AF437297B}"/>
              </a:ext>
            </a:extLst>
          </p:cNvPr>
          <p:cNvSpPr/>
          <p:nvPr/>
        </p:nvSpPr>
        <p:spPr>
          <a:xfrm>
            <a:off x="7448760" y="3695039"/>
            <a:ext cx="4743000" cy="3163319"/>
          </a:xfrm>
          <a:custGeom>
            <a:avLst/>
            <a:gdLst>
              <a:gd name="f0" fmla="val 0"/>
              <a:gd name="f1" fmla="val 4743387"/>
              <a:gd name="f2" fmla="val 3163101"/>
            </a:gdLst>
            <a:ahLst/>
            <a:cxnLst>
              <a:cxn ang="3cd4">
                <a:pos x="hc" y="t"/>
              </a:cxn>
              <a:cxn ang="0">
                <a:pos x="r" y="vc"/>
              </a:cxn>
              <a:cxn ang="cd4">
                <a:pos x="hc" y="b"/>
              </a:cxn>
              <a:cxn ang="cd2">
                <a:pos x="l" y="vc"/>
              </a:cxn>
            </a:cxnLst>
            <a:rect l="l" t="t" r="r" b="b"/>
            <a:pathLst>
              <a:path w="4743450" h="3163570">
                <a:moveTo>
                  <a:pt x="f1" y="f0"/>
                </a:moveTo>
                <a:lnTo>
                  <a:pt x="f0" y="f2"/>
                </a:lnTo>
              </a:path>
            </a:pathLst>
          </a:custGeom>
          <a:noFill/>
          <a:ln w="9360">
            <a:solidFill>
              <a:srgbClr val="5FCAEE"/>
            </a:solidFill>
            <a:prstDash val="solid"/>
            <a:roun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0" name="Google Shape;12;p13">
            <a:extLst>
              <a:ext uri="{FF2B5EF4-FFF2-40B4-BE49-F238E27FC236}">
                <a16:creationId xmlns:a16="http://schemas.microsoft.com/office/drawing/2014/main" id="{82238A57-CCB7-DF88-D9C6-E81E415F8766}"/>
              </a:ext>
            </a:extLst>
          </p:cNvPr>
          <p:cNvSpPr/>
          <p:nvPr/>
        </p:nvSpPr>
        <p:spPr>
          <a:xfrm>
            <a:off x="9182160" y="0"/>
            <a:ext cx="3009600" cy="6857640"/>
          </a:xfrm>
          <a:custGeom>
            <a:avLst/>
            <a:gdLst>
              <a:gd name="f0" fmla="val 0"/>
              <a:gd name="f1" fmla="val 3009899"/>
              <a:gd name="f2" fmla="val 2044399"/>
              <a:gd name="f3" fmla="val 6857996"/>
            </a:gdLst>
            <a:ahLst/>
            <a:cxnLst>
              <a:cxn ang="3cd4">
                <a:pos x="hc" y="t"/>
              </a:cxn>
              <a:cxn ang="0">
                <a:pos x="r" y="vc"/>
              </a:cxn>
              <a:cxn ang="cd4">
                <a:pos x="hc" y="b"/>
              </a:cxn>
              <a:cxn ang="cd2">
                <a:pos x="l" y="vc"/>
              </a:cxn>
            </a:cxnLst>
            <a:rect l="l" t="t" r="r" b="b"/>
            <a:pathLst>
              <a:path w="3009900" h="6858000">
                <a:moveTo>
                  <a:pt x="f1" y="f0"/>
                </a:moveTo>
                <a:lnTo>
                  <a:pt x="f2" y="f0"/>
                </a:lnTo>
                <a:lnTo>
                  <a:pt x="f0" y="f3"/>
                </a:lnTo>
                <a:lnTo>
                  <a:pt x="f1" y="f3"/>
                </a:lnTo>
                <a:lnTo>
                  <a:pt x="f1" y="f0"/>
                </a:lnTo>
                <a:close/>
              </a:path>
            </a:pathLst>
          </a:custGeom>
          <a:solidFill>
            <a:srgbClr val="5FCAEE">
              <a:alpha val="3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1" name="Google Shape;13;p13">
            <a:extLst>
              <a:ext uri="{FF2B5EF4-FFF2-40B4-BE49-F238E27FC236}">
                <a16:creationId xmlns:a16="http://schemas.microsoft.com/office/drawing/2014/main" id="{6331B352-0F1C-6F0B-57BE-D8F1EFB1CF27}"/>
              </a:ext>
            </a:extLst>
          </p:cNvPr>
          <p:cNvSpPr/>
          <p:nvPr/>
        </p:nvSpPr>
        <p:spPr>
          <a:xfrm>
            <a:off x="9603000" y="0"/>
            <a:ext cx="2589119" cy="6857640"/>
          </a:xfrm>
          <a:custGeom>
            <a:avLst/>
            <a:gdLst>
              <a:gd name="f0" fmla="val 0"/>
              <a:gd name="f1" fmla="val 2589120"/>
              <a:gd name="f2" fmla="val 1208884"/>
              <a:gd name="f3" fmla="val 6857996"/>
            </a:gdLst>
            <a:ahLst/>
            <a:cxnLst>
              <a:cxn ang="3cd4">
                <a:pos x="hc" y="t"/>
              </a:cxn>
              <a:cxn ang="0">
                <a:pos x="r" y="vc"/>
              </a:cxn>
              <a:cxn ang="cd4">
                <a:pos x="hc" y="b"/>
              </a:cxn>
              <a:cxn ang="cd2">
                <a:pos x="l" y="vc"/>
              </a:cxn>
            </a:cxnLst>
            <a:rect l="l" t="t" r="r" b="b"/>
            <a:pathLst>
              <a:path w="2589529" h="6858000">
                <a:moveTo>
                  <a:pt x="f1" y="f0"/>
                </a:moveTo>
                <a:lnTo>
                  <a:pt x="f0" y="f0"/>
                </a:lnTo>
                <a:lnTo>
                  <a:pt x="f2" y="f3"/>
                </a:lnTo>
                <a:lnTo>
                  <a:pt x="f1" y="f3"/>
                </a:lnTo>
                <a:lnTo>
                  <a:pt x="f1" y="f0"/>
                </a:lnTo>
                <a:close/>
              </a:path>
            </a:pathLst>
          </a:custGeom>
          <a:solidFill>
            <a:srgbClr val="5FCAEE">
              <a:alpha val="2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2" name="Google Shape;14;p13">
            <a:extLst>
              <a:ext uri="{FF2B5EF4-FFF2-40B4-BE49-F238E27FC236}">
                <a16:creationId xmlns:a16="http://schemas.microsoft.com/office/drawing/2014/main" id="{137C8F91-AB24-9CE6-2A70-886115557364}"/>
              </a:ext>
            </a:extLst>
          </p:cNvPr>
          <p:cNvSpPr/>
          <p:nvPr/>
        </p:nvSpPr>
        <p:spPr>
          <a:xfrm>
            <a:off x="8934480" y="3048120"/>
            <a:ext cx="3257279" cy="3809520"/>
          </a:xfrm>
          <a:custGeom>
            <a:avLst/>
            <a:gdLst>
              <a:gd name="f0" fmla="val 0"/>
              <a:gd name="f1" fmla="val 3257550"/>
              <a:gd name="f2" fmla="val 3810000"/>
            </a:gdLst>
            <a:ahLst/>
            <a:cxnLst>
              <a:cxn ang="3cd4">
                <a:pos x="hc" y="t"/>
              </a:cxn>
              <a:cxn ang="0">
                <a:pos x="r" y="vc"/>
              </a:cxn>
              <a:cxn ang="cd4">
                <a:pos x="hc" y="b"/>
              </a:cxn>
              <a:cxn ang="cd2">
                <a:pos x="l" y="vc"/>
              </a:cxn>
            </a:cxnLst>
            <a:rect l="l" t="t" r="r" b="b"/>
            <a:pathLst>
              <a:path w="3257550" h="3810000">
                <a:moveTo>
                  <a:pt x="f1" y="f0"/>
                </a:moveTo>
                <a:lnTo>
                  <a:pt x="f0" y="f2"/>
                </a:lnTo>
                <a:lnTo>
                  <a:pt x="f1" y="f2"/>
                </a:lnTo>
                <a:lnTo>
                  <a:pt x="f1" y="f0"/>
                </a:lnTo>
                <a:close/>
              </a:path>
            </a:pathLst>
          </a:custGeom>
          <a:solidFill>
            <a:srgbClr val="17AFE3">
              <a:alpha val="6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3" name="Google Shape;15;p13">
            <a:extLst>
              <a:ext uri="{FF2B5EF4-FFF2-40B4-BE49-F238E27FC236}">
                <a16:creationId xmlns:a16="http://schemas.microsoft.com/office/drawing/2014/main" id="{26778AC1-AD30-230E-D7D3-ED49DC0850F9}"/>
              </a:ext>
            </a:extLst>
          </p:cNvPr>
          <p:cNvSpPr/>
          <p:nvPr/>
        </p:nvSpPr>
        <p:spPr>
          <a:xfrm>
            <a:off x="9338040" y="0"/>
            <a:ext cx="2854080" cy="6857640"/>
          </a:xfrm>
          <a:custGeom>
            <a:avLst/>
            <a:gdLst>
              <a:gd name="f0" fmla="val 0"/>
              <a:gd name="f1" fmla="val 2854069"/>
              <a:gd name="f2" fmla="val 2470020"/>
              <a:gd name="f3" fmla="val 6857996"/>
            </a:gdLst>
            <a:ahLst/>
            <a:cxnLst>
              <a:cxn ang="3cd4">
                <a:pos x="hc" y="t"/>
              </a:cxn>
              <a:cxn ang="0">
                <a:pos x="r" y="vc"/>
              </a:cxn>
              <a:cxn ang="cd4">
                <a:pos x="hc" y="b"/>
              </a:cxn>
              <a:cxn ang="cd2">
                <a:pos x="l" y="vc"/>
              </a:cxn>
            </a:cxnLst>
            <a:rect l="l" t="t" r="r" b="b"/>
            <a:pathLst>
              <a:path w="2854325" h="6858000">
                <a:moveTo>
                  <a:pt x="f1" y="f0"/>
                </a:moveTo>
                <a:lnTo>
                  <a:pt x="f0" y="f0"/>
                </a:lnTo>
                <a:lnTo>
                  <a:pt x="f2" y="f3"/>
                </a:lnTo>
                <a:lnTo>
                  <a:pt x="f1" y="f3"/>
                </a:lnTo>
                <a:lnTo>
                  <a:pt x="f1" y="f0"/>
                </a:lnTo>
                <a:close/>
              </a:path>
            </a:pathLst>
          </a:custGeom>
          <a:solidFill>
            <a:srgbClr val="17AFE3">
              <a:alpha val="5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4" name="Google Shape;16;p13">
            <a:extLst>
              <a:ext uri="{FF2B5EF4-FFF2-40B4-BE49-F238E27FC236}">
                <a16:creationId xmlns:a16="http://schemas.microsoft.com/office/drawing/2014/main" id="{E1C5F5CD-014C-C389-919D-78EAEE3FA655}"/>
              </a:ext>
            </a:extLst>
          </p:cNvPr>
          <p:cNvSpPr/>
          <p:nvPr/>
        </p:nvSpPr>
        <p:spPr>
          <a:xfrm>
            <a:off x="10896479" y="0"/>
            <a:ext cx="1294920" cy="6857640"/>
          </a:xfrm>
          <a:custGeom>
            <a:avLst/>
            <a:gdLst>
              <a:gd name="f0" fmla="val 0"/>
              <a:gd name="f1" fmla="val 1295399"/>
              <a:gd name="f2" fmla="val 1022453"/>
              <a:gd name="f3" fmla="val 6857996"/>
            </a:gdLst>
            <a:ahLst/>
            <a:cxnLst>
              <a:cxn ang="3cd4">
                <a:pos x="hc" y="t"/>
              </a:cxn>
              <a:cxn ang="0">
                <a:pos x="r" y="vc"/>
              </a:cxn>
              <a:cxn ang="cd4">
                <a:pos x="hc" y="b"/>
              </a:cxn>
              <a:cxn ang="cd2">
                <a:pos x="l" y="vc"/>
              </a:cxn>
            </a:cxnLst>
            <a:rect l="l" t="t" r="r" b="b"/>
            <a:pathLst>
              <a:path w="1295400" h="6858000">
                <a:moveTo>
                  <a:pt x="f1" y="f0"/>
                </a:moveTo>
                <a:lnTo>
                  <a:pt x="f2" y="f0"/>
                </a:lnTo>
                <a:lnTo>
                  <a:pt x="f0" y="f3"/>
                </a:lnTo>
                <a:lnTo>
                  <a:pt x="f1" y="f3"/>
                </a:lnTo>
                <a:lnTo>
                  <a:pt x="f1" y="f0"/>
                </a:lnTo>
                <a:close/>
              </a:path>
            </a:pathLst>
          </a:custGeom>
          <a:solidFill>
            <a:srgbClr val="2D83C3">
              <a:alpha val="7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5" name="Google Shape;17;p13">
            <a:extLst>
              <a:ext uri="{FF2B5EF4-FFF2-40B4-BE49-F238E27FC236}">
                <a16:creationId xmlns:a16="http://schemas.microsoft.com/office/drawing/2014/main" id="{283D3BC3-5305-0FEE-5DAE-B9AC0BE1ACD5}"/>
              </a:ext>
            </a:extLst>
          </p:cNvPr>
          <p:cNvSpPr/>
          <p:nvPr/>
        </p:nvSpPr>
        <p:spPr>
          <a:xfrm>
            <a:off x="10936080" y="0"/>
            <a:ext cx="1255680" cy="6857640"/>
          </a:xfrm>
          <a:custGeom>
            <a:avLst/>
            <a:gdLst>
              <a:gd name="f0" fmla="val 0"/>
              <a:gd name="f1" fmla="val 1255752"/>
              <a:gd name="f2" fmla="val 1114527"/>
              <a:gd name="f3" fmla="val 6857996"/>
            </a:gdLst>
            <a:ahLst/>
            <a:cxnLst>
              <a:cxn ang="3cd4">
                <a:pos x="hc" y="t"/>
              </a:cxn>
              <a:cxn ang="0">
                <a:pos x="r" y="vc"/>
              </a:cxn>
              <a:cxn ang="cd4">
                <a:pos x="hc" y="b"/>
              </a:cxn>
              <a:cxn ang="cd2">
                <a:pos x="l" y="vc"/>
              </a:cxn>
            </a:cxnLst>
            <a:rect l="l" t="t" r="r" b="b"/>
            <a:pathLst>
              <a:path w="1256029" h="6858000">
                <a:moveTo>
                  <a:pt x="f1" y="f0"/>
                </a:moveTo>
                <a:lnTo>
                  <a:pt x="f0" y="f0"/>
                </a:lnTo>
                <a:lnTo>
                  <a:pt x="f2" y="f3"/>
                </a:lnTo>
                <a:lnTo>
                  <a:pt x="f1" y="f3"/>
                </a:lnTo>
                <a:lnTo>
                  <a:pt x="f1" y="f0"/>
                </a:lnTo>
                <a:close/>
              </a:path>
            </a:pathLst>
          </a:custGeom>
          <a:solidFill>
            <a:srgbClr val="226192">
              <a:alpha val="8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6" name="Google Shape;18;p13">
            <a:extLst>
              <a:ext uri="{FF2B5EF4-FFF2-40B4-BE49-F238E27FC236}">
                <a16:creationId xmlns:a16="http://schemas.microsoft.com/office/drawing/2014/main" id="{5F12A508-D17E-A092-66EB-FBA233DC4D41}"/>
              </a:ext>
            </a:extLst>
          </p:cNvPr>
          <p:cNvSpPr/>
          <p:nvPr/>
        </p:nvSpPr>
        <p:spPr>
          <a:xfrm>
            <a:off x="10372680" y="3591000"/>
            <a:ext cx="1819080" cy="3266640"/>
          </a:xfrm>
          <a:custGeom>
            <a:avLst/>
            <a:gdLst>
              <a:gd name="f0" fmla="val 0"/>
              <a:gd name="f1" fmla="val 1819275"/>
              <a:gd name="f2" fmla="val 3267075"/>
            </a:gdLst>
            <a:ahLst/>
            <a:cxnLst>
              <a:cxn ang="3cd4">
                <a:pos x="hc" y="t"/>
              </a:cxn>
              <a:cxn ang="0">
                <a:pos x="r" y="vc"/>
              </a:cxn>
              <a:cxn ang="cd4">
                <a:pos x="hc" y="b"/>
              </a:cxn>
              <a:cxn ang="cd2">
                <a:pos x="l" y="vc"/>
              </a:cxn>
            </a:cxnLst>
            <a:rect l="l" t="t" r="r" b="b"/>
            <a:pathLst>
              <a:path w="1819275" h="3267075">
                <a:moveTo>
                  <a:pt x="f1" y="f0"/>
                </a:moveTo>
                <a:lnTo>
                  <a:pt x="f0" y="f2"/>
                </a:lnTo>
                <a:lnTo>
                  <a:pt x="f1" y="f2"/>
                </a:lnTo>
                <a:lnTo>
                  <a:pt x="f1" y="f0"/>
                </a:lnTo>
                <a:close/>
              </a:path>
            </a:pathLst>
          </a:custGeom>
          <a:solidFill>
            <a:srgbClr val="17AFE3">
              <a:alpha val="6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7" name="Google Shape;19;p13">
            <a:extLst>
              <a:ext uri="{FF2B5EF4-FFF2-40B4-BE49-F238E27FC236}">
                <a16:creationId xmlns:a16="http://schemas.microsoft.com/office/drawing/2014/main" id="{272B1555-6298-84E9-CF1F-D1C8FE588636}"/>
              </a:ext>
            </a:extLst>
          </p:cNvPr>
          <p:cNvSpPr/>
          <p:nvPr/>
        </p:nvSpPr>
        <p:spPr>
          <a:xfrm>
            <a:off x="0" y="4010039"/>
            <a:ext cx="447479" cy="2847600"/>
          </a:xfrm>
          <a:custGeom>
            <a:avLst/>
            <a:gdLst>
              <a:gd name="f0" fmla="val 0"/>
              <a:gd name="f1" fmla="val 447675"/>
              <a:gd name="f2" fmla="val 2847975"/>
            </a:gdLst>
            <a:ahLst/>
            <a:cxnLst>
              <a:cxn ang="3cd4">
                <a:pos x="hc" y="t"/>
              </a:cxn>
              <a:cxn ang="0">
                <a:pos x="r" y="vc"/>
              </a:cxn>
              <a:cxn ang="cd4">
                <a:pos x="hc" y="b"/>
              </a:cxn>
              <a:cxn ang="cd2">
                <a:pos x="l" y="vc"/>
              </a:cxn>
            </a:cxnLst>
            <a:rect l="l" t="t" r="r" b="b"/>
            <a:pathLst>
              <a:path w="447675" h="2847975">
                <a:moveTo>
                  <a:pt x="f0" y="f0"/>
                </a:moveTo>
                <a:lnTo>
                  <a:pt x="f0" y="f2"/>
                </a:lnTo>
                <a:lnTo>
                  <a:pt x="f1" y="f2"/>
                </a:lnTo>
                <a:lnTo>
                  <a:pt x="f0" y="f0"/>
                </a:lnTo>
                <a:close/>
              </a:path>
            </a:pathLst>
          </a:custGeom>
          <a:solidFill>
            <a:srgbClr val="5FCAEE">
              <a:alpha val="7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2" name="Title 1">
            <a:extLst>
              <a:ext uri="{FF2B5EF4-FFF2-40B4-BE49-F238E27FC236}">
                <a16:creationId xmlns:a16="http://schemas.microsoft.com/office/drawing/2014/main" id="{F4F9E0D5-F312-13C0-849B-7137CFF47A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872F42-34B9-278D-E726-0FD0A27129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24F67A-26C0-D43A-0ED9-58445BC56E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a:extLst>
              <a:ext uri="{FF2B5EF4-FFF2-40B4-BE49-F238E27FC236}">
                <a16:creationId xmlns:a16="http://schemas.microsoft.com/office/drawing/2014/main" id="{F1CE6EFB-C9A4-D610-E7BF-971F1C7A1B5A}"/>
              </a:ext>
            </a:extLst>
          </p:cNvPr>
          <p:cNvSpPr>
            <a:spLocks noGrp="1"/>
          </p:cNvSpPr>
          <p:nvPr>
            <p:ph type="ftr" sz="quarter" idx="10"/>
          </p:nvPr>
        </p:nvSpPr>
        <p:spPr>
          <a:xfrm>
            <a:off x="4145400" y="6378120"/>
            <a:ext cx="3900960" cy="4526280"/>
          </a:xfrm>
        </p:spPr>
        <p:txBody>
          <a:bodyPr/>
          <a:lstStyle/>
          <a:p>
            <a:pPr lvl="0"/>
            <a:endParaRPr lang="en-US"/>
          </a:p>
        </p:txBody>
      </p:sp>
      <p:sp>
        <p:nvSpPr>
          <p:cNvPr id="6" name="Date Placeholder 5">
            <a:extLst>
              <a:ext uri="{FF2B5EF4-FFF2-40B4-BE49-F238E27FC236}">
                <a16:creationId xmlns:a16="http://schemas.microsoft.com/office/drawing/2014/main" id="{6286E378-29FA-C28A-C791-0E3A1349646D}"/>
              </a:ext>
            </a:extLst>
          </p:cNvPr>
          <p:cNvSpPr>
            <a:spLocks noGrp="1"/>
          </p:cNvSpPr>
          <p:nvPr>
            <p:ph type="dt" sz="half" idx="11"/>
          </p:nvPr>
        </p:nvSpPr>
        <p:spPr>
          <a:xfrm>
            <a:off x="609480" y="6378120"/>
            <a:ext cx="2803680" cy="4526280"/>
          </a:xfrm>
        </p:spPr>
        <p:txBody>
          <a:bodyPr/>
          <a:lstStyle/>
          <a:p>
            <a:pPr lvl="0"/>
            <a:endParaRPr lang="en-US"/>
          </a:p>
        </p:txBody>
      </p:sp>
      <p:sp>
        <p:nvSpPr>
          <p:cNvPr id="7" name="Slide Number Placeholder 6">
            <a:extLst>
              <a:ext uri="{FF2B5EF4-FFF2-40B4-BE49-F238E27FC236}">
                <a16:creationId xmlns:a16="http://schemas.microsoft.com/office/drawing/2014/main" id="{8B6ACBF6-52C7-7C1C-704E-1DE38CBE0425}"/>
              </a:ext>
            </a:extLst>
          </p:cNvPr>
          <p:cNvSpPr>
            <a:spLocks noGrp="1"/>
          </p:cNvSpPr>
          <p:nvPr>
            <p:ph type="sldNum" sz="quarter" idx="12"/>
          </p:nvPr>
        </p:nvSpPr>
        <p:spPr>
          <a:xfrm>
            <a:off x="11353320" y="6473159"/>
            <a:ext cx="150840" cy="4526280"/>
          </a:xfrm>
        </p:spPr>
        <p:txBody>
          <a:bodyPr/>
          <a:lstStyle/>
          <a:p>
            <a:pPr lvl="0"/>
            <a:fld id="{E23308AD-F978-45CF-A1A5-B19D7A93ABC1}" type="slidenum">
              <a:t>‹#›</a:t>
            </a:fld>
            <a:endParaRPr lang="en-US"/>
          </a:p>
        </p:txBody>
      </p:sp>
    </p:spTree>
    <p:extLst>
      <p:ext uri="{BB962C8B-B14F-4D97-AF65-F5344CB8AC3E}">
        <p14:creationId xmlns:p14="http://schemas.microsoft.com/office/powerpoint/2010/main" val="1585665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oogle Shape;10;p13">
            <a:extLst>
              <a:ext uri="{FF2B5EF4-FFF2-40B4-BE49-F238E27FC236}">
                <a16:creationId xmlns:a16="http://schemas.microsoft.com/office/drawing/2014/main" id="{0E5E8CCB-9323-40F7-97AC-BC21C6F302B3}"/>
              </a:ext>
            </a:extLst>
          </p:cNvPr>
          <p:cNvSpPr/>
          <p:nvPr/>
        </p:nvSpPr>
        <p:spPr>
          <a:xfrm>
            <a:off x="9377280" y="4680"/>
            <a:ext cx="1218240" cy="6853320"/>
          </a:xfrm>
          <a:custGeom>
            <a:avLst/>
            <a:gdLst>
              <a:gd name="f0" fmla="val 0"/>
              <a:gd name="f1" fmla="val 1218352"/>
              <a:gd name="f2" fmla="val 6853171"/>
            </a:gdLst>
            <a:ahLst/>
            <a:cxnLst>
              <a:cxn ang="3cd4">
                <a:pos x="hc" y="t"/>
              </a:cxn>
              <a:cxn ang="0">
                <a:pos x="r" y="vc"/>
              </a:cxn>
              <a:cxn ang="cd4">
                <a:pos x="hc" y="b"/>
              </a:cxn>
              <a:cxn ang="cd2">
                <a:pos x="l" y="vc"/>
              </a:cxn>
            </a:cxnLst>
            <a:rect l="l" t="t" r="r" b="b"/>
            <a:pathLst>
              <a:path w="1218565" h="6853555">
                <a:moveTo>
                  <a:pt x="f0" y="f0"/>
                </a:moveTo>
                <a:lnTo>
                  <a:pt x="f1" y="f2"/>
                </a:lnTo>
              </a:path>
            </a:pathLst>
          </a:custGeom>
          <a:noFill/>
          <a:ln w="9360">
            <a:solidFill>
              <a:srgbClr val="5FCAEE"/>
            </a:solidFill>
            <a:prstDash val="solid"/>
            <a:roun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9" name="Google Shape;11;p13">
            <a:extLst>
              <a:ext uri="{FF2B5EF4-FFF2-40B4-BE49-F238E27FC236}">
                <a16:creationId xmlns:a16="http://schemas.microsoft.com/office/drawing/2014/main" id="{39649A6F-90A6-8A06-8FEC-BA5B10884932}"/>
              </a:ext>
            </a:extLst>
          </p:cNvPr>
          <p:cNvSpPr/>
          <p:nvPr/>
        </p:nvSpPr>
        <p:spPr>
          <a:xfrm>
            <a:off x="7448760" y="3695039"/>
            <a:ext cx="4743000" cy="3163319"/>
          </a:xfrm>
          <a:custGeom>
            <a:avLst/>
            <a:gdLst>
              <a:gd name="f0" fmla="val 0"/>
              <a:gd name="f1" fmla="val 4743387"/>
              <a:gd name="f2" fmla="val 3163101"/>
            </a:gdLst>
            <a:ahLst/>
            <a:cxnLst>
              <a:cxn ang="3cd4">
                <a:pos x="hc" y="t"/>
              </a:cxn>
              <a:cxn ang="0">
                <a:pos x="r" y="vc"/>
              </a:cxn>
              <a:cxn ang="cd4">
                <a:pos x="hc" y="b"/>
              </a:cxn>
              <a:cxn ang="cd2">
                <a:pos x="l" y="vc"/>
              </a:cxn>
            </a:cxnLst>
            <a:rect l="l" t="t" r="r" b="b"/>
            <a:pathLst>
              <a:path w="4743450" h="3163570">
                <a:moveTo>
                  <a:pt x="f1" y="f0"/>
                </a:moveTo>
                <a:lnTo>
                  <a:pt x="f0" y="f2"/>
                </a:lnTo>
              </a:path>
            </a:pathLst>
          </a:custGeom>
          <a:noFill/>
          <a:ln w="9360">
            <a:solidFill>
              <a:srgbClr val="5FCAEE"/>
            </a:solidFill>
            <a:prstDash val="solid"/>
            <a:roun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0" name="Google Shape;12;p13">
            <a:extLst>
              <a:ext uri="{FF2B5EF4-FFF2-40B4-BE49-F238E27FC236}">
                <a16:creationId xmlns:a16="http://schemas.microsoft.com/office/drawing/2014/main" id="{17C31B66-1F81-BD05-BBAF-B828E2BCDC6C}"/>
              </a:ext>
            </a:extLst>
          </p:cNvPr>
          <p:cNvSpPr/>
          <p:nvPr/>
        </p:nvSpPr>
        <p:spPr>
          <a:xfrm>
            <a:off x="9182160" y="0"/>
            <a:ext cx="3009600" cy="6857640"/>
          </a:xfrm>
          <a:custGeom>
            <a:avLst/>
            <a:gdLst>
              <a:gd name="f0" fmla="val 0"/>
              <a:gd name="f1" fmla="val 3009899"/>
              <a:gd name="f2" fmla="val 2044399"/>
              <a:gd name="f3" fmla="val 6857996"/>
            </a:gdLst>
            <a:ahLst/>
            <a:cxnLst>
              <a:cxn ang="3cd4">
                <a:pos x="hc" y="t"/>
              </a:cxn>
              <a:cxn ang="0">
                <a:pos x="r" y="vc"/>
              </a:cxn>
              <a:cxn ang="cd4">
                <a:pos x="hc" y="b"/>
              </a:cxn>
              <a:cxn ang="cd2">
                <a:pos x="l" y="vc"/>
              </a:cxn>
            </a:cxnLst>
            <a:rect l="l" t="t" r="r" b="b"/>
            <a:pathLst>
              <a:path w="3009900" h="6858000">
                <a:moveTo>
                  <a:pt x="f1" y="f0"/>
                </a:moveTo>
                <a:lnTo>
                  <a:pt x="f2" y="f0"/>
                </a:lnTo>
                <a:lnTo>
                  <a:pt x="f0" y="f3"/>
                </a:lnTo>
                <a:lnTo>
                  <a:pt x="f1" y="f3"/>
                </a:lnTo>
                <a:lnTo>
                  <a:pt x="f1" y="f0"/>
                </a:lnTo>
                <a:close/>
              </a:path>
            </a:pathLst>
          </a:custGeom>
          <a:solidFill>
            <a:srgbClr val="5FCAEE">
              <a:alpha val="3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1" name="Google Shape;13;p13">
            <a:extLst>
              <a:ext uri="{FF2B5EF4-FFF2-40B4-BE49-F238E27FC236}">
                <a16:creationId xmlns:a16="http://schemas.microsoft.com/office/drawing/2014/main" id="{EC2B2D4D-8928-A0A2-82CB-939E231944BD}"/>
              </a:ext>
            </a:extLst>
          </p:cNvPr>
          <p:cNvSpPr/>
          <p:nvPr/>
        </p:nvSpPr>
        <p:spPr>
          <a:xfrm>
            <a:off x="9603000" y="0"/>
            <a:ext cx="2589119" cy="6857640"/>
          </a:xfrm>
          <a:custGeom>
            <a:avLst/>
            <a:gdLst>
              <a:gd name="f0" fmla="val 0"/>
              <a:gd name="f1" fmla="val 2589120"/>
              <a:gd name="f2" fmla="val 1208884"/>
              <a:gd name="f3" fmla="val 6857996"/>
            </a:gdLst>
            <a:ahLst/>
            <a:cxnLst>
              <a:cxn ang="3cd4">
                <a:pos x="hc" y="t"/>
              </a:cxn>
              <a:cxn ang="0">
                <a:pos x="r" y="vc"/>
              </a:cxn>
              <a:cxn ang="cd4">
                <a:pos x="hc" y="b"/>
              </a:cxn>
              <a:cxn ang="cd2">
                <a:pos x="l" y="vc"/>
              </a:cxn>
            </a:cxnLst>
            <a:rect l="l" t="t" r="r" b="b"/>
            <a:pathLst>
              <a:path w="2589529" h="6858000">
                <a:moveTo>
                  <a:pt x="f1" y="f0"/>
                </a:moveTo>
                <a:lnTo>
                  <a:pt x="f0" y="f0"/>
                </a:lnTo>
                <a:lnTo>
                  <a:pt x="f2" y="f3"/>
                </a:lnTo>
                <a:lnTo>
                  <a:pt x="f1" y="f3"/>
                </a:lnTo>
                <a:lnTo>
                  <a:pt x="f1" y="f0"/>
                </a:lnTo>
                <a:close/>
              </a:path>
            </a:pathLst>
          </a:custGeom>
          <a:solidFill>
            <a:srgbClr val="5FCAEE">
              <a:alpha val="2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2" name="Google Shape;14;p13">
            <a:extLst>
              <a:ext uri="{FF2B5EF4-FFF2-40B4-BE49-F238E27FC236}">
                <a16:creationId xmlns:a16="http://schemas.microsoft.com/office/drawing/2014/main" id="{59195B75-D081-299F-88FB-322AF57E8386}"/>
              </a:ext>
            </a:extLst>
          </p:cNvPr>
          <p:cNvSpPr/>
          <p:nvPr/>
        </p:nvSpPr>
        <p:spPr>
          <a:xfrm>
            <a:off x="8934480" y="3048120"/>
            <a:ext cx="3257279" cy="3809520"/>
          </a:xfrm>
          <a:custGeom>
            <a:avLst/>
            <a:gdLst>
              <a:gd name="f0" fmla="val 0"/>
              <a:gd name="f1" fmla="val 3257550"/>
              <a:gd name="f2" fmla="val 3810000"/>
            </a:gdLst>
            <a:ahLst/>
            <a:cxnLst>
              <a:cxn ang="3cd4">
                <a:pos x="hc" y="t"/>
              </a:cxn>
              <a:cxn ang="0">
                <a:pos x="r" y="vc"/>
              </a:cxn>
              <a:cxn ang="cd4">
                <a:pos x="hc" y="b"/>
              </a:cxn>
              <a:cxn ang="cd2">
                <a:pos x="l" y="vc"/>
              </a:cxn>
            </a:cxnLst>
            <a:rect l="l" t="t" r="r" b="b"/>
            <a:pathLst>
              <a:path w="3257550" h="3810000">
                <a:moveTo>
                  <a:pt x="f1" y="f0"/>
                </a:moveTo>
                <a:lnTo>
                  <a:pt x="f0" y="f2"/>
                </a:lnTo>
                <a:lnTo>
                  <a:pt x="f1" y="f2"/>
                </a:lnTo>
                <a:lnTo>
                  <a:pt x="f1" y="f0"/>
                </a:lnTo>
                <a:close/>
              </a:path>
            </a:pathLst>
          </a:custGeom>
          <a:solidFill>
            <a:srgbClr val="17AFE3">
              <a:alpha val="6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3" name="Google Shape;15;p13">
            <a:extLst>
              <a:ext uri="{FF2B5EF4-FFF2-40B4-BE49-F238E27FC236}">
                <a16:creationId xmlns:a16="http://schemas.microsoft.com/office/drawing/2014/main" id="{373D5D01-4239-224F-CFB3-F88DB724F3B8}"/>
              </a:ext>
            </a:extLst>
          </p:cNvPr>
          <p:cNvSpPr/>
          <p:nvPr/>
        </p:nvSpPr>
        <p:spPr>
          <a:xfrm>
            <a:off x="9338040" y="0"/>
            <a:ext cx="2854080" cy="6857640"/>
          </a:xfrm>
          <a:custGeom>
            <a:avLst/>
            <a:gdLst>
              <a:gd name="f0" fmla="val 0"/>
              <a:gd name="f1" fmla="val 2854069"/>
              <a:gd name="f2" fmla="val 2470020"/>
              <a:gd name="f3" fmla="val 6857996"/>
            </a:gdLst>
            <a:ahLst/>
            <a:cxnLst>
              <a:cxn ang="3cd4">
                <a:pos x="hc" y="t"/>
              </a:cxn>
              <a:cxn ang="0">
                <a:pos x="r" y="vc"/>
              </a:cxn>
              <a:cxn ang="cd4">
                <a:pos x="hc" y="b"/>
              </a:cxn>
              <a:cxn ang="cd2">
                <a:pos x="l" y="vc"/>
              </a:cxn>
            </a:cxnLst>
            <a:rect l="l" t="t" r="r" b="b"/>
            <a:pathLst>
              <a:path w="2854325" h="6858000">
                <a:moveTo>
                  <a:pt x="f1" y="f0"/>
                </a:moveTo>
                <a:lnTo>
                  <a:pt x="f0" y="f0"/>
                </a:lnTo>
                <a:lnTo>
                  <a:pt x="f2" y="f3"/>
                </a:lnTo>
                <a:lnTo>
                  <a:pt x="f1" y="f3"/>
                </a:lnTo>
                <a:lnTo>
                  <a:pt x="f1" y="f0"/>
                </a:lnTo>
                <a:close/>
              </a:path>
            </a:pathLst>
          </a:custGeom>
          <a:solidFill>
            <a:srgbClr val="17AFE3">
              <a:alpha val="5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4" name="Google Shape;16;p13">
            <a:extLst>
              <a:ext uri="{FF2B5EF4-FFF2-40B4-BE49-F238E27FC236}">
                <a16:creationId xmlns:a16="http://schemas.microsoft.com/office/drawing/2014/main" id="{4B1F2C3A-8630-52E4-B676-22B1B0FEBC4C}"/>
              </a:ext>
            </a:extLst>
          </p:cNvPr>
          <p:cNvSpPr/>
          <p:nvPr/>
        </p:nvSpPr>
        <p:spPr>
          <a:xfrm>
            <a:off x="10896479" y="0"/>
            <a:ext cx="1294920" cy="6857640"/>
          </a:xfrm>
          <a:custGeom>
            <a:avLst/>
            <a:gdLst>
              <a:gd name="f0" fmla="val 0"/>
              <a:gd name="f1" fmla="val 1295399"/>
              <a:gd name="f2" fmla="val 1022453"/>
              <a:gd name="f3" fmla="val 6857996"/>
            </a:gdLst>
            <a:ahLst/>
            <a:cxnLst>
              <a:cxn ang="3cd4">
                <a:pos x="hc" y="t"/>
              </a:cxn>
              <a:cxn ang="0">
                <a:pos x="r" y="vc"/>
              </a:cxn>
              <a:cxn ang="cd4">
                <a:pos x="hc" y="b"/>
              </a:cxn>
              <a:cxn ang="cd2">
                <a:pos x="l" y="vc"/>
              </a:cxn>
            </a:cxnLst>
            <a:rect l="l" t="t" r="r" b="b"/>
            <a:pathLst>
              <a:path w="1295400" h="6858000">
                <a:moveTo>
                  <a:pt x="f1" y="f0"/>
                </a:moveTo>
                <a:lnTo>
                  <a:pt x="f2" y="f0"/>
                </a:lnTo>
                <a:lnTo>
                  <a:pt x="f0" y="f3"/>
                </a:lnTo>
                <a:lnTo>
                  <a:pt x="f1" y="f3"/>
                </a:lnTo>
                <a:lnTo>
                  <a:pt x="f1" y="f0"/>
                </a:lnTo>
                <a:close/>
              </a:path>
            </a:pathLst>
          </a:custGeom>
          <a:solidFill>
            <a:srgbClr val="2D83C3">
              <a:alpha val="7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5" name="Google Shape;17;p13">
            <a:extLst>
              <a:ext uri="{FF2B5EF4-FFF2-40B4-BE49-F238E27FC236}">
                <a16:creationId xmlns:a16="http://schemas.microsoft.com/office/drawing/2014/main" id="{7827266A-3110-DAED-2354-2BBC5E0E3647}"/>
              </a:ext>
            </a:extLst>
          </p:cNvPr>
          <p:cNvSpPr/>
          <p:nvPr/>
        </p:nvSpPr>
        <p:spPr>
          <a:xfrm>
            <a:off x="10936080" y="0"/>
            <a:ext cx="1255680" cy="6857640"/>
          </a:xfrm>
          <a:custGeom>
            <a:avLst/>
            <a:gdLst>
              <a:gd name="f0" fmla="val 0"/>
              <a:gd name="f1" fmla="val 1255752"/>
              <a:gd name="f2" fmla="val 1114527"/>
              <a:gd name="f3" fmla="val 6857996"/>
            </a:gdLst>
            <a:ahLst/>
            <a:cxnLst>
              <a:cxn ang="3cd4">
                <a:pos x="hc" y="t"/>
              </a:cxn>
              <a:cxn ang="0">
                <a:pos x="r" y="vc"/>
              </a:cxn>
              <a:cxn ang="cd4">
                <a:pos x="hc" y="b"/>
              </a:cxn>
              <a:cxn ang="cd2">
                <a:pos x="l" y="vc"/>
              </a:cxn>
            </a:cxnLst>
            <a:rect l="l" t="t" r="r" b="b"/>
            <a:pathLst>
              <a:path w="1256029" h="6858000">
                <a:moveTo>
                  <a:pt x="f1" y="f0"/>
                </a:moveTo>
                <a:lnTo>
                  <a:pt x="f0" y="f0"/>
                </a:lnTo>
                <a:lnTo>
                  <a:pt x="f2" y="f3"/>
                </a:lnTo>
                <a:lnTo>
                  <a:pt x="f1" y="f3"/>
                </a:lnTo>
                <a:lnTo>
                  <a:pt x="f1" y="f0"/>
                </a:lnTo>
                <a:close/>
              </a:path>
            </a:pathLst>
          </a:custGeom>
          <a:solidFill>
            <a:srgbClr val="226192">
              <a:alpha val="8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6" name="Google Shape;18;p13">
            <a:extLst>
              <a:ext uri="{FF2B5EF4-FFF2-40B4-BE49-F238E27FC236}">
                <a16:creationId xmlns:a16="http://schemas.microsoft.com/office/drawing/2014/main" id="{4C3B6781-F120-7FD3-9F32-26BD3A498528}"/>
              </a:ext>
            </a:extLst>
          </p:cNvPr>
          <p:cNvSpPr/>
          <p:nvPr/>
        </p:nvSpPr>
        <p:spPr>
          <a:xfrm>
            <a:off x="10372680" y="3591000"/>
            <a:ext cx="1819080" cy="3266640"/>
          </a:xfrm>
          <a:custGeom>
            <a:avLst/>
            <a:gdLst>
              <a:gd name="f0" fmla="val 0"/>
              <a:gd name="f1" fmla="val 1819275"/>
              <a:gd name="f2" fmla="val 3267075"/>
            </a:gdLst>
            <a:ahLst/>
            <a:cxnLst>
              <a:cxn ang="3cd4">
                <a:pos x="hc" y="t"/>
              </a:cxn>
              <a:cxn ang="0">
                <a:pos x="r" y="vc"/>
              </a:cxn>
              <a:cxn ang="cd4">
                <a:pos x="hc" y="b"/>
              </a:cxn>
              <a:cxn ang="cd2">
                <a:pos x="l" y="vc"/>
              </a:cxn>
            </a:cxnLst>
            <a:rect l="l" t="t" r="r" b="b"/>
            <a:pathLst>
              <a:path w="1819275" h="3267075">
                <a:moveTo>
                  <a:pt x="f1" y="f0"/>
                </a:moveTo>
                <a:lnTo>
                  <a:pt x="f0" y="f2"/>
                </a:lnTo>
                <a:lnTo>
                  <a:pt x="f1" y="f2"/>
                </a:lnTo>
                <a:lnTo>
                  <a:pt x="f1" y="f0"/>
                </a:lnTo>
                <a:close/>
              </a:path>
            </a:pathLst>
          </a:custGeom>
          <a:solidFill>
            <a:srgbClr val="17AFE3">
              <a:alpha val="6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7" name="Google Shape;19;p13">
            <a:extLst>
              <a:ext uri="{FF2B5EF4-FFF2-40B4-BE49-F238E27FC236}">
                <a16:creationId xmlns:a16="http://schemas.microsoft.com/office/drawing/2014/main" id="{4CA2740A-401A-9A56-9C4F-36539B4E3C8D}"/>
              </a:ext>
            </a:extLst>
          </p:cNvPr>
          <p:cNvSpPr/>
          <p:nvPr/>
        </p:nvSpPr>
        <p:spPr>
          <a:xfrm>
            <a:off x="0" y="4010039"/>
            <a:ext cx="447479" cy="2847600"/>
          </a:xfrm>
          <a:custGeom>
            <a:avLst/>
            <a:gdLst>
              <a:gd name="f0" fmla="val 0"/>
              <a:gd name="f1" fmla="val 447675"/>
              <a:gd name="f2" fmla="val 2847975"/>
            </a:gdLst>
            <a:ahLst/>
            <a:cxnLst>
              <a:cxn ang="3cd4">
                <a:pos x="hc" y="t"/>
              </a:cxn>
              <a:cxn ang="0">
                <a:pos x="r" y="vc"/>
              </a:cxn>
              <a:cxn ang="cd4">
                <a:pos x="hc" y="b"/>
              </a:cxn>
              <a:cxn ang="cd2">
                <a:pos x="l" y="vc"/>
              </a:cxn>
            </a:cxnLst>
            <a:rect l="l" t="t" r="r" b="b"/>
            <a:pathLst>
              <a:path w="447675" h="2847975">
                <a:moveTo>
                  <a:pt x="f0" y="f0"/>
                </a:moveTo>
                <a:lnTo>
                  <a:pt x="f0" y="f2"/>
                </a:lnTo>
                <a:lnTo>
                  <a:pt x="f1" y="f2"/>
                </a:lnTo>
                <a:lnTo>
                  <a:pt x="f0" y="f0"/>
                </a:lnTo>
                <a:close/>
              </a:path>
            </a:pathLst>
          </a:custGeom>
          <a:solidFill>
            <a:srgbClr val="5FCAEE">
              <a:alpha val="7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2" name="Title 1">
            <a:extLst>
              <a:ext uri="{FF2B5EF4-FFF2-40B4-BE49-F238E27FC236}">
                <a16:creationId xmlns:a16="http://schemas.microsoft.com/office/drawing/2014/main" id="{8CC7B750-C17D-AD82-9617-943D81C4F5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2FB8EB-179C-E98C-BD28-4626003009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9559007-B3B2-C610-8FAD-568872A943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a:extLst>
              <a:ext uri="{FF2B5EF4-FFF2-40B4-BE49-F238E27FC236}">
                <a16:creationId xmlns:a16="http://schemas.microsoft.com/office/drawing/2014/main" id="{7834E8F9-A79F-489C-0917-FD702FC3F1AC}"/>
              </a:ext>
            </a:extLst>
          </p:cNvPr>
          <p:cNvSpPr>
            <a:spLocks noGrp="1"/>
          </p:cNvSpPr>
          <p:nvPr>
            <p:ph type="ftr" sz="quarter" idx="10"/>
          </p:nvPr>
        </p:nvSpPr>
        <p:spPr>
          <a:xfrm>
            <a:off x="4145400" y="6378120"/>
            <a:ext cx="3900960" cy="4526280"/>
          </a:xfrm>
        </p:spPr>
        <p:txBody>
          <a:bodyPr/>
          <a:lstStyle/>
          <a:p>
            <a:pPr lvl="0"/>
            <a:endParaRPr lang="en-US"/>
          </a:p>
        </p:txBody>
      </p:sp>
      <p:sp>
        <p:nvSpPr>
          <p:cNvPr id="6" name="Date Placeholder 5">
            <a:extLst>
              <a:ext uri="{FF2B5EF4-FFF2-40B4-BE49-F238E27FC236}">
                <a16:creationId xmlns:a16="http://schemas.microsoft.com/office/drawing/2014/main" id="{807D59E8-2550-E76D-49A8-E4FE4EDC07AA}"/>
              </a:ext>
            </a:extLst>
          </p:cNvPr>
          <p:cNvSpPr>
            <a:spLocks noGrp="1"/>
          </p:cNvSpPr>
          <p:nvPr>
            <p:ph type="dt" sz="half" idx="11"/>
          </p:nvPr>
        </p:nvSpPr>
        <p:spPr>
          <a:xfrm>
            <a:off x="609480" y="6378120"/>
            <a:ext cx="2803680" cy="4526280"/>
          </a:xfrm>
        </p:spPr>
        <p:txBody>
          <a:bodyPr/>
          <a:lstStyle/>
          <a:p>
            <a:pPr lvl="0"/>
            <a:endParaRPr lang="en-US"/>
          </a:p>
        </p:txBody>
      </p:sp>
      <p:sp>
        <p:nvSpPr>
          <p:cNvPr id="7" name="Slide Number Placeholder 6">
            <a:extLst>
              <a:ext uri="{FF2B5EF4-FFF2-40B4-BE49-F238E27FC236}">
                <a16:creationId xmlns:a16="http://schemas.microsoft.com/office/drawing/2014/main" id="{88F3F30A-C3AA-BFE8-78CE-F49B25165A76}"/>
              </a:ext>
            </a:extLst>
          </p:cNvPr>
          <p:cNvSpPr>
            <a:spLocks noGrp="1"/>
          </p:cNvSpPr>
          <p:nvPr>
            <p:ph type="sldNum" sz="quarter" idx="12"/>
          </p:nvPr>
        </p:nvSpPr>
        <p:spPr>
          <a:xfrm>
            <a:off x="11353320" y="6473159"/>
            <a:ext cx="150840" cy="4526280"/>
          </a:xfrm>
        </p:spPr>
        <p:txBody>
          <a:bodyPr/>
          <a:lstStyle/>
          <a:p>
            <a:pPr lvl="0"/>
            <a:fld id="{510B8BCC-B19D-474E-B6E7-10F1B44E8D86}" type="slidenum">
              <a:t>‹#›</a:t>
            </a:fld>
            <a:endParaRPr lang="en-US"/>
          </a:p>
        </p:txBody>
      </p:sp>
    </p:spTree>
    <p:extLst>
      <p:ext uri="{BB962C8B-B14F-4D97-AF65-F5344CB8AC3E}">
        <p14:creationId xmlns:p14="http://schemas.microsoft.com/office/powerpoint/2010/main" val="471267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 /><Relationship Id="rId3" Type="http://schemas.openxmlformats.org/officeDocument/2006/relationships/slideLayout" Target="../slideLayouts/slideLayout14.xml" /><Relationship Id="rId7" Type="http://schemas.openxmlformats.org/officeDocument/2006/relationships/slideLayout" Target="../slideLayouts/slideLayout18.xml" /><Relationship Id="rId12" Type="http://schemas.openxmlformats.org/officeDocument/2006/relationships/theme" Target="../theme/theme2.xml" /><Relationship Id="rId2" Type="http://schemas.openxmlformats.org/officeDocument/2006/relationships/slideLayout" Target="../slideLayouts/slideLayout13.xml" /><Relationship Id="rId1" Type="http://schemas.openxmlformats.org/officeDocument/2006/relationships/slideLayout" Target="../slideLayouts/slideLayout12.xml" /><Relationship Id="rId6" Type="http://schemas.openxmlformats.org/officeDocument/2006/relationships/slideLayout" Target="../slideLayouts/slideLayout17.xml" /><Relationship Id="rId11" Type="http://schemas.openxmlformats.org/officeDocument/2006/relationships/slideLayout" Target="../slideLayouts/slideLayout22.xml" /><Relationship Id="rId5" Type="http://schemas.openxmlformats.org/officeDocument/2006/relationships/slideLayout" Target="../slideLayouts/slideLayout16.xml" /><Relationship Id="rId10" Type="http://schemas.openxmlformats.org/officeDocument/2006/relationships/slideLayout" Target="../slideLayouts/slideLayout21.xml" /><Relationship Id="rId4" Type="http://schemas.openxmlformats.org/officeDocument/2006/relationships/slideLayout" Target="../slideLayouts/slideLayout15.xml" /><Relationship Id="rId9" Type="http://schemas.openxmlformats.org/officeDocument/2006/relationships/slideLayout" Target="../slideLayouts/slideLayout20.xml" /></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 /><Relationship Id="rId3" Type="http://schemas.openxmlformats.org/officeDocument/2006/relationships/slideLayout" Target="../slideLayouts/slideLayout25.xml" /><Relationship Id="rId7" Type="http://schemas.openxmlformats.org/officeDocument/2006/relationships/slideLayout" Target="../slideLayouts/slideLayout29.xml" /><Relationship Id="rId12" Type="http://schemas.openxmlformats.org/officeDocument/2006/relationships/theme" Target="../theme/theme3.xml" /><Relationship Id="rId2" Type="http://schemas.openxmlformats.org/officeDocument/2006/relationships/slideLayout" Target="../slideLayouts/slideLayout24.xml" /><Relationship Id="rId1" Type="http://schemas.openxmlformats.org/officeDocument/2006/relationships/slideLayout" Target="../slideLayouts/slideLayout23.xml" /><Relationship Id="rId6" Type="http://schemas.openxmlformats.org/officeDocument/2006/relationships/slideLayout" Target="../slideLayouts/slideLayout28.xml" /><Relationship Id="rId11" Type="http://schemas.openxmlformats.org/officeDocument/2006/relationships/slideLayout" Target="../slideLayouts/slideLayout33.xml" /><Relationship Id="rId5" Type="http://schemas.openxmlformats.org/officeDocument/2006/relationships/slideLayout" Target="../slideLayouts/slideLayout27.xml" /><Relationship Id="rId10" Type="http://schemas.openxmlformats.org/officeDocument/2006/relationships/slideLayout" Target="../slideLayouts/slideLayout32.xml" /><Relationship Id="rId4" Type="http://schemas.openxmlformats.org/officeDocument/2006/relationships/slideLayout" Target="../slideLayouts/slideLayout26.xml" /><Relationship Id="rId9" Type="http://schemas.openxmlformats.org/officeDocument/2006/relationships/slideLayout" Target="../slideLayouts/slideLayout3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Google Shape;10;p13">
            <a:extLst>
              <a:ext uri="{FF2B5EF4-FFF2-40B4-BE49-F238E27FC236}">
                <a16:creationId xmlns:a16="http://schemas.microsoft.com/office/drawing/2014/main" id="{41E40AB3-1F70-2F22-FF6B-0E3B721AF5C4}"/>
              </a:ext>
            </a:extLst>
          </p:cNvPr>
          <p:cNvSpPr/>
          <p:nvPr/>
        </p:nvSpPr>
        <p:spPr>
          <a:xfrm>
            <a:off x="9377280" y="4680"/>
            <a:ext cx="1218240" cy="6853320"/>
          </a:xfrm>
          <a:custGeom>
            <a:avLst/>
            <a:gdLst>
              <a:gd name="f0" fmla="val 0"/>
              <a:gd name="f1" fmla="val 1218352"/>
              <a:gd name="f2" fmla="val 6853171"/>
            </a:gdLst>
            <a:ahLst/>
            <a:cxnLst>
              <a:cxn ang="3cd4">
                <a:pos x="hc" y="t"/>
              </a:cxn>
              <a:cxn ang="0">
                <a:pos x="r" y="vc"/>
              </a:cxn>
              <a:cxn ang="cd4">
                <a:pos x="hc" y="b"/>
              </a:cxn>
              <a:cxn ang="cd2">
                <a:pos x="l" y="vc"/>
              </a:cxn>
            </a:cxnLst>
            <a:rect l="l" t="t" r="r" b="b"/>
            <a:pathLst>
              <a:path w="1218565" h="6853555">
                <a:moveTo>
                  <a:pt x="f0" y="f0"/>
                </a:moveTo>
                <a:lnTo>
                  <a:pt x="f1" y="f2"/>
                </a:lnTo>
              </a:path>
            </a:pathLst>
          </a:custGeom>
          <a:noFill/>
          <a:ln w="9360">
            <a:solidFill>
              <a:srgbClr val="5FCAEE"/>
            </a:solidFill>
            <a:prstDash val="solid"/>
            <a:roun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3" name="Google Shape;11;p13">
            <a:extLst>
              <a:ext uri="{FF2B5EF4-FFF2-40B4-BE49-F238E27FC236}">
                <a16:creationId xmlns:a16="http://schemas.microsoft.com/office/drawing/2014/main" id="{40B4DDD6-4E36-56AC-74B8-84D41187F16F}"/>
              </a:ext>
            </a:extLst>
          </p:cNvPr>
          <p:cNvSpPr/>
          <p:nvPr/>
        </p:nvSpPr>
        <p:spPr>
          <a:xfrm>
            <a:off x="7448760" y="3695039"/>
            <a:ext cx="4743000" cy="3163319"/>
          </a:xfrm>
          <a:custGeom>
            <a:avLst/>
            <a:gdLst>
              <a:gd name="f0" fmla="val 0"/>
              <a:gd name="f1" fmla="val 4743387"/>
              <a:gd name="f2" fmla="val 3163101"/>
            </a:gdLst>
            <a:ahLst/>
            <a:cxnLst>
              <a:cxn ang="3cd4">
                <a:pos x="hc" y="t"/>
              </a:cxn>
              <a:cxn ang="0">
                <a:pos x="r" y="vc"/>
              </a:cxn>
              <a:cxn ang="cd4">
                <a:pos x="hc" y="b"/>
              </a:cxn>
              <a:cxn ang="cd2">
                <a:pos x="l" y="vc"/>
              </a:cxn>
            </a:cxnLst>
            <a:rect l="l" t="t" r="r" b="b"/>
            <a:pathLst>
              <a:path w="4743450" h="3163570">
                <a:moveTo>
                  <a:pt x="f1" y="f0"/>
                </a:moveTo>
                <a:lnTo>
                  <a:pt x="f0" y="f2"/>
                </a:lnTo>
              </a:path>
            </a:pathLst>
          </a:custGeom>
          <a:noFill/>
          <a:ln w="9360">
            <a:solidFill>
              <a:srgbClr val="5FCAEE"/>
            </a:solidFill>
            <a:prstDash val="solid"/>
            <a:roun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4" name="Google Shape;12;p13">
            <a:extLst>
              <a:ext uri="{FF2B5EF4-FFF2-40B4-BE49-F238E27FC236}">
                <a16:creationId xmlns:a16="http://schemas.microsoft.com/office/drawing/2014/main" id="{24C95A76-6BC9-5D5F-7797-4E6F3604A964}"/>
              </a:ext>
            </a:extLst>
          </p:cNvPr>
          <p:cNvSpPr/>
          <p:nvPr/>
        </p:nvSpPr>
        <p:spPr>
          <a:xfrm>
            <a:off x="9182160" y="0"/>
            <a:ext cx="3009600" cy="6857640"/>
          </a:xfrm>
          <a:custGeom>
            <a:avLst/>
            <a:gdLst>
              <a:gd name="f0" fmla="val 0"/>
              <a:gd name="f1" fmla="val 3009899"/>
              <a:gd name="f2" fmla="val 2044399"/>
              <a:gd name="f3" fmla="val 6857996"/>
            </a:gdLst>
            <a:ahLst/>
            <a:cxnLst>
              <a:cxn ang="3cd4">
                <a:pos x="hc" y="t"/>
              </a:cxn>
              <a:cxn ang="0">
                <a:pos x="r" y="vc"/>
              </a:cxn>
              <a:cxn ang="cd4">
                <a:pos x="hc" y="b"/>
              </a:cxn>
              <a:cxn ang="cd2">
                <a:pos x="l" y="vc"/>
              </a:cxn>
            </a:cxnLst>
            <a:rect l="l" t="t" r="r" b="b"/>
            <a:pathLst>
              <a:path w="3009900" h="6858000">
                <a:moveTo>
                  <a:pt x="f1" y="f0"/>
                </a:moveTo>
                <a:lnTo>
                  <a:pt x="f2" y="f0"/>
                </a:lnTo>
                <a:lnTo>
                  <a:pt x="f0" y="f3"/>
                </a:lnTo>
                <a:lnTo>
                  <a:pt x="f1" y="f3"/>
                </a:lnTo>
                <a:lnTo>
                  <a:pt x="f1" y="f0"/>
                </a:lnTo>
                <a:close/>
              </a:path>
            </a:pathLst>
          </a:custGeom>
          <a:solidFill>
            <a:srgbClr val="5FCAEE">
              <a:alpha val="3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5" name="Google Shape;13;p13">
            <a:extLst>
              <a:ext uri="{FF2B5EF4-FFF2-40B4-BE49-F238E27FC236}">
                <a16:creationId xmlns:a16="http://schemas.microsoft.com/office/drawing/2014/main" id="{A74B5F15-E9D4-D0DC-DBD2-546D991E8374}"/>
              </a:ext>
            </a:extLst>
          </p:cNvPr>
          <p:cNvSpPr/>
          <p:nvPr/>
        </p:nvSpPr>
        <p:spPr>
          <a:xfrm>
            <a:off x="9603000" y="0"/>
            <a:ext cx="2589119" cy="6857640"/>
          </a:xfrm>
          <a:custGeom>
            <a:avLst/>
            <a:gdLst>
              <a:gd name="f0" fmla="val 0"/>
              <a:gd name="f1" fmla="val 2589120"/>
              <a:gd name="f2" fmla="val 1208884"/>
              <a:gd name="f3" fmla="val 6857996"/>
            </a:gdLst>
            <a:ahLst/>
            <a:cxnLst>
              <a:cxn ang="3cd4">
                <a:pos x="hc" y="t"/>
              </a:cxn>
              <a:cxn ang="0">
                <a:pos x="r" y="vc"/>
              </a:cxn>
              <a:cxn ang="cd4">
                <a:pos x="hc" y="b"/>
              </a:cxn>
              <a:cxn ang="cd2">
                <a:pos x="l" y="vc"/>
              </a:cxn>
            </a:cxnLst>
            <a:rect l="l" t="t" r="r" b="b"/>
            <a:pathLst>
              <a:path w="2589529" h="6858000">
                <a:moveTo>
                  <a:pt x="f1" y="f0"/>
                </a:moveTo>
                <a:lnTo>
                  <a:pt x="f0" y="f0"/>
                </a:lnTo>
                <a:lnTo>
                  <a:pt x="f2" y="f3"/>
                </a:lnTo>
                <a:lnTo>
                  <a:pt x="f1" y="f3"/>
                </a:lnTo>
                <a:lnTo>
                  <a:pt x="f1" y="f0"/>
                </a:lnTo>
                <a:close/>
              </a:path>
            </a:pathLst>
          </a:custGeom>
          <a:solidFill>
            <a:srgbClr val="5FCAEE">
              <a:alpha val="2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6" name="Google Shape;14;p13">
            <a:extLst>
              <a:ext uri="{FF2B5EF4-FFF2-40B4-BE49-F238E27FC236}">
                <a16:creationId xmlns:a16="http://schemas.microsoft.com/office/drawing/2014/main" id="{2DA5AA4B-2D01-0E48-28C8-DD1BB48436A3}"/>
              </a:ext>
            </a:extLst>
          </p:cNvPr>
          <p:cNvSpPr/>
          <p:nvPr/>
        </p:nvSpPr>
        <p:spPr>
          <a:xfrm>
            <a:off x="8934480" y="3048120"/>
            <a:ext cx="3257279" cy="3809520"/>
          </a:xfrm>
          <a:custGeom>
            <a:avLst/>
            <a:gdLst>
              <a:gd name="f0" fmla="val 0"/>
              <a:gd name="f1" fmla="val 3257550"/>
              <a:gd name="f2" fmla="val 3810000"/>
            </a:gdLst>
            <a:ahLst/>
            <a:cxnLst>
              <a:cxn ang="3cd4">
                <a:pos x="hc" y="t"/>
              </a:cxn>
              <a:cxn ang="0">
                <a:pos x="r" y="vc"/>
              </a:cxn>
              <a:cxn ang="cd4">
                <a:pos x="hc" y="b"/>
              </a:cxn>
              <a:cxn ang="cd2">
                <a:pos x="l" y="vc"/>
              </a:cxn>
            </a:cxnLst>
            <a:rect l="l" t="t" r="r" b="b"/>
            <a:pathLst>
              <a:path w="3257550" h="3810000">
                <a:moveTo>
                  <a:pt x="f1" y="f0"/>
                </a:moveTo>
                <a:lnTo>
                  <a:pt x="f0" y="f2"/>
                </a:lnTo>
                <a:lnTo>
                  <a:pt x="f1" y="f2"/>
                </a:lnTo>
                <a:lnTo>
                  <a:pt x="f1" y="f0"/>
                </a:lnTo>
                <a:close/>
              </a:path>
            </a:pathLst>
          </a:custGeom>
          <a:solidFill>
            <a:srgbClr val="17AFE3">
              <a:alpha val="6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7" name="Google Shape;15;p13">
            <a:extLst>
              <a:ext uri="{FF2B5EF4-FFF2-40B4-BE49-F238E27FC236}">
                <a16:creationId xmlns:a16="http://schemas.microsoft.com/office/drawing/2014/main" id="{126987AE-C033-D3F7-506D-3358F92E65B9}"/>
              </a:ext>
            </a:extLst>
          </p:cNvPr>
          <p:cNvSpPr/>
          <p:nvPr/>
        </p:nvSpPr>
        <p:spPr>
          <a:xfrm>
            <a:off x="9338040" y="0"/>
            <a:ext cx="2854080" cy="6857640"/>
          </a:xfrm>
          <a:custGeom>
            <a:avLst/>
            <a:gdLst>
              <a:gd name="f0" fmla="val 0"/>
              <a:gd name="f1" fmla="val 2854069"/>
              <a:gd name="f2" fmla="val 2470020"/>
              <a:gd name="f3" fmla="val 6857996"/>
            </a:gdLst>
            <a:ahLst/>
            <a:cxnLst>
              <a:cxn ang="3cd4">
                <a:pos x="hc" y="t"/>
              </a:cxn>
              <a:cxn ang="0">
                <a:pos x="r" y="vc"/>
              </a:cxn>
              <a:cxn ang="cd4">
                <a:pos x="hc" y="b"/>
              </a:cxn>
              <a:cxn ang="cd2">
                <a:pos x="l" y="vc"/>
              </a:cxn>
            </a:cxnLst>
            <a:rect l="l" t="t" r="r" b="b"/>
            <a:pathLst>
              <a:path w="2854325" h="6858000">
                <a:moveTo>
                  <a:pt x="f1" y="f0"/>
                </a:moveTo>
                <a:lnTo>
                  <a:pt x="f0" y="f0"/>
                </a:lnTo>
                <a:lnTo>
                  <a:pt x="f2" y="f3"/>
                </a:lnTo>
                <a:lnTo>
                  <a:pt x="f1" y="f3"/>
                </a:lnTo>
                <a:lnTo>
                  <a:pt x="f1" y="f0"/>
                </a:lnTo>
                <a:close/>
              </a:path>
            </a:pathLst>
          </a:custGeom>
          <a:solidFill>
            <a:srgbClr val="17AFE3">
              <a:alpha val="5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8" name="Google Shape;16;p13">
            <a:extLst>
              <a:ext uri="{FF2B5EF4-FFF2-40B4-BE49-F238E27FC236}">
                <a16:creationId xmlns:a16="http://schemas.microsoft.com/office/drawing/2014/main" id="{E900673C-2A1B-3CCE-78F8-91F78ADF3254}"/>
              </a:ext>
            </a:extLst>
          </p:cNvPr>
          <p:cNvSpPr/>
          <p:nvPr/>
        </p:nvSpPr>
        <p:spPr>
          <a:xfrm>
            <a:off x="10896479" y="0"/>
            <a:ext cx="1294920" cy="6857640"/>
          </a:xfrm>
          <a:custGeom>
            <a:avLst/>
            <a:gdLst>
              <a:gd name="f0" fmla="val 0"/>
              <a:gd name="f1" fmla="val 1295399"/>
              <a:gd name="f2" fmla="val 1022453"/>
              <a:gd name="f3" fmla="val 6857996"/>
            </a:gdLst>
            <a:ahLst/>
            <a:cxnLst>
              <a:cxn ang="3cd4">
                <a:pos x="hc" y="t"/>
              </a:cxn>
              <a:cxn ang="0">
                <a:pos x="r" y="vc"/>
              </a:cxn>
              <a:cxn ang="cd4">
                <a:pos x="hc" y="b"/>
              </a:cxn>
              <a:cxn ang="cd2">
                <a:pos x="l" y="vc"/>
              </a:cxn>
            </a:cxnLst>
            <a:rect l="l" t="t" r="r" b="b"/>
            <a:pathLst>
              <a:path w="1295400" h="6858000">
                <a:moveTo>
                  <a:pt x="f1" y="f0"/>
                </a:moveTo>
                <a:lnTo>
                  <a:pt x="f2" y="f0"/>
                </a:lnTo>
                <a:lnTo>
                  <a:pt x="f0" y="f3"/>
                </a:lnTo>
                <a:lnTo>
                  <a:pt x="f1" y="f3"/>
                </a:lnTo>
                <a:lnTo>
                  <a:pt x="f1" y="f0"/>
                </a:lnTo>
                <a:close/>
              </a:path>
            </a:pathLst>
          </a:custGeom>
          <a:solidFill>
            <a:srgbClr val="2D83C3">
              <a:alpha val="7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9" name="Google Shape;17;p13">
            <a:extLst>
              <a:ext uri="{FF2B5EF4-FFF2-40B4-BE49-F238E27FC236}">
                <a16:creationId xmlns:a16="http://schemas.microsoft.com/office/drawing/2014/main" id="{ABF2015B-0BB9-A2F1-26E1-388BA18C62DF}"/>
              </a:ext>
            </a:extLst>
          </p:cNvPr>
          <p:cNvSpPr/>
          <p:nvPr/>
        </p:nvSpPr>
        <p:spPr>
          <a:xfrm>
            <a:off x="10936080" y="0"/>
            <a:ext cx="1255680" cy="6857640"/>
          </a:xfrm>
          <a:custGeom>
            <a:avLst/>
            <a:gdLst>
              <a:gd name="f0" fmla="val 0"/>
              <a:gd name="f1" fmla="val 1255752"/>
              <a:gd name="f2" fmla="val 1114527"/>
              <a:gd name="f3" fmla="val 6857996"/>
            </a:gdLst>
            <a:ahLst/>
            <a:cxnLst>
              <a:cxn ang="3cd4">
                <a:pos x="hc" y="t"/>
              </a:cxn>
              <a:cxn ang="0">
                <a:pos x="r" y="vc"/>
              </a:cxn>
              <a:cxn ang="cd4">
                <a:pos x="hc" y="b"/>
              </a:cxn>
              <a:cxn ang="cd2">
                <a:pos x="l" y="vc"/>
              </a:cxn>
            </a:cxnLst>
            <a:rect l="l" t="t" r="r" b="b"/>
            <a:pathLst>
              <a:path w="1256029" h="6858000">
                <a:moveTo>
                  <a:pt x="f1" y="f0"/>
                </a:moveTo>
                <a:lnTo>
                  <a:pt x="f0" y="f0"/>
                </a:lnTo>
                <a:lnTo>
                  <a:pt x="f2" y="f3"/>
                </a:lnTo>
                <a:lnTo>
                  <a:pt x="f1" y="f3"/>
                </a:lnTo>
                <a:lnTo>
                  <a:pt x="f1" y="f0"/>
                </a:lnTo>
                <a:close/>
              </a:path>
            </a:pathLst>
          </a:custGeom>
          <a:solidFill>
            <a:srgbClr val="226192">
              <a:alpha val="8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0" name="Google Shape;18;p13">
            <a:extLst>
              <a:ext uri="{FF2B5EF4-FFF2-40B4-BE49-F238E27FC236}">
                <a16:creationId xmlns:a16="http://schemas.microsoft.com/office/drawing/2014/main" id="{BEA90C3A-855D-9773-118C-03D44945A9F2}"/>
              </a:ext>
            </a:extLst>
          </p:cNvPr>
          <p:cNvSpPr/>
          <p:nvPr/>
        </p:nvSpPr>
        <p:spPr>
          <a:xfrm>
            <a:off x="10372680" y="3591000"/>
            <a:ext cx="1819080" cy="3266640"/>
          </a:xfrm>
          <a:custGeom>
            <a:avLst/>
            <a:gdLst>
              <a:gd name="f0" fmla="val 0"/>
              <a:gd name="f1" fmla="val 1819275"/>
              <a:gd name="f2" fmla="val 3267075"/>
            </a:gdLst>
            <a:ahLst/>
            <a:cxnLst>
              <a:cxn ang="3cd4">
                <a:pos x="hc" y="t"/>
              </a:cxn>
              <a:cxn ang="0">
                <a:pos x="r" y="vc"/>
              </a:cxn>
              <a:cxn ang="cd4">
                <a:pos x="hc" y="b"/>
              </a:cxn>
              <a:cxn ang="cd2">
                <a:pos x="l" y="vc"/>
              </a:cxn>
            </a:cxnLst>
            <a:rect l="l" t="t" r="r" b="b"/>
            <a:pathLst>
              <a:path w="1819275" h="3267075">
                <a:moveTo>
                  <a:pt x="f1" y="f0"/>
                </a:moveTo>
                <a:lnTo>
                  <a:pt x="f0" y="f2"/>
                </a:lnTo>
                <a:lnTo>
                  <a:pt x="f1" y="f2"/>
                </a:lnTo>
                <a:lnTo>
                  <a:pt x="f1" y="f0"/>
                </a:lnTo>
                <a:close/>
              </a:path>
            </a:pathLst>
          </a:custGeom>
          <a:solidFill>
            <a:srgbClr val="17AFE3">
              <a:alpha val="6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1" name="Google Shape;19;p13">
            <a:extLst>
              <a:ext uri="{FF2B5EF4-FFF2-40B4-BE49-F238E27FC236}">
                <a16:creationId xmlns:a16="http://schemas.microsoft.com/office/drawing/2014/main" id="{22EAB7C4-782F-64FD-7F15-5C04C01FC197}"/>
              </a:ext>
            </a:extLst>
          </p:cNvPr>
          <p:cNvSpPr/>
          <p:nvPr/>
        </p:nvSpPr>
        <p:spPr>
          <a:xfrm>
            <a:off x="0" y="4010039"/>
            <a:ext cx="447479" cy="2847600"/>
          </a:xfrm>
          <a:custGeom>
            <a:avLst/>
            <a:gdLst>
              <a:gd name="f0" fmla="val 0"/>
              <a:gd name="f1" fmla="val 447675"/>
              <a:gd name="f2" fmla="val 2847975"/>
            </a:gdLst>
            <a:ahLst/>
            <a:cxnLst>
              <a:cxn ang="3cd4">
                <a:pos x="hc" y="t"/>
              </a:cxn>
              <a:cxn ang="0">
                <a:pos x="r" y="vc"/>
              </a:cxn>
              <a:cxn ang="cd4">
                <a:pos x="hc" y="b"/>
              </a:cxn>
              <a:cxn ang="cd2">
                <a:pos x="l" y="vc"/>
              </a:cxn>
            </a:cxnLst>
            <a:rect l="l" t="t" r="r" b="b"/>
            <a:pathLst>
              <a:path w="447675" h="2847975">
                <a:moveTo>
                  <a:pt x="f0" y="f0"/>
                </a:moveTo>
                <a:lnTo>
                  <a:pt x="f0" y="f2"/>
                </a:lnTo>
                <a:lnTo>
                  <a:pt x="f1" y="f2"/>
                </a:lnTo>
                <a:lnTo>
                  <a:pt x="f0" y="f0"/>
                </a:lnTo>
                <a:close/>
              </a:path>
            </a:pathLst>
          </a:custGeom>
          <a:solidFill>
            <a:srgbClr val="5FCAEE">
              <a:alpha val="7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2" name="Google Shape;26;p14">
            <a:extLst>
              <a:ext uri="{FF2B5EF4-FFF2-40B4-BE49-F238E27FC236}">
                <a16:creationId xmlns:a16="http://schemas.microsoft.com/office/drawing/2014/main" id="{0FCAB309-CCC3-0ED8-7B8B-28B5CCF2EDCF}"/>
              </a:ext>
            </a:extLst>
          </p:cNvPr>
          <p:cNvSpPr txBox="1">
            <a:spLocks noGrp="1"/>
          </p:cNvSpPr>
          <p:nvPr>
            <p:ph type="title"/>
          </p:nvPr>
        </p:nvSpPr>
        <p:spPr>
          <a:xfrm>
            <a:off x="3195720" y="2067480"/>
            <a:ext cx="5800320" cy="1145160"/>
          </a:xfrm>
          <a:prstGeom prst="rect">
            <a:avLst/>
          </a:prstGeom>
          <a:noFill/>
          <a:ln>
            <a:noFill/>
          </a:ln>
        </p:spPr>
        <p:txBody>
          <a:bodyPr vert="horz" wrap="square" lIns="0" tIns="0" rIns="0" bIns="0" anchor="t">
            <a:spAutoFit/>
          </a:bodyPr>
          <a:lstStyle/>
          <a:p>
            <a:pPr lvl="0"/>
            <a:r>
              <a:rPr lang="en-US"/>
              <a:t>Click to edit the title text format</a:t>
            </a:r>
          </a:p>
        </p:txBody>
      </p:sp>
      <p:sp>
        <p:nvSpPr>
          <p:cNvPr id="13" name="Google Shape;28;p14">
            <a:extLst>
              <a:ext uri="{FF2B5EF4-FFF2-40B4-BE49-F238E27FC236}">
                <a16:creationId xmlns:a16="http://schemas.microsoft.com/office/drawing/2014/main" id="{DAF89CAC-3D8B-AA99-A13F-250D8EA94582}"/>
              </a:ext>
            </a:extLst>
          </p:cNvPr>
          <p:cNvSpPr txBox="1">
            <a:spLocks noGrp="1"/>
          </p:cNvSpPr>
          <p:nvPr>
            <p:ph type="ftr" sz="quarter" idx="3"/>
          </p:nvPr>
        </p:nvSpPr>
        <p:spPr>
          <a:xfrm>
            <a:off x="4145400" y="6378120"/>
            <a:ext cx="3900960" cy="4526280"/>
          </a:xfrm>
          <a:prstGeom prst="rect">
            <a:avLst/>
          </a:prstGeom>
          <a:noFill/>
          <a:ln>
            <a:noFill/>
          </a:ln>
        </p:spPr>
        <p:txBody>
          <a:bodyPr wrap="square" lIns="0" tIns="0" rIns="0" bIns="0" anchor="t" anchorCtr="0">
            <a:spAutoFit/>
          </a:bodyPr>
          <a:lstStyle>
            <a:lvl1pPr lvl="0" rtl="0" hangingPunct="0">
              <a:buNone/>
              <a:tabLst/>
              <a:defRPr lang="en-US" sz="2400" kern="1200">
                <a:latin typeface="Times New Roman" pitchFamily="18"/>
                <a:ea typeface="Lucida Sans Unicode" pitchFamily="2"/>
                <a:cs typeface="Tahoma" pitchFamily="2"/>
              </a:defRPr>
            </a:lvl1pPr>
          </a:lstStyle>
          <a:p>
            <a:pPr lvl="0"/>
            <a:endParaRPr lang="en-US"/>
          </a:p>
        </p:txBody>
      </p:sp>
      <p:sp>
        <p:nvSpPr>
          <p:cNvPr id="14" name="Google Shape;29;p14">
            <a:extLst>
              <a:ext uri="{FF2B5EF4-FFF2-40B4-BE49-F238E27FC236}">
                <a16:creationId xmlns:a16="http://schemas.microsoft.com/office/drawing/2014/main" id="{56929A04-84EC-6316-235D-53061295F84C}"/>
              </a:ext>
            </a:extLst>
          </p:cNvPr>
          <p:cNvSpPr txBox="1">
            <a:spLocks noGrp="1"/>
          </p:cNvSpPr>
          <p:nvPr>
            <p:ph type="dt" sz="half" idx="2"/>
          </p:nvPr>
        </p:nvSpPr>
        <p:spPr>
          <a:xfrm>
            <a:off x="609480" y="6378120"/>
            <a:ext cx="2803680" cy="4526280"/>
          </a:xfrm>
          <a:prstGeom prst="rect">
            <a:avLst/>
          </a:prstGeom>
          <a:noFill/>
          <a:ln>
            <a:noFill/>
          </a:ln>
        </p:spPr>
        <p:txBody>
          <a:bodyPr wrap="square" lIns="0" tIns="0" rIns="0" bIns="0" anchor="t" anchorCtr="0">
            <a:spAutoFit/>
          </a:bodyPr>
          <a:lstStyle>
            <a:lvl1pPr lvl="0" rtl="0" hangingPunct="0">
              <a:buNone/>
              <a:tabLst/>
              <a:defRPr lang="en-US" sz="2400" kern="1200">
                <a:latin typeface="Times New Roman" pitchFamily="18"/>
                <a:ea typeface="Lucida Sans Unicode" pitchFamily="2"/>
                <a:cs typeface="Tahoma" pitchFamily="2"/>
              </a:defRPr>
            </a:lvl1pPr>
          </a:lstStyle>
          <a:p>
            <a:pPr lvl="0"/>
            <a:endParaRPr lang="en-US"/>
          </a:p>
        </p:txBody>
      </p:sp>
      <p:sp>
        <p:nvSpPr>
          <p:cNvPr id="15" name="Google Shape;30;p14">
            <a:extLst>
              <a:ext uri="{FF2B5EF4-FFF2-40B4-BE49-F238E27FC236}">
                <a16:creationId xmlns:a16="http://schemas.microsoft.com/office/drawing/2014/main" id="{28E3072F-5398-E214-A7DA-C9BFB507E735}"/>
              </a:ext>
            </a:extLst>
          </p:cNvPr>
          <p:cNvSpPr txBox="1">
            <a:spLocks noGrp="1"/>
          </p:cNvSpPr>
          <p:nvPr>
            <p:ph type="sldNum" sz="quarter" idx="4"/>
          </p:nvPr>
        </p:nvSpPr>
        <p:spPr>
          <a:xfrm>
            <a:off x="11353320" y="6473159"/>
            <a:ext cx="150840" cy="4526280"/>
          </a:xfrm>
          <a:prstGeom prst="rect">
            <a:avLst/>
          </a:prstGeom>
          <a:noFill/>
          <a:ln>
            <a:noFill/>
          </a:ln>
        </p:spPr>
        <p:txBody>
          <a:bodyPr wrap="square" lIns="0" tIns="0" rIns="0" bIns="0" anchor="t" anchorCtr="0">
            <a:spAutoFit/>
          </a:bodyPr>
          <a:lstStyle>
            <a:lvl1pPr marL="38160" marR="0" lvl="0" indent="0" algn="l" rtl="0" hangingPunct="0">
              <a:lnSpc>
                <a:spcPct val="100000"/>
              </a:lnSpc>
              <a:spcBef>
                <a:spcPts val="0"/>
              </a:spcBef>
              <a:spcAft>
                <a:spcPts val="0"/>
              </a:spcAft>
              <a:buNone/>
              <a:tabLst/>
              <a:defRPr lang="en-US" sz="1100" b="0" i="0" u="none" strike="noStrike" kern="1200" spc="0">
                <a:solidFill>
                  <a:srgbClr val="000000"/>
                </a:solidFill>
                <a:latin typeface="Trebuchet MS" pitchFamily="18"/>
                <a:ea typeface="Trebuchet MS" pitchFamily="2"/>
                <a:cs typeface="Trebuchet MS" pitchFamily="2"/>
              </a:defRPr>
            </a:lvl1pPr>
          </a:lstStyle>
          <a:p>
            <a:pPr lvl="0"/>
            <a:fld id="{1CEECB71-D221-4ECD-8F4B-5CCB94A9C117}" type="slidenum">
              <a:t>‹#›</a:t>
            </a:fld>
            <a:endParaRPr lang="en-US"/>
          </a:p>
        </p:txBody>
      </p:sp>
      <p:sp>
        <p:nvSpPr>
          <p:cNvPr id="16" name="Text Placeholder 15">
            <a:extLst>
              <a:ext uri="{FF2B5EF4-FFF2-40B4-BE49-F238E27FC236}">
                <a16:creationId xmlns:a16="http://schemas.microsoft.com/office/drawing/2014/main" id="{912D0FEA-1771-919D-3403-827F88428E29}"/>
              </a:ext>
            </a:extLst>
          </p:cNvPr>
          <p:cNvSpPr txBox="1">
            <a:spLocks noGrp="1"/>
          </p:cNvSpPr>
          <p:nvPr>
            <p:ph type="body" idx="1"/>
          </p:nvPr>
        </p:nvSpPr>
        <p:spPr>
          <a:xfrm>
            <a:off x="609480" y="1604520"/>
            <a:ext cx="10972440" cy="4525920"/>
          </a:xfrm>
          <a:prstGeom prst="rect">
            <a:avLst/>
          </a:prstGeom>
          <a:noFill/>
          <a:ln>
            <a:noFill/>
          </a:ln>
        </p:spPr>
        <p:txBody>
          <a:bodyPr vert="horz"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rtl="0" hangingPunct="0">
        <a:lnSpc>
          <a:spcPct val="100000"/>
        </a:lnSpc>
        <a:spcBef>
          <a:spcPts val="0"/>
        </a:spcBef>
        <a:spcAft>
          <a:spcPts val="0"/>
        </a:spcAft>
        <a:buNone/>
        <a:tabLst/>
        <a:defRPr lang="en-US" sz="3200" b="0" i="0" u="none" strike="noStrike" kern="1200" spc="0">
          <a:ln>
            <a:noFill/>
          </a:ln>
          <a:solidFill>
            <a:srgbClr val="000000"/>
          </a:solidFill>
          <a:latin typeface="Trebuchet MS" pitchFamily="18"/>
          <a:ea typeface="Trebuchet MS" pitchFamily="2"/>
          <a:cs typeface="Trebuchet MS" pitchFamily="2"/>
        </a:defRPr>
      </a:lvl1pPr>
    </p:titleStyle>
    <p:bodyStyle>
      <a:lvl1pPr marL="0" marR="0" indent="0" algn="l" rtl="0" hangingPunct="0">
        <a:lnSpc>
          <a:spcPct val="100000"/>
        </a:lnSpc>
        <a:spcBef>
          <a:spcPts val="0"/>
        </a:spcBef>
        <a:spcAft>
          <a:spcPts val="1417"/>
        </a:spcAft>
        <a:tabLst/>
        <a:defRPr lang="en-US" sz="1400" b="0" i="0" u="none" strike="noStrike" kern="1200" spc="0">
          <a:ln>
            <a:noFill/>
          </a:ln>
          <a:solidFill>
            <a:srgbClr val="000000"/>
          </a:solidFill>
          <a:latin typeface="Arial" pitchFamily="18"/>
          <a:cs typeface="Arial"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Google Shape;10;p13">
            <a:extLst>
              <a:ext uri="{FF2B5EF4-FFF2-40B4-BE49-F238E27FC236}">
                <a16:creationId xmlns:a16="http://schemas.microsoft.com/office/drawing/2014/main" id="{67628912-FCFD-8B15-C8D0-9111113B80C1}"/>
              </a:ext>
            </a:extLst>
          </p:cNvPr>
          <p:cNvSpPr/>
          <p:nvPr/>
        </p:nvSpPr>
        <p:spPr>
          <a:xfrm>
            <a:off x="9377280" y="4680"/>
            <a:ext cx="1218240" cy="6853320"/>
          </a:xfrm>
          <a:custGeom>
            <a:avLst/>
            <a:gdLst>
              <a:gd name="f0" fmla="val 0"/>
              <a:gd name="f1" fmla="val 1218352"/>
              <a:gd name="f2" fmla="val 6853171"/>
            </a:gdLst>
            <a:ahLst/>
            <a:cxnLst>
              <a:cxn ang="3cd4">
                <a:pos x="hc" y="t"/>
              </a:cxn>
              <a:cxn ang="0">
                <a:pos x="r" y="vc"/>
              </a:cxn>
              <a:cxn ang="cd4">
                <a:pos x="hc" y="b"/>
              </a:cxn>
              <a:cxn ang="cd2">
                <a:pos x="l" y="vc"/>
              </a:cxn>
            </a:cxnLst>
            <a:rect l="l" t="t" r="r" b="b"/>
            <a:pathLst>
              <a:path w="1218565" h="6853555">
                <a:moveTo>
                  <a:pt x="f0" y="f0"/>
                </a:moveTo>
                <a:lnTo>
                  <a:pt x="f1" y="f2"/>
                </a:lnTo>
              </a:path>
            </a:pathLst>
          </a:custGeom>
          <a:noFill/>
          <a:ln w="9360">
            <a:solidFill>
              <a:srgbClr val="5FCAEE"/>
            </a:solidFill>
            <a:prstDash val="solid"/>
            <a:roun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3" name="Google Shape;11;p13">
            <a:extLst>
              <a:ext uri="{FF2B5EF4-FFF2-40B4-BE49-F238E27FC236}">
                <a16:creationId xmlns:a16="http://schemas.microsoft.com/office/drawing/2014/main" id="{6F47BF1B-545C-8C8E-BE71-33321D7E2745}"/>
              </a:ext>
            </a:extLst>
          </p:cNvPr>
          <p:cNvSpPr/>
          <p:nvPr/>
        </p:nvSpPr>
        <p:spPr>
          <a:xfrm>
            <a:off x="7448760" y="3695039"/>
            <a:ext cx="4743000" cy="3163319"/>
          </a:xfrm>
          <a:custGeom>
            <a:avLst/>
            <a:gdLst>
              <a:gd name="f0" fmla="val 0"/>
              <a:gd name="f1" fmla="val 4743387"/>
              <a:gd name="f2" fmla="val 3163101"/>
            </a:gdLst>
            <a:ahLst/>
            <a:cxnLst>
              <a:cxn ang="3cd4">
                <a:pos x="hc" y="t"/>
              </a:cxn>
              <a:cxn ang="0">
                <a:pos x="r" y="vc"/>
              </a:cxn>
              <a:cxn ang="cd4">
                <a:pos x="hc" y="b"/>
              </a:cxn>
              <a:cxn ang="cd2">
                <a:pos x="l" y="vc"/>
              </a:cxn>
            </a:cxnLst>
            <a:rect l="l" t="t" r="r" b="b"/>
            <a:pathLst>
              <a:path w="4743450" h="3163570">
                <a:moveTo>
                  <a:pt x="f1" y="f0"/>
                </a:moveTo>
                <a:lnTo>
                  <a:pt x="f0" y="f2"/>
                </a:lnTo>
              </a:path>
            </a:pathLst>
          </a:custGeom>
          <a:noFill/>
          <a:ln w="9360">
            <a:solidFill>
              <a:srgbClr val="5FCAEE"/>
            </a:solidFill>
            <a:prstDash val="solid"/>
            <a:roun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4" name="Google Shape;12;p13">
            <a:extLst>
              <a:ext uri="{FF2B5EF4-FFF2-40B4-BE49-F238E27FC236}">
                <a16:creationId xmlns:a16="http://schemas.microsoft.com/office/drawing/2014/main" id="{4FA7CCBC-A02D-E21F-BC40-5D2DA9F52367}"/>
              </a:ext>
            </a:extLst>
          </p:cNvPr>
          <p:cNvSpPr/>
          <p:nvPr/>
        </p:nvSpPr>
        <p:spPr>
          <a:xfrm>
            <a:off x="9182160" y="0"/>
            <a:ext cx="3009600" cy="6857640"/>
          </a:xfrm>
          <a:custGeom>
            <a:avLst/>
            <a:gdLst>
              <a:gd name="f0" fmla="val 0"/>
              <a:gd name="f1" fmla="val 3009899"/>
              <a:gd name="f2" fmla="val 2044399"/>
              <a:gd name="f3" fmla="val 6857996"/>
            </a:gdLst>
            <a:ahLst/>
            <a:cxnLst>
              <a:cxn ang="3cd4">
                <a:pos x="hc" y="t"/>
              </a:cxn>
              <a:cxn ang="0">
                <a:pos x="r" y="vc"/>
              </a:cxn>
              <a:cxn ang="cd4">
                <a:pos x="hc" y="b"/>
              </a:cxn>
              <a:cxn ang="cd2">
                <a:pos x="l" y="vc"/>
              </a:cxn>
            </a:cxnLst>
            <a:rect l="l" t="t" r="r" b="b"/>
            <a:pathLst>
              <a:path w="3009900" h="6858000">
                <a:moveTo>
                  <a:pt x="f1" y="f0"/>
                </a:moveTo>
                <a:lnTo>
                  <a:pt x="f2" y="f0"/>
                </a:lnTo>
                <a:lnTo>
                  <a:pt x="f0" y="f3"/>
                </a:lnTo>
                <a:lnTo>
                  <a:pt x="f1" y="f3"/>
                </a:lnTo>
                <a:lnTo>
                  <a:pt x="f1" y="f0"/>
                </a:lnTo>
                <a:close/>
              </a:path>
            </a:pathLst>
          </a:custGeom>
          <a:solidFill>
            <a:srgbClr val="5FCAEE">
              <a:alpha val="3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5" name="Google Shape;13;p13">
            <a:extLst>
              <a:ext uri="{FF2B5EF4-FFF2-40B4-BE49-F238E27FC236}">
                <a16:creationId xmlns:a16="http://schemas.microsoft.com/office/drawing/2014/main" id="{46419BEE-982C-DAEA-9617-1FABC7C82EE2}"/>
              </a:ext>
            </a:extLst>
          </p:cNvPr>
          <p:cNvSpPr/>
          <p:nvPr/>
        </p:nvSpPr>
        <p:spPr>
          <a:xfrm>
            <a:off x="9603000" y="0"/>
            <a:ext cx="2589119" cy="6857640"/>
          </a:xfrm>
          <a:custGeom>
            <a:avLst/>
            <a:gdLst>
              <a:gd name="f0" fmla="val 0"/>
              <a:gd name="f1" fmla="val 2589120"/>
              <a:gd name="f2" fmla="val 1208884"/>
              <a:gd name="f3" fmla="val 6857996"/>
            </a:gdLst>
            <a:ahLst/>
            <a:cxnLst>
              <a:cxn ang="3cd4">
                <a:pos x="hc" y="t"/>
              </a:cxn>
              <a:cxn ang="0">
                <a:pos x="r" y="vc"/>
              </a:cxn>
              <a:cxn ang="cd4">
                <a:pos x="hc" y="b"/>
              </a:cxn>
              <a:cxn ang="cd2">
                <a:pos x="l" y="vc"/>
              </a:cxn>
            </a:cxnLst>
            <a:rect l="l" t="t" r="r" b="b"/>
            <a:pathLst>
              <a:path w="2589529" h="6858000">
                <a:moveTo>
                  <a:pt x="f1" y="f0"/>
                </a:moveTo>
                <a:lnTo>
                  <a:pt x="f0" y="f0"/>
                </a:lnTo>
                <a:lnTo>
                  <a:pt x="f2" y="f3"/>
                </a:lnTo>
                <a:lnTo>
                  <a:pt x="f1" y="f3"/>
                </a:lnTo>
                <a:lnTo>
                  <a:pt x="f1" y="f0"/>
                </a:lnTo>
                <a:close/>
              </a:path>
            </a:pathLst>
          </a:custGeom>
          <a:solidFill>
            <a:srgbClr val="5FCAEE">
              <a:alpha val="2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6" name="Google Shape;14;p13">
            <a:extLst>
              <a:ext uri="{FF2B5EF4-FFF2-40B4-BE49-F238E27FC236}">
                <a16:creationId xmlns:a16="http://schemas.microsoft.com/office/drawing/2014/main" id="{B6FD3F0D-9899-ACA8-6DC4-034058B98D65}"/>
              </a:ext>
            </a:extLst>
          </p:cNvPr>
          <p:cNvSpPr/>
          <p:nvPr/>
        </p:nvSpPr>
        <p:spPr>
          <a:xfrm>
            <a:off x="8934480" y="3048120"/>
            <a:ext cx="3257279" cy="3809520"/>
          </a:xfrm>
          <a:custGeom>
            <a:avLst/>
            <a:gdLst>
              <a:gd name="f0" fmla="val 0"/>
              <a:gd name="f1" fmla="val 3257550"/>
              <a:gd name="f2" fmla="val 3810000"/>
            </a:gdLst>
            <a:ahLst/>
            <a:cxnLst>
              <a:cxn ang="3cd4">
                <a:pos x="hc" y="t"/>
              </a:cxn>
              <a:cxn ang="0">
                <a:pos x="r" y="vc"/>
              </a:cxn>
              <a:cxn ang="cd4">
                <a:pos x="hc" y="b"/>
              </a:cxn>
              <a:cxn ang="cd2">
                <a:pos x="l" y="vc"/>
              </a:cxn>
            </a:cxnLst>
            <a:rect l="l" t="t" r="r" b="b"/>
            <a:pathLst>
              <a:path w="3257550" h="3810000">
                <a:moveTo>
                  <a:pt x="f1" y="f0"/>
                </a:moveTo>
                <a:lnTo>
                  <a:pt x="f0" y="f2"/>
                </a:lnTo>
                <a:lnTo>
                  <a:pt x="f1" y="f2"/>
                </a:lnTo>
                <a:lnTo>
                  <a:pt x="f1" y="f0"/>
                </a:lnTo>
                <a:close/>
              </a:path>
            </a:pathLst>
          </a:custGeom>
          <a:solidFill>
            <a:srgbClr val="17AFE3">
              <a:alpha val="6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7" name="Google Shape;15;p13">
            <a:extLst>
              <a:ext uri="{FF2B5EF4-FFF2-40B4-BE49-F238E27FC236}">
                <a16:creationId xmlns:a16="http://schemas.microsoft.com/office/drawing/2014/main" id="{29A78FB5-8A97-CF26-5824-47CF6BED5FD8}"/>
              </a:ext>
            </a:extLst>
          </p:cNvPr>
          <p:cNvSpPr/>
          <p:nvPr/>
        </p:nvSpPr>
        <p:spPr>
          <a:xfrm>
            <a:off x="9338040" y="0"/>
            <a:ext cx="2854080" cy="6857640"/>
          </a:xfrm>
          <a:custGeom>
            <a:avLst/>
            <a:gdLst>
              <a:gd name="f0" fmla="val 0"/>
              <a:gd name="f1" fmla="val 2854069"/>
              <a:gd name="f2" fmla="val 2470020"/>
              <a:gd name="f3" fmla="val 6857996"/>
            </a:gdLst>
            <a:ahLst/>
            <a:cxnLst>
              <a:cxn ang="3cd4">
                <a:pos x="hc" y="t"/>
              </a:cxn>
              <a:cxn ang="0">
                <a:pos x="r" y="vc"/>
              </a:cxn>
              <a:cxn ang="cd4">
                <a:pos x="hc" y="b"/>
              </a:cxn>
              <a:cxn ang="cd2">
                <a:pos x="l" y="vc"/>
              </a:cxn>
            </a:cxnLst>
            <a:rect l="l" t="t" r="r" b="b"/>
            <a:pathLst>
              <a:path w="2854325" h="6858000">
                <a:moveTo>
                  <a:pt x="f1" y="f0"/>
                </a:moveTo>
                <a:lnTo>
                  <a:pt x="f0" y="f0"/>
                </a:lnTo>
                <a:lnTo>
                  <a:pt x="f2" y="f3"/>
                </a:lnTo>
                <a:lnTo>
                  <a:pt x="f1" y="f3"/>
                </a:lnTo>
                <a:lnTo>
                  <a:pt x="f1" y="f0"/>
                </a:lnTo>
                <a:close/>
              </a:path>
            </a:pathLst>
          </a:custGeom>
          <a:solidFill>
            <a:srgbClr val="17AFE3">
              <a:alpha val="5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8" name="Google Shape;16;p13">
            <a:extLst>
              <a:ext uri="{FF2B5EF4-FFF2-40B4-BE49-F238E27FC236}">
                <a16:creationId xmlns:a16="http://schemas.microsoft.com/office/drawing/2014/main" id="{C65D5785-51EC-AA80-A5B0-A88D2AD50BCF}"/>
              </a:ext>
            </a:extLst>
          </p:cNvPr>
          <p:cNvSpPr/>
          <p:nvPr/>
        </p:nvSpPr>
        <p:spPr>
          <a:xfrm>
            <a:off x="10896479" y="0"/>
            <a:ext cx="1294920" cy="6857640"/>
          </a:xfrm>
          <a:custGeom>
            <a:avLst/>
            <a:gdLst>
              <a:gd name="f0" fmla="val 0"/>
              <a:gd name="f1" fmla="val 1295399"/>
              <a:gd name="f2" fmla="val 1022453"/>
              <a:gd name="f3" fmla="val 6857996"/>
            </a:gdLst>
            <a:ahLst/>
            <a:cxnLst>
              <a:cxn ang="3cd4">
                <a:pos x="hc" y="t"/>
              </a:cxn>
              <a:cxn ang="0">
                <a:pos x="r" y="vc"/>
              </a:cxn>
              <a:cxn ang="cd4">
                <a:pos x="hc" y="b"/>
              </a:cxn>
              <a:cxn ang="cd2">
                <a:pos x="l" y="vc"/>
              </a:cxn>
            </a:cxnLst>
            <a:rect l="l" t="t" r="r" b="b"/>
            <a:pathLst>
              <a:path w="1295400" h="6858000">
                <a:moveTo>
                  <a:pt x="f1" y="f0"/>
                </a:moveTo>
                <a:lnTo>
                  <a:pt x="f2" y="f0"/>
                </a:lnTo>
                <a:lnTo>
                  <a:pt x="f0" y="f3"/>
                </a:lnTo>
                <a:lnTo>
                  <a:pt x="f1" y="f3"/>
                </a:lnTo>
                <a:lnTo>
                  <a:pt x="f1" y="f0"/>
                </a:lnTo>
                <a:close/>
              </a:path>
            </a:pathLst>
          </a:custGeom>
          <a:solidFill>
            <a:srgbClr val="2D83C3">
              <a:alpha val="7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9" name="Google Shape;17;p13">
            <a:extLst>
              <a:ext uri="{FF2B5EF4-FFF2-40B4-BE49-F238E27FC236}">
                <a16:creationId xmlns:a16="http://schemas.microsoft.com/office/drawing/2014/main" id="{A901927F-C2C7-1159-A467-788E533F488B}"/>
              </a:ext>
            </a:extLst>
          </p:cNvPr>
          <p:cNvSpPr/>
          <p:nvPr/>
        </p:nvSpPr>
        <p:spPr>
          <a:xfrm>
            <a:off x="10936080" y="0"/>
            <a:ext cx="1255680" cy="6857640"/>
          </a:xfrm>
          <a:custGeom>
            <a:avLst/>
            <a:gdLst>
              <a:gd name="f0" fmla="val 0"/>
              <a:gd name="f1" fmla="val 1255752"/>
              <a:gd name="f2" fmla="val 1114527"/>
              <a:gd name="f3" fmla="val 6857996"/>
            </a:gdLst>
            <a:ahLst/>
            <a:cxnLst>
              <a:cxn ang="3cd4">
                <a:pos x="hc" y="t"/>
              </a:cxn>
              <a:cxn ang="0">
                <a:pos x="r" y="vc"/>
              </a:cxn>
              <a:cxn ang="cd4">
                <a:pos x="hc" y="b"/>
              </a:cxn>
              <a:cxn ang="cd2">
                <a:pos x="l" y="vc"/>
              </a:cxn>
            </a:cxnLst>
            <a:rect l="l" t="t" r="r" b="b"/>
            <a:pathLst>
              <a:path w="1256029" h="6858000">
                <a:moveTo>
                  <a:pt x="f1" y="f0"/>
                </a:moveTo>
                <a:lnTo>
                  <a:pt x="f0" y="f0"/>
                </a:lnTo>
                <a:lnTo>
                  <a:pt x="f2" y="f3"/>
                </a:lnTo>
                <a:lnTo>
                  <a:pt x="f1" y="f3"/>
                </a:lnTo>
                <a:lnTo>
                  <a:pt x="f1" y="f0"/>
                </a:lnTo>
                <a:close/>
              </a:path>
            </a:pathLst>
          </a:custGeom>
          <a:solidFill>
            <a:srgbClr val="226192">
              <a:alpha val="8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0" name="Google Shape;18;p13">
            <a:extLst>
              <a:ext uri="{FF2B5EF4-FFF2-40B4-BE49-F238E27FC236}">
                <a16:creationId xmlns:a16="http://schemas.microsoft.com/office/drawing/2014/main" id="{8A1FF1B6-1783-0E4D-C4E6-88BD2DDC97C4}"/>
              </a:ext>
            </a:extLst>
          </p:cNvPr>
          <p:cNvSpPr/>
          <p:nvPr/>
        </p:nvSpPr>
        <p:spPr>
          <a:xfrm>
            <a:off x="10372680" y="3591000"/>
            <a:ext cx="1819080" cy="3266640"/>
          </a:xfrm>
          <a:custGeom>
            <a:avLst/>
            <a:gdLst>
              <a:gd name="f0" fmla="val 0"/>
              <a:gd name="f1" fmla="val 1819275"/>
              <a:gd name="f2" fmla="val 3267075"/>
            </a:gdLst>
            <a:ahLst/>
            <a:cxnLst>
              <a:cxn ang="3cd4">
                <a:pos x="hc" y="t"/>
              </a:cxn>
              <a:cxn ang="0">
                <a:pos x="r" y="vc"/>
              </a:cxn>
              <a:cxn ang="cd4">
                <a:pos x="hc" y="b"/>
              </a:cxn>
              <a:cxn ang="cd2">
                <a:pos x="l" y="vc"/>
              </a:cxn>
            </a:cxnLst>
            <a:rect l="l" t="t" r="r" b="b"/>
            <a:pathLst>
              <a:path w="1819275" h="3267075">
                <a:moveTo>
                  <a:pt x="f1" y="f0"/>
                </a:moveTo>
                <a:lnTo>
                  <a:pt x="f0" y="f2"/>
                </a:lnTo>
                <a:lnTo>
                  <a:pt x="f1" y="f2"/>
                </a:lnTo>
                <a:lnTo>
                  <a:pt x="f1" y="f0"/>
                </a:lnTo>
                <a:close/>
              </a:path>
            </a:pathLst>
          </a:custGeom>
          <a:solidFill>
            <a:srgbClr val="17AFE3">
              <a:alpha val="6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1" name="Google Shape;19;p13">
            <a:extLst>
              <a:ext uri="{FF2B5EF4-FFF2-40B4-BE49-F238E27FC236}">
                <a16:creationId xmlns:a16="http://schemas.microsoft.com/office/drawing/2014/main" id="{7F9D54AC-9D46-1B65-34AD-46B5F29BEBD3}"/>
              </a:ext>
            </a:extLst>
          </p:cNvPr>
          <p:cNvSpPr/>
          <p:nvPr/>
        </p:nvSpPr>
        <p:spPr>
          <a:xfrm>
            <a:off x="0" y="4010039"/>
            <a:ext cx="447479" cy="2847600"/>
          </a:xfrm>
          <a:custGeom>
            <a:avLst/>
            <a:gdLst>
              <a:gd name="f0" fmla="val 0"/>
              <a:gd name="f1" fmla="val 447675"/>
              <a:gd name="f2" fmla="val 2847975"/>
            </a:gdLst>
            <a:ahLst/>
            <a:cxnLst>
              <a:cxn ang="3cd4">
                <a:pos x="hc" y="t"/>
              </a:cxn>
              <a:cxn ang="0">
                <a:pos x="r" y="vc"/>
              </a:cxn>
              <a:cxn ang="cd4">
                <a:pos x="hc" y="b"/>
              </a:cxn>
              <a:cxn ang="cd2">
                <a:pos x="l" y="vc"/>
              </a:cxn>
            </a:cxnLst>
            <a:rect l="l" t="t" r="r" b="b"/>
            <a:pathLst>
              <a:path w="447675" h="2847975">
                <a:moveTo>
                  <a:pt x="f0" y="f0"/>
                </a:moveTo>
                <a:lnTo>
                  <a:pt x="f0" y="f2"/>
                </a:lnTo>
                <a:lnTo>
                  <a:pt x="f1" y="f2"/>
                </a:lnTo>
                <a:lnTo>
                  <a:pt x="f0" y="f0"/>
                </a:lnTo>
                <a:close/>
              </a:path>
            </a:pathLst>
          </a:custGeom>
          <a:solidFill>
            <a:srgbClr val="5FCAEE">
              <a:alpha val="7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2" name="Google Shape;32;p15">
            <a:extLst>
              <a:ext uri="{FF2B5EF4-FFF2-40B4-BE49-F238E27FC236}">
                <a16:creationId xmlns:a16="http://schemas.microsoft.com/office/drawing/2014/main" id="{A23622A9-FB9E-4EEF-6F44-7625E60E5DC8}"/>
              </a:ext>
            </a:extLst>
          </p:cNvPr>
          <p:cNvSpPr txBox="1">
            <a:spLocks noGrp="1"/>
          </p:cNvSpPr>
          <p:nvPr>
            <p:ph type="title"/>
          </p:nvPr>
        </p:nvSpPr>
        <p:spPr>
          <a:xfrm>
            <a:off x="755280" y="385560"/>
            <a:ext cx="10680840" cy="1145160"/>
          </a:xfrm>
          <a:prstGeom prst="rect">
            <a:avLst/>
          </a:prstGeom>
          <a:noFill/>
          <a:ln>
            <a:noFill/>
          </a:ln>
        </p:spPr>
        <p:txBody>
          <a:bodyPr vert="horz" wrap="square" lIns="0" tIns="0" rIns="0" bIns="0" anchor="t">
            <a:spAutoFit/>
          </a:bodyPr>
          <a:lstStyle/>
          <a:p>
            <a:pPr lvl="0"/>
            <a:r>
              <a:rPr lang="en-US"/>
              <a:t>Click to edit the title text format</a:t>
            </a:r>
          </a:p>
        </p:txBody>
      </p:sp>
      <p:sp>
        <p:nvSpPr>
          <p:cNvPr id="13" name="Google Shape;33;p15">
            <a:extLst>
              <a:ext uri="{FF2B5EF4-FFF2-40B4-BE49-F238E27FC236}">
                <a16:creationId xmlns:a16="http://schemas.microsoft.com/office/drawing/2014/main" id="{A1A65289-B51E-F01F-28C3-1AA125D41DEC}"/>
              </a:ext>
            </a:extLst>
          </p:cNvPr>
          <p:cNvSpPr txBox="1">
            <a:spLocks noGrp="1"/>
          </p:cNvSpPr>
          <p:nvPr>
            <p:ph type="ftr" sz="quarter" idx="3"/>
          </p:nvPr>
        </p:nvSpPr>
        <p:spPr>
          <a:xfrm>
            <a:off x="4145400" y="6378120"/>
            <a:ext cx="3900960" cy="4526280"/>
          </a:xfrm>
          <a:prstGeom prst="rect">
            <a:avLst/>
          </a:prstGeom>
          <a:noFill/>
          <a:ln>
            <a:noFill/>
          </a:ln>
        </p:spPr>
        <p:txBody>
          <a:bodyPr wrap="square" lIns="0" tIns="0" rIns="0" bIns="0" anchor="t" anchorCtr="0">
            <a:spAutoFit/>
          </a:bodyPr>
          <a:lstStyle>
            <a:lvl1pPr lvl="0" rtl="0" hangingPunct="0">
              <a:buNone/>
              <a:tabLst/>
              <a:defRPr lang="en-US" sz="2400" kern="1200">
                <a:latin typeface="Times New Roman" pitchFamily="18"/>
                <a:ea typeface="Lucida Sans Unicode" pitchFamily="2"/>
                <a:cs typeface="Tahoma" pitchFamily="2"/>
              </a:defRPr>
            </a:lvl1pPr>
          </a:lstStyle>
          <a:p>
            <a:pPr lvl="0"/>
            <a:endParaRPr lang="en-US"/>
          </a:p>
        </p:txBody>
      </p:sp>
      <p:sp>
        <p:nvSpPr>
          <p:cNvPr id="14" name="Google Shape;34;p15">
            <a:extLst>
              <a:ext uri="{FF2B5EF4-FFF2-40B4-BE49-F238E27FC236}">
                <a16:creationId xmlns:a16="http://schemas.microsoft.com/office/drawing/2014/main" id="{17112C99-B138-8B28-A85A-A9D0594966FE}"/>
              </a:ext>
            </a:extLst>
          </p:cNvPr>
          <p:cNvSpPr txBox="1">
            <a:spLocks noGrp="1"/>
          </p:cNvSpPr>
          <p:nvPr>
            <p:ph type="dt" sz="half" idx="2"/>
          </p:nvPr>
        </p:nvSpPr>
        <p:spPr>
          <a:xfrm>
            <a:off x="609480" y="6378120"/>
            <a:ext cx="2803680" cy="4526280"/>
          </a:xfrm>
          <a:prstGeom prst="rect">
            <a:avLst/>
          </a:prstGeom>
          <a:noFill/>
          <a:ln>
            <a:noFill/>
          </a:ln>
        </p:spPr>
        <p:txBody>
          <a:bodyPr wrap="square" lIns="0" tIns="0" rIns="0" bIns="0" anchor="t" anchorCtr="0">
            <a:spAutoFit/>
          </a:bodyPr>
          <a:lstStyle>
            <a:lvl1pPr lvl="0" rtl="0" hangingPunct="0">
              <a:buNone/>
              <a:tabLst/>
              <a:defRPr lang="en-US" sz="2400" kern="1200">
                <a:latin typeface="Times New Roman" pitchFamily="18"/>
                <a:ea typeface="Lucida Sans Unicode" pitchFamily="2"/>
                <a:cs typeface="Tahoma" pitchFamily="2"/>
              </a:defRPr>
            </a:lvl1pPr>
          </a:lstStyle>
          <a:p>
            <a:pPr lvl="0"/>
            <a:endParaRPr lang="en-US"/>
          </a:p>
        </p:txBody>
      </p:sp>
      <p:sp>
        <p:nvSpPr>
          <p:cNvPr id="15" name="Google Shape;35;p15">
            <a:extLst>
              <a:ext uri="{FF2B5EF4-FFF2-40B4-BE49-F238E27FC236}">
                <a16:creationId xmlns:a16="http://schemas.microsoft.com/office/drawing/2014/main" id="{6EAAFECC-D26F-10C8-814A-63247B263388}"/>
              </a:ext>
            </a:extLst>
          </p:cNvPr>
          <p:cNvSpPr txBox="1">
            <a:spLocks noGrp="1"/>
          </p:cNvSpPr>
          <p:nvPr>
            <p:ph type="sldNum" sz="quarter" idx="4"/>
          </p:nvPr>
        </p:nvSpPr>
        <p:spPr>
          <a:xfrm>
            <a:off x="11353320" y="6473159"/>
            <a:ext cx="150840" cy="4526280"/>
          </a:xfrm>
          <a:prstGeom prst="rect">
            <a:avLst/>
          </a:prstGeom>
          <a:noFill/>
          <a:ln>
            <a:noFill/>
          </a:ln>
        </p:spPr>
        <p:txBody>
          <a:bodyPr wrap="square" lIns="0" tIns="0" rIns="0" bIns="0" anchor="t" anchorCtr="0">
            <a:spAutoFit/>
          </a:bodyPr>
          <a:lstStyle>
            <a:lvl1pPr marL="38160" marR="0" lvl="0" indent="0" algn="l" rtl="0" hangingPunct="0">
              <a:lnSpc>
                <a:spcPct val="100000"/>
              </a:lnSpc>
              <a:spcBef>
                <a:spcPts val="0"/>
              </a:spcBef>
              <a:spcAft>
                <a:spcPts val="0"/>
              </a:spcAft>
              <a:buNone/>
              <a:tabLst/>
              <a:defRPr lang="en-US" sz="1100" b="0" i="0" u="none" strike="noStrike" kern="1200" spc="0">
                <a:solidFill>
                  <a:srgbClr val="000000"/>
                </a:solidFill>
                <a:latin typeface="Trebuchet MS" pitchFamily="18"/>
                <a:ea typeface="Trebuchet MS" pitchFamily="2"/>
                <a:cs typeface="Trebuchet MS" pitchFamily="2"/>
              </a:defRPr>
            </a:lvl1pPr>
          </a:lstStyle>
          <a:p>
            <a:pPr lvl="0"/>
            <a:fld id="{3C9641CC-767D-417A-88B5-77DAA301F121}" type="slidenum">
              <a:t>‹#›</a:t>
            </a:fld>
            <a:endParaRPr lang="en-US"/>
          </a:p>
        </p:txBody>
      </p:sp>
      <p:sp>
        <p:nvSpPr>
          <p:cNvPr id="16" name="Text Placeholder 15">
            <a:extLst>
              <a:ext uri="{FF2B5EF4-FFF2-40B4-BE49-F238E27FC236}">
                <a16:creationId xmlns:a16="http://schemas.microsoft.com/office/drawing/2014/main" id="{323917CE-EF72-5A08-4BA1-517DDD19778D}"/>
              </a:ext>
            </a:extLst>
          </p:cNvPr>
          <p:cNvSpPr txBox="1">
            <a:spLocks noGrp="1"/>
          </p:cNvSpPr>
          <p:nvPr>
            <p:ph type="body" idx="1"/>
          </p:nvPr>
        </p:nvSpPr>
        <p:spPr>
          <a:xfrm>
            <a:off x="609480" y="1604520"/>
            <a:ext cx="10972440" cy="4525920"/>
          </a:xfrm>
          <a:prstGeom prst="rect">
            <a:avLst/>
          </a:prstGeom>
          <a:noFill/>
          <a:ln>
            <a:noFill/>
          </a:ln>
        </p:spPr>
        <p:txBody>
          <a:bodyPr vert="horz"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0" marR="0" lvl="0" indent="0" algn="l" rtl="0" hangingPunct="0">
        <a:lnSpc>
          <a:spcPct val="100000"/>
        </a:lnSpc>
        <a:spcBef>
          <a:spcPts val="0"/>
        </a:spcBef>
        <a:spcAft>
          <a:spcPts val="0"/>
        </a:spcAft>
        <a:buNone/>
        <a:tabLst/>
        <a:defRPr lang="en-US" sz="4800" b="1" i="0" u="none" strike="noStrike" kern="1200" spc="0">
          <a:ln>
            <a:noFill/>
          </a:ln>
          <a:solidFill>
            <a:srgbClr val="000000"/>
          </a:solidFill>
          <a:latin typeface="Trebuchet MS" pitchFamily="18"/>
          <a:ea typeface="Trebuchet MS" pitchFamily="2"/>
          <a:cs typeface="Trebuchet MS" pitchFamily="2"/>
        </a:defRPr>
      </a:lvl1pPr>
    </p:titleStyle>
    <p:bodyStyle>
      <a:lvl1pPr marL="0" marR="0" indent="0" algn="l" rtl="0" hangingPunct="0">
        <a:lnSpc>
          <a:spcPct val="100000"/>
        </a:lnSpc>
        <a:spcBef>
          <a:spcPts val="0"/>
        </a:spcBef>
        <a:spcAft>
          <a:spcPts val="1417"/>
        </a:spcAft>
        <a:tabLst/>
        <a:defRPr lang="en-US" sz="1400" b="0" i="0" u="none" strike="noStrike" kern="1200" spc="0">
          <a:ln>
            <a:noFill/>
          </a:ln>
          <a:solidFill>
            <a:srgbClr val="000000"/>
          </a:solidFill>
          <a:latin typeface="Arial" pitchFamily="18"/>
          <a:cs typeface="Arial"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Google Shape;10;p13">
            <a:extLst>
              <a:ext uri="{FF2B5EF4-FFF2-40B4-BE49-F238E27FC236}">
                <a16:creationId xmlns:a16="http://schemas.microsoft.com/office/drawing/2014/main" id="{CFB73859-8969-5767-A74E-AD3B9D472075}"/>
              </a:ext>
            </a:extLst>
          </p:cNvPr>
          <p:cNvSpPr/>
          <p:nvPr/>
        </p:nvSpPr>
        <p:spPr>
          <a:xfrm>
            <a:off x="9377280" y="4680"/>
            <a:ext cx="1218240" cy="6853320"/>
          </a:xfrm>
          <a:custGeom>
            <a:avLst/>
            <a:gdLst>
              <a:gd name="f0" fmla="val 0"/>
              <a:gd name="f1" fmla="val 1218352"/>
              <a:gd name="f2" fmla="val 6853171"/>
            </a:gdLst>
            <a:ahLst/>
            <a:cxnLst>
              <a:cxn ang="3cd4">
                <a:pos x="hc" y="t"/>
              </a:cxn>
              <a:cxn ang="0">
                <a:pos x="r" y="vc"/>
              </a:cxn>
              <a:cxn ang="cd4">
                <a:pos x="hc" y="b"/>
              </a:cxn>
              <a:cxn ang="cd2">
                <a:pos x="l" y="vc"/>
              </a:cxn>
            </a:cxnLst>
            <a:rect l="l" t="t" r="r" b="b"/>
            <a:pathLst>
              <a:path w="1218565" h="6853555">
                <a:moveTo>
                  <a:pt x="f0" y="f0"/>
                </a:moveTo>
                <a:lnTo>
                  <a:pt x="f1" y="f2"/>
                </a:lnTo>
              </a:path>
            </a:pathLst>
          </a:custGeom>
          <a:noFill/>
          <a:ln w="9360">
            <a:solidFill>
              <a:srgbClr val="5FCAEE"/>
            </a:solidFill>
            <a:prstDash val="solid"/>
            <a:roun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3" name="Google Shape;11;p13">
            <a:extLst>
              <a:ext uri="{FF2B5EF4-FFF2-40B4-BE49-F238E27FC236}">
                <a16:creationId xmlns:a16="http://schemas.microsoft.com/office/drawing/2014/main" id="{FE437402-55BD-67F2-E18A-F07D5D908CA7}"/>
              </a:ext>
            </a:extLst>
          </p:cNvPr>
          <p:cNvSpPr/>
          <p:nvPr/>
        </p:nvSpPr>
        <p:spPr>
          <a:xfrm>
            <a:off x="7448760" y="3695039"/>
            <a:ext cx="4743000" cy="3163319"/>
          </a:xfrm>
          <a:custGeom>
            <a:avLst/>
            <a:gdLst>
              <a:gd name="f0" fmla="val 0"/>
              <a:gd name="f1" fmla="val 4743387"/>
              <a:gd name="f2" fmla="val 3163101"/>
            </a:gdLst>
            <a:ahLst/>
            <a:cxnLst>
              <a:cxn ang="3cd4">
                <a:pos x="hc" y="t"/>
              </a:cxn>
              <a:cxn ang="0">
                <a:pos x="r" y="vc"/>
              </a:cxn>
              <a:cxn ang="cd4">
                <a:pos x="hc" y="b"/>
              </a:cxn>
              <a:cxn ang="cd2">
                <a:pos x="l" y="vc"/>
              </a:cxn>
            </a:cxnLst>
            <a:rect l="l" t="t" r="r" b="b"/>
            <a:pathLst>
              <a:path w="4743450" h="3163570">
                <a:moveTo>
                  <a:pt x="f1" y="f0"/>
                </a:moveTo>
                <a:lnTo>
                  <a:pt x="f0" y="f2"/>
                </a:lnTo>
              </a:path>
            </a:pathLst>
          </a:custGeom>
          <a:noFill/>
          <a:ln w="9360">
            <a:solidFill>
              <a:srgbClr val="5FCAEE"/>
            </a:solidFill>
            <a:prstDash val="solid"/>
            <a:roun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4" name="Google Shape;12;p13">
            <a:extLst>
              <a:ext uri="{FF2B5EF4-FFF2-40B4-BE49-F238E27FC236}">
                <a16:creationId xmlns:a16="http://schemas.microsoft.com/office/drawing/2014/main" id="{A8B78D59-9B2D-98D1-D10A-9945083332EF}"/>
              </a:ext>
            </a:extLst>
          </p:cNvPr>
          <p:cNvSpPr/>
          <p:nvPr/>
        </p:nvSpPr>
        <p:spPr>
          <a:xfrm>
            <a:off x="9182160" y="0"/>
            <a:ext cx="3009600" cy="6857640"/>
          </a:xfrm>
          <a:custGeom>
            <a:avLst/>
            <a:gdLst>
              <a:gd name="f0" fmla="val 0"/>
              <a:gd name="f1" fmla="val 3009899"/>
              <a:gd name="f2" fmla="val 2044399"/>
              <a:gd name="f3" fmla="val 6857996"/>
            </a:gdLst>
            <a:ahLst/>
            <a:cxnLst>
              <a:cxn ang="3cd4">
                <a:pos x="hc" y="t"/>
              </a:cxn>
              <a:cxn ang="0">
                <a:pos x="r" y="vc"/>
              </a:cxn>
              <a:cxn ang="cd4">
                <a:pos x="hc" y="b"/>
              </a:cxn>
              <a:cxn ang="cd2">
                <a:pos x="l" y="vc"/>
              </a:cxn>
            </a:cxnLst>
            <a:rect l="l" t="t" r="r" b="b"/>
            <a:pathLst>
              <a:path w="3009900" h="6858000">
                <a:moveTo>
                  <a:pt x="f1" y="f0"/>
                </a:moveTo>
                <a:lnTo>
                  <a:pt x="f2" y="f0"/>
                </a:lnTo>
                <a:lnTo>
                  <a:pt x="f0" y="f3"/>
                </a:lnTo>
                <a:lnTo>
                  <a:pt x="f1" y="f3"/>
                </a:lnTo>
                <a:lnTo>
                  <a:pt x="f1" y="f0"/>
                </a:lnTo>
                <a:close/>
              </a:path>
            </a:pathLst>
          </a:custGeom>
          <a:solidFill>
            <a:srgbClr val="5FCAEE">
              <a:alpha val="3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5" name="Google Shape;13;p13">
            <a:extLst>
              <a:ext uri="{FF2B5EF4-FFF2-40B4-BE49-F238E27FC236}">
                <a16:creationId xmlns:a16="http://schemas.microsoft.com/office/drawing/2014/main" id="{096C1842-480F-1D99-B2EB-6CC8206DA212}"/>
              </a:ext>
            </a:extLst>
          </p:cNvPr>
          <p:cNvSpPr/>
          <p:nvPr/>
        </p:nvSpPr>
        <p:spPr>
          <a:xfrm>
            <a:off x="9603000" y="0"/>
            <a:ext cx="2589119" cy="6857640"/>
          </a:xfrm>
          <a:custGeom>
            <a:avLst/>
            <a:gdLst>
              <a:gd name="f0" fmla="val 0"/>
              <a:gd name="f1" fmla="val 2589120"/>
              <a:gd name="f2" fmla="val 1208884"/>
              <a:gd name="f3" fmla="val 6857996"/>
            </a:gdLst>
            <a:ahLst/>
            <a:cxnLst>
              <a:cxn ang="3cd4">
                <a:pos x="hc" y="t"/>
              </a:cxn>
              <a:cxn ang="0">
                <a:pos x="r" y="vc"/>
              </a:cxn>
              <a:cxn ang="cd4">
                <a:pos x="hc" y="b"/>
              </a:cxn>
              <a:cxn ang="cd2">
                <a:pos x="l" y="vc"/>
              </a:cxn>
            </a:cxnLst>
            <a:rect l="l" t="t" r="r" b="b"/>
            <a:pathLst>
              <a:path w="2589529" h="6858000">
                <a:moveTo>
                  <a:pt x="f1" y="f0"/>
                </a:moveTo>
                <a:lnTo>
                  <a:pt x="f0" y="f0"/>
                </a:lnTo>
                <a:lnTo>
                  <a:pt x="f2" y="f3"/>
                </a:lnTo>
                <a:lnTo>
                  <a:pt x="f1" y="f3"/>
                </a:lnTo>
                <a:lnTo>
                  <a:pt x="f1" y="f0"/>
                </a:lnTo>
                <a:close/>
              </a:path>
            </a:pathLst>
          </a:custGeom>
          <a:solidFill>
            <a:srgbClr val="5FCAEE">
              <a:alpha val="2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6" name="Google Shape;14;p13">
            <a:extLst>
              <a:ext uri="{FF2B5EF4-FFF2-40B4-BE49-F238E27FC236}">
                <a16:creationId xmlns:a16="http://schemas.microsoft.com/office/drawing/2014/main" id="{28A40BBA-F96C-F950-54BD-33BE87D879CD}"/>
              </a:ext>
            </a:extLst>
          </p:cNvPr>
          <p:cNvSpPr/>
          <p:nvPr/>
        </p:nvSpPr>
        <p:spPr>
          <a:xfrm>
            <a:off x="8934480" y="3048120"/>
            <a:ext cx="3257279" cy="3809520"/>
          </a:xfrm>
          <a:custGeom>
            <a:avLst/>
            <a:gdLst>
              <a:gd name="f0" fmla="val 0"/>
              <a:gd name="f1" fmla="val 3257550"/>
              <a:gd name="f2" fmla="val 3810000"/>
            </a:gdLst>
            <a:ahLst/>
            <a:cxnLst>
              <a:cxn ang="3cd4">
                <a:pos x="hc" y="t"/>
              </a:cxn>
              <a:cxn ang="0">
                <a:pos x="r" y="vc"/>
              </a:cxn>
              <a:cxn ang="cd4">
                <a:pos x="hc" y="b"/>
              </a:cxn>
              <a:cxn ang="cd2">
                <a:pos x="l" y="vc"/>
              </a:cxn>
            </a:cxnLst>
            <a:rect l="l" t="t" r="r" b="b"/>
            <a:pathLst>
              <a:path w="3257550" h="3810000">
                <a:moveTo>
                  <a:pt x="f1" y="f0"/>
                </a:moveTo>
                <a:lnTo>
                  <a:pt x="f0" y="f2"/>
                </a:lnTo>
                <a:lnTo>
                  <a:pt x="f1" y="f2"/>
                </a:lnTo>
                <a:lnTo>
                  <a:pt x="f1" y="f0"/>
                </a:lnTo>
                <a:close/>
              </a:path>
            </a:pathLst>
          </a:custGeom>
          <a:solidFill>
            <a:srgbClr val="17AFE3">
              <a:alpha val="6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7" name="Google Shape;15;p13">
            <a:extLst>
              <a:ext uri="{FF2B5EF4-FFF2-40B4-BE49-F238E27FC236}">
                <a16:creationId xmlns:a16="http://schemas.microsoft.com/office/drawing/2014/main" id="{673659C5-E502-BDA3-B3D9-A5B7B3823D66}"/>
              </a:ext>
            </a:extLst>
          </p:cNvPr>
          <p:cNvSpPr/>
          <p:nvPr/>
        </p:nvSpPr>
        <p:spPr>
          <a:xfrm>
            <a:off x="9338040" y="0"/>
            <a:ext cx="2854080" cy="6857640"/>
          </a:xfrm>
          <a:custGeom>
            <a:avLst/>
            <a:gdLst>
              <a:gd name="f0" fmla="val 0"/>
              <a:gd name="f1" fmla="val 2854069"/>
              <a:gd name="f2" fmla="val 2470020"/>
              <a:gd name="f3" fmla="val 6857996"/>
            </a:gdLst>
            <a:ahLst/>
            <a:cxnLst>
              <a:cxn ang="3cd4">
                <a:pos x="hc" y="t"/>
              </a:cxn>
              <a:cxn ang="0">
                <a:pos x="r" y="vc"/>
              </a:cxn>
              <a:cxn ang="cd4">
                <a:pos x="hc" y="b"/>
              </a:cxn>
              <a:cxn ang="cd2">
                <a:pos x="l" y="vc"/>
              </a:cxn>
            </a:cxnLst>
            <a:rect l="l" t="t" r="r" b="b"/>
            <a:pathLst>
              <a:path w="2854325" h="6858000">
                <a:moveTo>
                  <a:pt x="f1" y="f0"/>
                </a:moveTo>
                <a:lnTo>
                  <a:pt x="f0" y="f0"/>
                </a:lnTo>
                <a:lnTo>
                  <a:pt x="f2" y="f3"/>
                </a:lnTo>
                <a:lnTo>
                  <a:pt x="f1" y="f3"/>
                </a:lnTo>
                <a:lnTo>
                  <a:pt x="f1" y="f0"/>
                </a:lnTo>
                <a:close/>
              </a:path>
            </a:pathLst>
          </a:custGeom>
          <a:solidFill>
            <a:srgbClr val="17AFE3">
              <a:alpha val="5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8" name="Google Shape;16;p13">
            <a:extLst>
              <a:ext uri="{FF2B5EF4-FFF2-40B4-BE49-F238E27FC236}">
                <a16:creationId xmlns:a16="http://schemas.microsoft.com/office/drawing/2014/main" id="{400778C5-E87C-39BA-368B-20578F2C5F88}"/>
              </a:ext>
            </a:extLst>
          </p:cNvPr>
          <p:cNvSpPr/>
          <p:nvPr/>
        </p:nvSpPr>
        <p:spPr>
          <a:xfrm>
            <a:off x="10896479" y="0"/>
            <a:ext cx="1294920" cy="6857640"/>
          </a:xfrm>
          <a:custGeom>
            <a:avLst/>
            <a:gdLst>
              <a:gd name="f0" fmla="val 0"/>
              <a:gd name="f1" fmla="val 1295399"/>
              <a:gd name="f2" fmla="val 1022453"/>
              <a:gd name="f3" fmla="val 6857996"/>
            </a:gdLst>
            <a:ahLst/>
            <a:cxnLst>
              <a:cxn ang="3cd4">
                <a:pos x="hc" y="t"/>
              </a:cxn>
              <a:cxn ang="0">
                <a:pos x="r" y="vc"/>
              </a:cxn>
              <a:cxn ang="cd4">
                <a:pos x="hc" y="b"/>
              </a:cxn>
              <a:cxn ang="cd2">
                <a:pos x="l" y="vc"/>
              </a:cxn>
            </a:cxnLst>
            <a:rect l="l" t="t" r="r" b="b"/>
            <a:pathLst>
              <a:path w="1295400" h="6858000">
                <a:moveTo>
                  <a:pt x="f1" y="f0"/>
                </a:moveTo>
                <a:lnTo>
                  <a:pt x="f2" y="f0"/>
                </a:lnTo>
                <a:lnTo>
                  <a:pt x="f0" y="f3"/>
                </a:lnTo>
                <a:lnTo>
                  <a:pt x="f1" y="f3"/>
                </a:lnTo>
                <a:lnTo>
                  <a:pt x="f1" y="f0"/>
                </a:lnTo>
                <a:close/>
              </a:path>
            </a:pathLst>
          </a:custGeom>
          <a:solidFill>
            <a:srgbClr val="2D83C3">
              <a:alpha val="7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9" name="Google Shape;17;p13">
            <a:extLst>
              <a:ext uri="{FF2B5EF4-FFF2-40B4-BE49-F238E27FC236}">
                <a16:creationId xmlns:a16="http://schemas.microsoft.com/office/drawing/2014/main" id="{D68F51A0-7D3E-424B-D455-23B01C38D495}"/>
              </a:ext>
            </a:extLst>
          </p:cNvPr>
          <p:cNvSpPr/>
          <p:nvPr/>
        </p:nvSpPr>
        <p:spPr>
          <a:xfrm>
            <a:off x="10936080" y="0"/>
            <a:ext cx="1255680" cy="6857640"/>
          </a:xfrm>
          <a:custGeom>
            <a:avLst/>
            <a:gdLst>
              <a:gd name="f0" fmla="val 0"/>
              <a:gd name="f1" fmla="val 1255752"/>
              <a:gd name="f2" fmla="val 1114527"/>
              <a:gd name="f3" fmla="val 6857996"/>
            </a:gdLst>
            <a:ahLst/>
            <a:cxnLst>
              <a:cxn ang="3cd4">
                <a:pos x="hc" y="t"/>
              </a:cxn>
              <a:cxn ang="0">
                <a:pos x="r" y="vc"/>
              </a:cxn>
              <a:cxn ang="cd4">
                <a:pos x="hc" y="b"/>
              </a:cxn>
              <a:cxn ang="cd2">
                <a:pos x="l" y="vc"/>
              </a:cxn>
            </a:cxnLst>
            <a:rect l="l" t="t" r="r" b="b"/>
            <a:pathLst>
              <a:path w="1256029" h="6858000">
                <a:moveTo>
                  <a:pt x="f1" y="f0"/>
                </a:moveTo>
                <a:lnTo>
                  <a:pt x="f0" y="f0"/>
                </a:lnTo>
                <a:lnTo>
                  <a:pt x="f2" y="f3"/>
                </a:lnTo>
                <a:lnTo>
                  <a:pt x="f1" y="f3"/>
                </a:lnTo>
                <a:lnTo>
                  <a:pt x="f1" y="f0"/>
                </a:lnTo>
                <a:close/>
              </a:path>
            </a:pathLst>
          </a:custGeom>
          <a:solidFill>
            <a:srgbClr val="226192">
              <a:alpha val="8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0" name="Google Shape;18;p13">
            <a:extLst>
              <a:ext uri="{FF2B5EF4-FFF2-40B4-BE49-F238E27FC236}">
                <a16:creationId xmlns:a16="http://schemas.microsoft.com/office/drawing/2014/main" id="{37277C5C-6CD7-6FA4-77D7-01BAA71E2EAE}"/>
              </a:ext>
            </a:extLst>
          </p:cNvPr>
          <p:cNvSpPr/>
          <p:nvPr/>
        </p:nvSpPr>
        <p:spPr>
          <a:xfrm>
            <a:off x="10372680" y="3591000"/>
            <a:ext cx="1819080" cy="3266640"/>
          </a:xfrm>
          <a:custGeom>
            <a:avLst/>
            <a:gdLst>
              <a:gd name="f0" fmla="val 0"/>
              <a:gd name="f1" fmla="val 1819275"/>
              <a:gd name="f2" fmla="val 3267075"/>
            </a:gdLst>
            <a:ahLst/>
            <a:cxnLst>
              <a:cxn ang="3cd4">
                <a:pos x="hc" y="t"/>
              </a:cxn>
              <a:cxn ang="0">
                <a:pos x="r" y="vc"/>
              </a:cxn>
              <a:cxn ang="cd4">
                <a:pos x="hc" y="b"/>
              </a:cxn>
              <a:cxn ang="cd2">
                <a:pos x="l" y="vc"/>
              </a:cxn>
            </a:cxnLst>
            <a:rect l="l" t="t" r="r" b="b"/>
            <a:pathLst>
              <a:path w="1819275" h="3267075">
                <a:moveTo>
                  <a:pt x="f1" y="f0"/>
                </a:moveTo>
                <a:lnTo>
                  <a:pt x="f0" y="f2"/>
                </a:lnTo>
                <a:lnTo>
                  <a:pt x="f1" y="f2"/>
                </a:lnTo>
                <a:lnTo>
                  <a:pt x="f1" y="f0"/>
                </a:lnTo>
                <a:close/>
              </a:path>
            </a:pathLst>
          </a:custGeom>
          <a:solidFill>
            <a:srgbClr val="17AFE3">
              <a:alpha val="6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1" name="Google Shape;19;p13">
            <a:extLst>
              <a:ext uri="{FF2B5EF4-FFF2-40B4-BE49-F238E27FC236}">
                <a16:creationId xmlns:a16="http://schemas.microsoft.com/office/drawing/2014/main" id="{8F99E408-97E2-800A-B416-FF193E14278C}"/>
              </a:ext>
            </a:extLst>
          </p:cNvPr>
          <p:cNvSpPr/>
          <p:nvPr/>
        </p:nvSpPr>
        <p:spPr>
          <a:xfrm>
            <a:off x="0" y="4010039"/>
            <a:ext cx="447479" cy="2847600"/>
          </a:xfrm>
          <a:custGeom>
            <a:avLst/>
            <a:gdLst>
              <a:gd name="f0" fmla="val 0"/>
              <a:gd name="f1" fmla="val 447675"/>
              <a:gd name="f2" fmla="val 2847975"/>
            </a:gdLst>
            <a:ahLst/>
            <a:cxnLst>
              <a:cxn ang="3cd4">
                <a:pos x="hc" y="t"/>
              </a:cxn>
              <a:cxn ang="0">
                <a:pos x="r" y="vc"/>
              </a:cxn>
              <a:cxn ang="cd4">
                <a:pos x="hc" y="b"/>
              </a:cxn>
              <a:cxn ang="cd2">
                <a:pos x="l" y="vc"/>
              </a:cxn>
            </a:cxnLst>
            <a:rect l="l" t="t" r="r" b="b"/>
            <a:pathLst>
              <a:path w="447675" h="2847975">
                <a:moveTo>
                  <a:pt x="f0" y="f0"/>
                </a:moveTo>
                <a:lnTo>
                  <a:pt x="f0" y="f2"/>
                </a:lnTo>
                <a:lnTo>
                  <a:pt x="f1" y="f2"/>
                </a:lnTo>
                <a:lnTo>
                  <a:pt x="f0" y="f0"/>
                </a:lnTo>
                <a:close/>
              </a:path>
            </a:pathLst>
          </a:custGeom>
          <a:solidFill>
            <a:srgbClr val="5FCAEE">
              <a:alpha val="7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2" name="Google Shape;50;p18">
            <a:extLst>
              <a:ext uri="{FF2B5EF4-FFF2-40B4-BE49-F238E27FC236}">
                <a16:creationId xmlns:a16="http://schemas.microsoft.com/office/drawing/2014/main" id="{DB51381A-F22A-9383-A958-C840094F461E}"/>
              </a:ext>
            </a:extLst>
          </p:cNvPr>
          <p:cNvSpPr txBox="1">
            <a:spLocks noGrp="1"/>
          </p:cNvSpPr>
          <p:nvPr>
            <p:ph type="ftr" sz="quarter" idx="3"/>
          </p:nvPr>
        </p:nvSpPr>
        <p:spPr>
          <a:xfrm>
            <a:off x="4145400" y="6378120"/>
            <a:ext cx="3900960" cy="4526280"/>
          </a:xfrm>
          <a:prstGeom prst="rect">
            <a:avLst/>
          </a:prstGeom>
          <a:noFill/>
          <a:ln>
            <a:noFill/>
          </a:ln>
        </p:spPr>
        <p:txBody>
          <a:bodyPr wrap="square" lIns="0" tIns="0" rIns="0" bIns="0" anchor="t" anchorCtr="0">
            <a:spAutoFit/>
          </a:bodyPr>
          <a:lstStyle>
            <a:lvl1pPr lvl="0" rtl="0" hangingPunct="0">
              <a:buNone/>
              <a:tabLst/>
              <a:defRPr lang="en-US" sz="2400" kern="1200">
                <a:latin typeface="Times New Roman" pitchFamily="18"/>
                <a:ea typeface="Lucida Sans Unicode" pitchFamily="2"/>
                <a:cs typeface="Tahoma" pitchFamily="2"/>
              </a:defRPr>
            </a:lvl1pPr>
          </a:lstStyle>
          <a:p>
            <a:pPr lvl="0"/>
            <a:endParaRPr lang="en-US"/>
          </a:p>
        </p:txBody>
      </p:sp>
      <p:sp>
        <p:nvSpPr>
          <p:cNvPr id="13" name="Google Shape;51;p18">
            <a:extLst>
              <a:ext uri="{FF2B5EF4-FFF2-40B4-BE49-F238E27FC236}">
                <a16:creationId xmlns:a16="http://schemas.microsoft.com/office/drawing/2014/main" id="{75A3C5FC-9ED4-445F-06D0-B69021097472}"/>
              </a:ext>
            </a:extLst>
          </p:cNvPr>
          <p:cNvSpPr txBox="1">
            <a:spLocks noGrp="1"/>
          </p:cNvSpPr>
          <p:nvPr>
            <p:ph type="dt" sz="half" idx="2"/>
          </p:nvPr>
        </p:nvSpPr>
        <p:spPr>
          <a:xfrm>
            <a:off x="609480" y="6378120"/>
            <a:ext cx="2803680" cy="4526280"/>
          </a:xfrm>
          <a:prstGeom prst="rect">
            <a:avLst/>
          </a:prstGeom>
          <a:noFill/>
          <a:ln>
            <a:noFill/>
          </a:ln>
        </p:spPr>
        <p:txBody>
          <a:bodyPr wrap="square" lIns="0" tIns="0" rIns="0" bIns="0" anchor="t" anchorCtr="0">
            <a:spAutoFit/>
          </a:bodyPr>
          <a:lstStyle>
            <a:lvl1pPr lvl="0" rtl="0" hangingPunct="0">
              <a:buNone/>
              <a:tabLst/>
              <a:defRPr lang="en-US" sz="2400" kern="1200">
                <a:latin typeface="Times New Roman" pitchFamily="18"/>
                <a:ea typeface="Lucida Sans Unicode" pitchFamily="2"/>
                <a:cs typeface="Tahoma" pitchFamily="2"/>
              </a:defRPr>
            </a:lvl1pPr>
          </a:lstStyle>
          <a:p>
            <a:pPr lvl="0"/>
            <a:endParaRPr lang="en-US"/>
          </a:p>
        </p:txBody>
      </p:sp>
      <p:sp>
        <p:nvSpPr>
          <p:cNvPr id="14" name="Google Shape;52;p18">
            <a:extLst>
              <a:ext uri="{FF2B5EF4-FFF2-40B4-BE49-F238E27FC236}">
                <a16:creationId xmlns:a16="http://schemas.microsoft.com/office/drawing/2014/main" id="{0DE25367-D799-26C7-D56A-F498AEF738B3}"/>
              </a:ext>
            </a:extLst>
          </p:cNvPr>
          <p:cNvSpPr txBox="1">
            <a:spLocks noGrp="1"/>
          </p:cNvSpPr>
          <p:nvPr>
            <p:ph type="sldNum" sz="quarter" idx="4"/>
          </p:nvPr>
        </p:nvSpPr>
        <p:spPr>
          <a:xfrm>
            <a:off x="11353320" y="6473159"/>
            <a:ext cx="150840" cy="4526280"/>
          </a:xfrm>
          <a:prstGeom prst="rect">
            <a:avLst/>
          </a:prstGeom>
          <a:noFill/>
          <a:ln>
            <a:noFill/>
          </a:ln>
        </p:spPr>
        <p:txBody>
          <a:bodyPr wrap="square" lIns="0" tIns="0" rIns="0" bIns="0" anchor="t" anchorCtr="0">
            <a:spAutoFit/>
          </a:bodyPr>
          <a:lstStyle>
            <a:lvl1pPr marL="38160" marR="0" lvl="0" indent="0" algn="l" rtl="0" hangingPunct="0">
              <a:lnSpc>
                <a:spcPct val="100000"/>
              </a:lnSpc>
              <a:spcBef>
                <a:spcPts val="0"/>
              </a:spcBef>
              <a:spcAft>
                <a:spcPts val="0"/>
              </a:spcAft>
              <a:buNone/>
              <a:tabLst/>
              <a:defRPr lang="en-US" sz="1100" b="0" i="0" u="none" strike="noStrike" kern="1200" spc="0">
                <a:solidFill>
                  <a:srgbClr val="000000"/>
                </a:solidFill>
                <a:latin typeface="Trebuchet MS" pitchFamily="18"/>
                <a:ea typeface="Trebuchet MS" pitchFamily="2"/>
                <a:cs typeface="Trebuchet MS" pitchFamily="2"/>
              </a:defRPr>
            </a:lvl1pPr>
          </a:lstStyle>
          <a:p>
            <a:pPr lvl="0"/>
            <a:fld id="{9A889265-85D6-441C-AECF-6AAEB560F401}" type="slidenum">
              <a:t>‹#›</a:t>
            </a:fld>
            <a:endParaRPr lang="en-US"/>
          </a:p>
        </p:txBody>
      </p:sp>
      <p:sp>
        <p:nvSpPr>
          <p:cNvPr id="15" name="Title Placeholder 14">
            <a:extLst>
              <a:ext uri="{FF2B5EF4-FFF2-40B4-BE49-F238E27FC236}">
                <a16:creationId xmlns:a16="http://schemas.microsoft.com/office/drawing/2014/main" id="{120CF58B-9991-E112-7C06-57D116E3F889}"/>
              </a:ext>
            </a:extLst>
          </p:cNvPr>
          <p:cNvSpPr txBox="1">
            <a:spLocks noGrp="1"/>
          </p:cNvSpPr>
          <p:nvPr>
            <p:ph type="title"/>
          </p:nvPr>
        </p:nvSpPr>
        <p:spPr>
          <a:xfrm>
            <a:off x="609480" y="273600"/>
            <a:ext cx="10972440" cy="1144800"/>
          </a:xfrm>
          <a:prstGeom prst="rect">
            <a:avLst/>
          </a:prstGeom>
          <a:noFill/>
          <a:ln>
            <a:noFill/>
          </a:ln>
        </p:spPr>
        <p:txBody>
          <a:bodyPr vert="horz" lIns="0" tIns="0" rIns="0" bIns="0" anchor="ctr"/>
          <a:lstStyle/>
          <a:p>
            <a:endParaRPr lang="en-US"/>
          </a:p>
        </p:txBody>
      </p:sp>
      <p:sp>
        <p:nvSpPr>
          <p:cNvPr id="16" name="Text Placeholder 15">
            <a:extLst>
              <a:ext uri="{FF2B5EF4-FFF2-40B4-BE49-F238E27FC236}">
                <a16:creationId xmlns:a16="http://schemas.microsoft.com/office/drawing/2014/main" id="{8B4F0C0B-BC1B-991E-27E4-3D121EA73977}"/>
              </a:ext>
            </a:extLst>
          </p:cNvPr>
          <p:cNvSpPr txBox="1">
            <a:spLocks noGrp="1"/>
          </p:cNvSpPr>
          <p:nvPr>
            <p:ph type="body" idx="1"/>
          </p:nvPr>
        </p:nvSpPr>
        <p:spPr>
          <a:xfrm>
            <a:off x="609480" y="1604520"/>
            <a:ext cx="10972440" cy="4525920"/>
          </a:xfrm>
          <a:prstGeom prst="rect">
            <a:avLst/>
          </a:prstGeom>
          <a:noFill/>
          <a:ln>
            <a:noFill/>
          </a:ln>
        </p:spPr>
        <p:txBody>
          <a:bodyPr vert="horz"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0" marR="0" indent="0" algn="l" rtl="0" hangingPunct="0">
        <a:lnSpc>
          <a:spcPct val="100000"/>
        </a:lnSpc>
        <a:tabLst/>
        <a:defRPr lang="en-US" sz="1400" b="0" i="0" u="none" strike="noStrike" kern="1200" spc="0">
          <a:ln>
            <a:noFill/>
          </a:ln>
          <a:solidFill>
            <a:srgbClr val="000000"/>
          </a:solidFill>
          <a:latin typeface="Arial" pitchFamily="18"/>
          <a:cs typeface="Arial" pitchFamily="2"/>
        </a:defRPr>
      </a:lvl1pPr>
    </p:titleStyle>
    <p:bodyStyle>
      <a:lvl1pPr marL="0" marR="0" indent="0" algn="l" rtl="0" hangingPunct="0">
        <a:lnSpc>
          <a:spcPct val="100000"/>
        </a:lnSpc>
        <a:spcBef>
          <a:spcPts val="0"/>
        </a:spcBef>
        <a:spcAft>
          <a:spcPts val="1417"/>
        </a:spcAft>
        <a:tabLst/>
        <a:defRPr lang="en-US" sz="1400" b="0" i="0" u="none" strike="noStrike" kern="1200" spc="0">
          <a:ln>
            <a:noFill/>
          </a:ln>
          <a:solidFill>
            <a:srgbClr val="000000"/>
          </a:solidFill>
          <a:latin typeface="Arial" pitchFamily="18"/>
          <a:cs typeface="Arial"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10.xml" /><Relationship Id="rId1" Type="http://schemas.openxmlformats.org/officeDocument/2006/relationships/slideLayout" Target="../slideLayouts/slideLayout29.xml" /></Relationships>
</file>

<file path=ppt/slides/_rels/slide11.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notesSlide" Target="../notesSlides/notesSlide11.xml" /><Relationship Id="rId1" Type="http://schemas.openxmlformats.org/officeDocument/2006/relationships/slideLayout" Target="../slideLayouts/slideLayout18.xml" /></Relationships>
</file>

<file path=ppt/slides/_rels/slide12.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12.xml"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13.xml" /><Relationship Id="rId1" Type="http://schemas.openxmlformats.org/officeDocument/2006/relationships/slideLayout" Target="../slideLayouts/slideLayout18.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18.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18.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3.xml" /><Relationship Id="rId1" Type="http://schemas.openxmlformats.org/officeDocument/2006/relationships/slideLayout" Target="../slideLayouts/slideLayout18.xml"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4.xml" /><Relationship Id="rId1" Type="http://schemas.openxmlformats.org/officeDocument/2006/relationships/slideLayout" Target="../slideLayouts/slideLayout18.xml" /><Relationship Id="rId5" Type="http://schemas.openxmlformats.org/officeDocument/2006/relationships/image" Target="../media/image4.jpeg" /><Relationship Id="rId4" Type="http://schemas.openxmlformats.org/officeDocument/2006/relationships/image" Target="../media/image2.png" /></Relationships>
</file>

<file path=ppt/slides/_rels/slide5.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5.xml" /><Relationship Id="rId1" Type="http://schemas.openxmlformats.org/officeDocument/2006/relationships/slideLayout" Target="../slideLayouts/slideLayout18.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6.xml" /><Relationship Id="rId1" Type="http://schemas.openxmlformats.org/officeDocument/2006/relationships/slideLayout" Target="../slideLayouts/slideLayout18.xml" /><Relationship Id="rId4" Type="http://schemas.openxmlformats.org/officeDocument/2006/relationships/image" Target="../media/image1.png" /></Relationships>
</file>

<file path=ppt/slides/_rels/slide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7.xml" /><Relationship Id="rId1" Type="http://schemas.openxmlformats.org/officeDocument/2006/relationships/slideLayout" Target="../slideLayouts/slideLayout18.xml" /></Relationships>
</file>

<file path=ppt/slides/_rels/slide8.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notesSlide" Target="../notesSlides/notesSlide8.xml" /><Relationship Id="rId1" Type="http://schemas.openxmlformats.org/officeDocument/2006/relationships/slideLayout" Target="../slideLayouts/slideLayout18.xml" /><Relationship Id="rId4" Type="http://schemas.openxmlformats.org/officeDocument/2006/relationships/image" Target="../media/image1.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8.xml" /></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grpSp>
        <p:nvGrpSpPr>
          <p:cNvPr id="2" name="Google Shape;58;p1">
            <a:extLst>
              <a:ext uri="{FF2B5EF4-FFF2-40B4-BE49-F238E27FC236}">
                <a16:creationId xmlns:a16="http://schemas.microsoft.com/office/drawing/2014/main" id="{91D03339-B3DC-C36D-BB66-B9CF55F9671B}"/>
              </a:ext>
            </a:extLst>
          </p:cNvPr>
          <p:cNvGrpSpPr/>
          <p:nvPr/>
        </p:nvGrpSpPr>
        <p:grpSpPr>
          <a:xfrm>
            <a:off x="876239" y="990719"/>
            <a:ext cx="1742761" cy="1333080"/>
            <a:chOff x="876239" y="990719"/>
            <a:chExt cx="1742761" cy="1333080"/>
          </a:xfrm>
        </p:grpSpPr>
        <p:sp>
          <p:nvSpPr>
            <p:cNvPr id="3" name="Google Shape;59;p1">
              <a:extLst>
                <a:ext uri="{FF2B5EF4-FFF2-40B4-BE49-F238E27FC236}">
                  <a16:creationId xmlns:a16="http://schemas.microsoft.com/office/drawing/2014/main" id="{33DEE62D-B829-D5A1-D600-B4028A7B09BA}"/>
                </a:ext>
              </a:extLst>
            </p:cNvPr>
            <p:cNvSpPr/>
            <p:nvPr/>
          </p:nvSpPr>
          <p:spPr>
            <a:xfrm>
              <a:off x="876239" y="1266840"/>
              <a:ext cx="1228319" cy="1056959"/>
            </a:xfrm>
            <a:custGeom>
              <a:avLst/>
              <a:gdLst>
                <a:gd name="f0" fmla="val 0"/>
                <a:gd name="f1" fmla="val 1228725"/>
                <a:gd name="f2" fmla="val 1057275"/>
                <a:gd name="f3" fmla="val 964438"/>
                <a:gd name="f4" fmla="val 264312"/>
                <a:gd name="f5" fmla="val 528701"/>
              </a:gdLst>
              <a:ahLst/>
              <a:cxnLst>
                <a:cxn ang="3cd4">
                  <a:pos x="hc" y="t"/>
                </a:cxn>
                <a:cxn ang="0">
                  <a:pos x="r" y="vc"/>
                </a:cxn>
                <a:cxn ang="cd4">
                  <a:pos x="hc" y="b"/>
                </a:cxn>
                <a:cxn ang="cd2">
                  <a:pos x="l" y="vc"/>
                </a:cxn>
              </a:cxnLst>
              <a:rect l="l" t="t" r="r" b="b"/>
              <a:pathLst>
                <a:path w="1228725" h="1057275">
                  <a:moveTo>
                    <a:pt x="f3" y="f0"/>
                  </a:moveTo>
                  <a:lnTo>
                    <a:pt x="f4" y="f0"/>
                  </a:lnTo>
                  <a:lnTo>
                    <a:pt x="f0" y="f5"/>
                  </a:lnTo>
                  <a:lnTo>
                    <a:pt x="f4" y="f2"/>
                  </a:lnTo>
                  <a:lnTo>
                    <a:pt x="f3" y="f2"/>
                  </a:lnTo>
                  <a:lnTo>
                    <a:pt x="f1" y="f5"/>
                  </a:lnTo>
                  <a:lnTo>
                    <a:pt x="f3" y="f0"/>
                  </a:lnTo>
                  <a:close/>
                </a:path>
              </a:pathLst>
            </a:custGeom>
            <a:solidFill>
              <a:srgbClr val="5FCAEE"/>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4" name="Google Shape;60;p1">
              <a:extLst>
                <a:ext uri="{FF2B5EF4-FFF2-40B4-BE49-F238E27FC236}">
                  <a16:creationId xmlns:a16="http://schemas.microsoft.com/office/drawing/2014/main" id="{131A19BC-5A00-1A1D-83B2-56BAB5BB0941}"/>
                </a:ext>
              </a:extLst>
            </p:cNvPr>
            <p:cNvSpPr/>
            <p:nvPr/>
          </p:nvSpPr>
          <p:spPr>
            <a:xfrm>
              <a:off x="1971720" y="990719"/>
              <a:ext cx="647280" cy="561600"/>
            </a:xfrm>
            <a:custGeom>
              <a:avLst/>
              <a:gdLst>
                <a:gd name="f0" fmla="val 0"/>
                <a:gd name="f1" fmla="val 647700"/>
                <a:gd name="f2" fmla="val 561975"/>
                <a:gd name="f3" fmla="val 507238"/>
                <a:gd name="f4" fmla="val 140462"/>
                <a:gd name="f5" fmla="val 280924"/>
              </a:gdLst>
              <a:ahLst/>
              <a:cxnLst>
                <a:cxn ang="3cd4">
                  <a:pos x="hc" y="t"/>
                </a:cxn>
                <a:cxn ang="0">
                  <a:pos x="r" y="vc"/>
                </a:cxn>
                <a:cxn ang="cd4">
                  <a:pos x="hc" y="b"/>
                </a:cxn>
                <a:cxn ang="cd2">
                  <a:pos x="l" y="vc"/>
                </a:cxn>
              </a:cxnLst>
              <a:rect l="l" t="t" r="r" b="b"/>
              <a:pathLst>
                <a:path w="647700" h="561975">
                  <a:moveTo>
                    <a:pt x="f3" y="f0"/>
                  </a:moveTo>
                  <a:lnTo>
                    <a:pt x="f4" y="f0"/>
                  </a:lnTo>
                  <a:lnTo>
                    <a:pt x="f0" y="f5"/>
                  </a:lnTo>
                  <a:lnTo>
                    <a:pt x="f4" y="f2"/>
                  </a:lnTo>
                  <a:lnTo>
                    <a:pt x="f3" y="f2"/>
                  </a:lnTo>
                  <a:lnTo>
                    <a:pt x="f1" y="f5"/>
                  </a:lnTo>
                  <a:lnTo>
                    <a:pt x="f3" y="f0"/>
                  </a:lnTo>
                  <a:close/>
                </a:path>
              </a:pathLst>
            </a:custGeom>
            <a:solidFill>
              <a:srgbClr val="2D936B"/>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sp>
        <p:nvSpPr>
          <p:cNvPr id="5" name="Google Shape;61;p1">
            <a:extLst>
              <a:ext uri="{FF2B5EF4-FFF2-40B4-BE49-F238E27FC236}">
                <a16:creationId xmlns:a16="http://schemas.microsoft.com/office/drawing/2014/main" id="{BBA8ED92-0AC8-EB72-A2FA-D5F6B6C5E8C2}"/>
              </a:ext>
            </a:extLst>
          </p:cNvPr>
          <p:cNvSpPr/>
          <p:nvPr/>
        </p:nvSpPr>
        <p:spPr>
          <a:xfrm>
            <a:off x="3753000" y="1190520"/>
            <a:ext cx="1666439" cy="1437840"/>
          </a:xfrm>
          <a:custGeom>
            <a:avLst/>
            <a:gdLst>
              <a:gd name="f0" fmla="val 0"/>
              <a:gd name="f1" fmla="val 1666875"/>
              <a:gd name="f2" fmla="val 1438275"/>
              <a:gd name="f3" fmla="val 1307338"/>
              <a:gd name="f4" fmla="val 359537"/>
              <a:gd name="f5" fmla="val 719074"/>
            </a:gdLst>
            <a:ahLst/>
            <a:cxnLst>
              <a:cxn ang="3cd4">
                <a:pos x="hc" y="t"/>
              </a:cxn>
              <a:cxn ang="0">
                <a:pos x="r" y="vc"/>
              </a:cxn>
              <a:cxn ang="cd4">
                <a:pos x="hc" y="b"/>
              </a:cxn>
              <a:cxn ang="cd2">
                <a:pos x="l" y="vc"/>
              </a:cxn>
            </a:cxnLst>
            <a:rect l="l" t="t" r="r" b="b"/>
            <a:pathLst>
              <a:path w="1666875" h="1438275">
                <a:moveTo>
                  <a:pt x="f3" y="f0"/>
                </a:moveTo>
                <a:lnTo>
                  <a:pt x="f4" y="f0"/>
                </a:lnTo>
                <a:lnTo>
                  <a:pt x="f0" y="f5"/>
                </a:lnTo>
                <a:lnTo>
                  <a:pt x="f4" y="f2"/>
                </a:lnTo>
                <a:lnTo>
                  <a:pt x="f3" y="f2"/>
                </a:lnTo>
                <a:lnTo>
                  <a:pt x="f1" y="f5"/>
                </a:lnTo>
                <a:lnTo>
                  <a:pt x="f3" y="f0"/>
                </a:lnTo>
                <a:close/>
              </a:path>
            </a:pathLst>
          </a:custGeom>
          <a:solidFill>
            <a:srgbClr val="42D0A1"/>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6" name="Google Shape;62;p1">
            <a:extLst>
              <a:ext uri="{FF2B5EF4-FFF2-40B4-BE49-F238E27FC236}">
                <a16:creationId xmlns:a16="http://schemas.microsoft.com/office/drawing/2014/main" id="{F223AAEE-160D-1776-2490-FDE99CEB153E}"/>
              </a:ext>
            </a:extLst>
          </p:cNvPr>
          <p:cNvSpPr/>
          <p:nvPr/>
        </p:nvSpPr>
        <p:spPr>
          <a:xfrm>
            <a:off x="3800520" y="5229360"/>
            <a:ext cx="723599" cy="618840"/>
          </a:xfrm>
          <a:custGeom>
            <a:avLst/>
            <a:gdLst>
              <a:gd name="f0" fmla="val 0"/>
              <a:gd name="f1" fmla="val 723900"/>
              <a:gd name="f2" fmla="val 619125"/>
              <a:gd name="f3" fmla="val 569087"/>
              <a:gd name="f4" fmla="val 154812"/>
              <a:gd name="f5" fmla="val 309625"/>
            </a:gdLst>
            <a:ahLst/>
            <a:cxnLst>
              <a:cxn ang="3cd4">
                <a:pos x="hc" y="t"/>
              </a:cxn>
              <a:cxn ang="0">
                <a:pos x="r" y="vc"/>
              </a:cxn>
              <a:cxn ang="cd4">
                <a:pos x="hc" y="b"/>
              </a:cxn>
              <a:cxn ang="cd2">
                <a:pos x="l" y="vc"/>
              </a:cxn>
            </a:cxnLst>
            <a:rect l="l" t="t" r="r" b="b"/>
            <a:pathLst>
              <a:path w="723900" h="619125">
                <a:moveTo>
                  <a:pt x="f3" y="f0"/>
                </a:moveTo>
                <a:lnTo>
                  <a:pt x="f4" y="f0"/>
                </a:lnTo>
                <a:lnTo>
                  <a:pt x="f0" y="f5"/>
                </a:lnTo>
                <a:lnTo>
                  <a:pt x="f4" y="f2"/>
                </a:lnTo>
                <a:lnTo>
                  <a:pt x="f3" y="f2"/>
                </a:lnTo>
                <a:lnTo>
                  <a:pt x="f1" y="f5"/>
                </a:lnTo>
                <a:lnTo>
                  <a:pt x="f3" y="f0"/>
                </a:lnTo>
                <a:close/>
              </a:path>
            </a:pathLst>
          </a:custGeom>
          <a:solidFill>
            <a:srgbClr val="42AF51"/>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7" name="Google Shape;63;p1">
            <a:extLst>
              <a:ext uri="{FF2B5EF4-FFF2-40B4-BE49-F238E27FC236}">
                <a16:creationId xmlns:a16="http://schemas.microsoft.com/office/drawing/2014/main" id="{0219944C-2A3D-C4E5-A0DE-8F440D77F752}"/>
              </a:ext>
            </a:extLst>
          </p:cNvPr>
          <p:cNvSpPr txBox="1">
            <a:spLocks noGrp="1"/>
          </p:cNvSpPr>
          <p:nvPr>
            <p:ph type="title" idx="4294967295"/>
          </p:nvPr>
        </p:nvSpPr>
        <p:spPr>
          <a:xfrm>
            <a:off x="76680" y="392760"/>
            <a:ext cx="9981720" cy="1161720"/>
          </a:xfrm>
        </p:spPr>
        <p:txBody>
          <a:bodyPr tIns="16560"/>
          <a:lstStyle/>
          <a:p>
            <a:pPr marL="3213720" lvl="0"/>
            <a:r>
              <a:rPr lang="en-US" sz="2800">
                <a:latin typeface="Times New Roman" pitchFamily="18"/>
                <a:cs typeface="Times New Roman" pitchFamily="2"/>
              </a:rPr>
              <a:t>Employee Data Analysis using Excel </a:t>
            </a:r>
            <a:br>
              <a:rPr lang="en-US" sz="1400" b="1">
                <a:latin typeface="Roboto" pitchFamily="18"/>
                <a:ea typeface="Roboto" pitchFamily="2"/>
                <a:cs typeface="Roboto" pitchFamily="2"/>
              </a:rPr>
            </a:br>
            <a:endParaRPr lang="en-US" sz="1400" b="1">
              <a:latin typeface="Roboto" pitchFamily="18"/>
              <a:ea typeface="Roboto" pitchFamily="2"/>
              <a:cs typeface="Roboto" pitchFamily="2"/>
            </a:endParaRPr>
          </a:p>
        </p:txBody>
      </p:sp>
      <p:pic>
        <p:nvPicPr>
          <p:cNvPr id="8" name="Google Shape;64;p1">
            <a:extLst>
              <a:ext uri="{FF2B5EF4-FFF2-40B4-BE49-F238E27FC236}">
                <a16:creationId xmlns:a16="http://schemas.microsoft.com/office/drawing/2014/main" id="{A9410E99-B5B0-DC64-4DE0-F1023C0BC3F0}"/>
              </a:ext>
            </a:extLst>
          </p:cNvPr>
          <p:cNvPicPr>
            <a:picLocks noChangeAspect="1"/>
          </p:cNvPicPr>
          <p:nvPr/>
        </p:nvPicPr>
        <p:blipFill>
          <a:blip r:embed="rId3">
            <a:lum/>
            <a:alphaModFix/>
          </a:blip>
          <a:srcRect/>
          <a:stretch>
            <a:fillRect/>
          </a:stretch>
        </p:blipFill>
        <p:spPr>
          <a:xfrm>
            <a:off x="676440" y="6467399"/>
            <a:ext cx="2142720" cy="199800"/>
          </a:xfrm>
          <a:prstGeom prst="rect">
            <a:avLst/>
          </a:prstGeom>
          <a:noFill/>
          <a:ln>
            <a:noFill/>
          </a:ln>
        </p:spPr>
      </p:pic>
      <p:sp>
        <p:nvSpPr>
          <p:cNvPr id="9" name="Google Shape;65;p1">
            <a:extLst>
              <a:ext uri="{FF2B5EF4-FFF2-40B4-BE49-F238E27FC236}">
                <a16:creationId xmlns:a16="http://schemas.microsoft.com/office/drawing/2014/main" id="{CEF905C2-0296-8FC0-C9D4-21E73F6EC683}"/>
              </a:ext>
            </a:extLst>
          </p:cNvPr>
          <p:cNvSpPr txBox="1">
            <a:spLocks noGrp="1"/>
          </p:cNvSpPr>
          <p:nvPr/>
        </p:nvSpPr>
        <p:spPr>
          <a:xfrm>
            <a:off x="11353320" y="6473159"/>
            <a:ext cx="150840" cy="4533120"/>
          </a:xfrm>
          <a:prstGeom prst="rect">
            <a:avLst/>
          </a:prstGeom>
          <a:noFill/>
          <a:ln/>
        </p:spPr>
        <p:txBody>
          <a:bodyPr wrap="square" lIns="0" tIns="6840" rIns="0" bIns="0" anchor="t" anchorCtr="0">
            <a:spAutoFit/>
          </a:bodyPr>
          <a:lstStyle/>
          <a:p>
            <a:pPr marL="38160" marR="0" lvl="0" indent="0" algn="l" defTabSz="914400" rtl="0" eaLnBrk="1" fontAlgn="auto" latinLnBrk="0" hangingPunct="0">
              <a:lnSpc>
                <a:spcPct val="100000"/>
              </a:lnSpc>
              <a:spcBef>
                <a:spcPts val="0"/>
              </a:spcBef>
              <a:spcAft>
                <a:spcPts val="0"/>
              </a:spcAft>
              <a:buClrTx/>
              <a:buSzTx/>
              <a:buFontTx/>
              <a:buNone/>
              <a:tabLst/>
              <a:defRPr/>
            </a:pPr>
            <a:fld id="{BC8E749E-7A3C-4A70-AFE9-AE9903B78323}" type="slidenum">
              <a:rPr kumimoji="0" lang="en-US" sz="1400" b="0" i="0" u="none" strike="noStrike" kern="1200" cap="none" spc="0" normalizeH="0" baseline="0" noProof="0" smtClean="0">
                <a:ln>
                  <a:noFill/>
                </a:ln>
                <a:solidFill>
                  <a:srgbClr val="000000"/>
                </a:solidFill>
                <a:effectLst/>
                <a:uLnTx/>
                <a:uFillTx/>
                <a:latin typeface="Arial" pitchFamily="18"/>
                <a:ea typeface="+mn-ea"/>
                <a:cs typeface="Arial" pitchFamily="2"/>
              </a:rPr>
              <a:pPr marL="38160" marR="0" lvl="0" indent="0" algn="l" defTabSz="914400" rtl="0" eaLnBrk="1" fontAlgn="auto" latinLnBrk="0" hangingPunct="0">
                <a:lnSpc>
                  <a:spcPct val="100000"/>
                </a:lnSpc>
                <a:spcBef>
                  <a:spcPts val="0"/>
                </a:spcBef>
                <a:spcAft>
                  <a:spcPts val="0"/>
                </a:spcAft>
                <a:buClrTx/>
                <a:buSzTx/>
                <a:buFontTx/>
                <a:buNone/>
                <a:tabLst/>
                <a:defRPr/>
              </a:pPr>
              <a:t>1</a:t>
            </a:fld>
            <a:endParaRPr kumimoji="0" lang="en-US" sz="1400" b="0" i="0" u="none" strike="noStrike" kern="1200" cap="none" spc="0" normalizeH="0" baseline="0" noProof="0">
              <a:ln>
                <a:noFill/>
              </a:ln>
              <a:solidFill>
                <a:srgbClr val="000000"/>
              </a:solidFill>
              <a:effectLst/>
              <a:uLnTx/>
              <a:uFillTx/>
              <a:latin typeface="Arial" pitchFamily="18"/>
              <a:ea typeface="+mn-ea"/>
              <a:cs typeface="Arial" pitchFamily="2"/>
            </a:endParaRPr>
          </a:p>
        </p:txBody>
      </p:sp>
      <p:sp>
        <p:nvSpPr>
          <p:cNvPr id="10" name="Google Shape;66;p1">
            <a:extLst>
              <a:ext uri="{FF2B5EF4-FFF2-40B4-BE49-F238E27FC236}">
                <a16:creationId xmlns:a16="http://schemas.microsoft.com/office/drawing/2014/main" id="{7FC6A14F-BAAF-EBFF-3F11-06FD34115220}"/>
              </a:ext>
            </a:extLst>
          </p:cNvPr>
          <p:cNvSpPr/>
          <p:nvPr/>
        </p:nvSpPr>
        <p:spPr>
          <a:xfrm>
            <a:off x="1599840" y="2920320"/>
            <a:ext cx="8610120" cy="197073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t" anchorCtr="0" compatLnSpc="0">
            <a:spAutoFit/>
          </a:bodyPr>
          <a:lstStyle/>
          <a:p>
            <a:pPr marL="0" marR="0" lvl="0" indent="0" algn="l" rtl="0" hangingPunct="0">
              <a:lnSpc>
                <a:spcPct val="100000"/>
              </a:lnSpc>
              <a:spcBef>
                <a:spcPts val="0"/>
              </a:spcBef>
              <a:spcAft>
                <a:spcPts val="0"/>
              </a:spcAft>
              <a:buNone/>
              <a:tabLst/>
            </a:pPr>
            <a:r>
              <a:rPr lang="en-US" sz="2400" b="0" i="0" u="none" strike="noStrike" kern="1200" spc="0" dirty="0">
                <a:ln>
                  <a:noFill/>
                </a:ln>
                <a:solidFill>
                  <a:srgbClr val="000000"/>
                </a:solidFill>
                <a:latin typeface="Calibri" pitchFamily="18"/>
                <a:ea typeface="Calibri" pitchFamily="2"/>
                <a:cs typeface="Calibri" pitchFamily="2"/>
              </a:rPr>
              <a:t>STUDENT </a:t>
            </a:r>
            <a:r>
              <a:rPr lang="en-US" sz="2400" b="0" i="0" u="none" strike="noStrike" kern="1200" spc="0" dirty="0" err="1">
                <a:ln>
                  <a:noFill/>
                </a:ln>
                <a:solidFill>
                  <a:srgbClr val="000000"/>
                </a:solidFill>
                <a:latin typeface="Calibri" pitchFamily="18"/>
                <a:ea typeface="Calibri" pitchFamily="2"/>
                <a:cs typeface="Calibri" pitchFamily="2"/>
              </a:rPr>
              <a:t>NAM:Karthika.V</a:t>
            </a:r>
            <a:endParaRPr lang="en-US" sz="2400" b="0" i="0" u="none" strike="noStrike" kern="1200" spc="0" dirty="0">
              <a:ln>
                <a:noFill/>
              </a:ln>
              <a:solidFill>
                <a:srgbClr val="000000"/>
              </a:solidFill>
              <a:latin typeface="Calibri" pitchFamily="18"/>
              <a:ea typeface="Calibri" pitchFamily="2"/>
              <a:cs typeface="Calibri" pitchFamily="2"/>
            </a:endParaRPr>
          </a:p>
          <a:p>
            <a:pPr marL="0" marR="0" lvl="0" indent="0" algn="l" rtl="0" hangingPunct="0">
              <a:lnSpc>
                <a:spcPct val="100000"/>
              </a:lnSpc>
              <a:spcBef>
                <a:spcPts val="0"/>
              </a:spcBef>
              <a:spcAft>
                <a:spcPts val="0"/>
              </a:spcAft>
              <a:buNone/>
              <a:tabLst/>
            </a:pPr>
            <a:r>
              <a:rPr lang="en-US" sz="2400" b="0" i="0" u="none" strike="noStrike" kern="1200" spc="0" dirty="0">
                <a:ln>
                  <a:noFill/>
                </a:ln>
                <a:solidFill>
                  <a:srgbClr val="000000"/>
                </a:solidFill>
                <a:latin typeface="Calibri" pitchFamily="18"/>
                <a:ea typeface="Calibri" pitchFamily="2"/>
                <a:cs typeface="Calibri" pitchFamily="2"/>
              </a:rPr>
              <a:t>REG NUMBER:422200779</a:t>
            </a:r>
          </a:p>
          <a:p>
            <a:pPr marL="0" marR="0" lvl="0" indent="0" algn="l" rtl="0" hangingPunct="0">
              <a:lnSpc>
                <a:spcPct val="100000"/>
              </a:lnSpc>
              <a:spcBef>
                <a:spcPts val="0"/>
              </a:spcBef>
              <a:spcAft>
                <a:spcPts val="0"/>
              </a:spcAft>
              <a:buNone/>
              <a:tabLst/>
            </a:pPr>
            <a:r>
              <a:rPr lang="en-US" sz="2400" b="0" i="0" u="none" strike="noStrike" kern="1200" spc="0" dirty="0">
                <a:ln>
                  <a:noFill/>
                </a:ln>
                <a:solidFill>
                  <a:srgbClr val="000000"/>
                </a:solidFill>
                <a:latin typeface="Calibri" pitchFamily="18"/>
                <a:ea typeface="Calibri" pitchFamily="2"/>
                <a:cs typeface="Calibri" pitchFamily="2"/>
              </a:rPr>
              <a:t>DEPARTMENT: </a:t>
            </a:r>
            <a:r>
              <a:rPr lang="en-US" sz="2400" b="0" i="0" u="none" strike="noStrike" kern="1200" spc="0" dirty="0" err="1">
                <a:ln>
                  <a:noFill/>
                </a:ln>
                <a:solidFill>
                  <a:srgbClr val="000000"/>
                </a:solidFill>
                <a:latin typeface="Calibri" pitchFamily="18"/>
                <a:ea typeface="Calibri" pitchFamily="2"/>
                <a:cs typeface="Calibri" pitchFamily="2"/>
              </a:rPr>
              <a:t>Bcom</a:t>
            </a:r>
            <a:r>
              <a:rPr lang="en-US" sz="2400">
                <a:solidFill>
                  <a:srgbClr val="000000"/>
                </a:solidFill>
                <a:latin typeface="Calibri" pitchFamily="18"/>
                <a:ea typeface="Calibri" pitchFamily="2"/>
                <a:cs typeface="Calibri" pitchFamily="2"/>
              </a:rPr>
              <a:t>(ISM)</a:t>
            </a:r>
            <a:endParaRPr lang="en-US" sz="2400" b="0" i="0" u="none" strike="noStrike" kern="1200" spc="0" dirty="0">
              <a:ln>
                <a:noFill/>
              </a:ln>
              <a:solidFill>
                <a:srgbClr val="000000"/>
              </a:solidFill>
              <a:latin typeface="Calibri" pitchFamily="18"/>
              <a:ea typeface="Calibri" pitchFamily="2"/>
              <a:cs typeface="Calibri" pitchFamily="2"/>
            </a:endParaRPr>
          </a:p>
          <a:p>
            <a:pPr marL="0" marR="0" lvl="0" indent="0" algn="l" rtl="0" hangingPunct="0">
              <a:lnSpc>
                <a:spcPct val="100000"/>
              </a:lnSpc>
              <a:spcBef>
                <a:spcPts val="0"/>
              </a:spcBef>
              <a:spcAft>
                <a:spcPts val="0"/>
              </a:spcAft>
              <a:buNone/>
              <a:tabLst/>
            </a:pPr>
            <a:r>
              <a:rPr lang="en-US" sz="2400" b="0" i="0" u="none" strike="noStrike" kern="1200" spc="0" dirty="0">
                <a:ln>
                  <a:noFill/>
                </a:ln>
                <a:solidFill>
                  <a:srgbClr val="000000"/>
                </a:solidFill>
                <a:latin typeface="Calibri" pitchFamily="18"/>
                <a:ea typeface="Calibri" pitchFamily="2"/>
                <a:cs typeface="Calibri" pitchFamily="2"/>
              </a:rPr>
              <a:t>COLLEGE: </a:t>
            </a:r>
            <a:r>
              <a:rPr lang="en-US" sz="2400" b="0" i="0" u="none" strike="noStrike" kern="1200" spc="0" dirty="0" err="1">
                <a:ln>
                  <a:noFill/>
                </a:ln>
                <a:solidFill>
                  <a:srgbClr val="000000"/>
                </a:solidFill>
                <a:latin typeface="Calibri" pitchFamily="18"/>
                <a:ea typeface="Calibri" pitchFamily="2"/>
                <a:cs typeface="Calibri" pitchFamily="2"/>
              </a:rPr>
              <a:t>Annai</a:t>
            </a:r>
            <a:r>
              <a:rPr lang="en-US" sz="2400" b="0" i="0" u="none" strike="noStrike" kern="1200" spc="0" dirty="0">
                <a:ln>
                  <a:noFill/>
                </a:ln>
                <a:solidFill>
                  <a:srgbClr val="000000"/>
                </a:solidFill>
                <a:latin typeface="Calibri" pitchFamily="18"/>
                <a:ea typeface="Calibri" pitchFamily="2"/>
                <a:cs typeface="Calibri" pitchFamily="2"/>
              </a:rPr>
              <a:t> </a:t>
            </a:r>
            <a:r>
              <a:rPr lang="en-US" sz="2400" b="0" i="0" u="none" strike="noStrike" kern="1200" spc="0" dirty="0" err="1">
                <a:ln>
                  <a:noFill/>
                </a:ln>
                <a:solidFill>
                  <a:srgbClr val="000000"/>
                </a:solidFill>
                <a:latin typeface="Calibri" pitchFamily="18"/>
                <a:ea typeface="Calibri" pitchFamily="2"/>
                <a:cs typeface="Calibri" pitchFamily="2"/>
              </a:rPr>
              <a:t>veilankanni's</a:t>
            </a:r>
            <a:r>
              <a:rPr lang="en-US" sz="2400" b="0" i="0" u="none" strike="noStrike" kern="1200" spc="0" dirty="0">
                <a:ln>
                  <a:noFill/>
                </a:ln>
                <a:solidFill>
                  <a:srgbClr val="000000"/>
                </a:solidFill>
                <a:latin typeface="Calibri" pitchFamily="18"/>
                <a:ea typeface="Calibri" pitchFamily="2"/>
                <a:cs typeface="Calibri" pitchFamily="2"/>
              </a:rPr>
              <a:t> college for women</a:t>
            </a:r>
          </a:p>
          <a:p>
            <a:pPr marL="0" marR="0" lvl="0" indent="0" algn="l" rtl="0" hangingPunct="0">
              <a:lnSpc>
                <a:spcPct val="100000"/>
              </a:lnSpc>
              <a:spcBef>
                <a:spcPts val="0"/>
              </a:spcBef>
              <a:spcAft>
                <a:spcPts val="0"/>
              </a:spcAft>
              <a:buNone/>
              <a:tabLst/>
            </a:pPr>
            <a:r>
              <a:rPr lang="en-US" sz="2400" b="0" i="0" u="none" strike="noStrike" kern="1200" spc="0" dirty="0">
                <a:ln>
                  <a:noFill/>
                </a:ln>
                <a:solidFill>
                  <a:srgbClr val="000000"/>
                </a:solidFill>
                <a:latin typeface="Calibri" pitchFamily="18"/>
                <a:ea typeface="Calibri" pitchFamily="2"/>
                <a:cs typeface="Calibri" pitchFamily="2"/>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pic>
        <p:nvPicPr>
          <p:cNvPr id="2" name="Google Shape;179;g13c56ae453bed1ee_0">
            <a:extLst>
              <a:ext uri="{FF2B5EF4-FFF2-40B4-BE49-F238E27FC236}">
                <a16:creationId xmlns:a16="http://schemas.microsoft.com/office/drawing/2014/main" id="{6C828BE6-9507-6033-E08B-423823C79FAF}"/>
              </a:ext>
            </a:extLst>
          </p:cNvPr>
          <p:cNvPicPr>
            <a:picLocks noChangeAspect="1"/>
          </p:cNvPicPr>
          <p:nvPr/>
        </p:nvPicPr>
        <p:blipFill>
          <a:blip r:embed="rId3">
            <a:lum/>
            <a:alphaModFix/>
          </a:blip>
          <a:srcRect/>
          <a:stretch>
            <a:fillRect/>
          </a:stretch>
        </p:blipFill>
        <p:spPr>
          <a:xfrm>
            <a:off x="743400" y="863279"/>
            <a:ext cx="8298720" cy="513144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THE &quot;WOW&quot; IN OUR SOLUTION">
    <p:spTree>
      <p:nvGrpSpPr>
        <p:cNvPr id="1" name=""/>
        <p:cNvGrpSpPr/>
        <p:nvPr/>
      </p:nvGrpSpPr>
      <p:grpSpPr>
        <a:xfrm>
          <a:off x="0" y="0"/>
          <a:ext cx="0" cy="0"/>
          <a:chOff x="0" y="0"/>
          <a:chExt cx="0" cy="0"/>
        </a:xfrm>
      </p:grpSpPr>
      <p:sp>
        <p:nvSpPr>
          <p:cNvPr id="2" name="Google Shape;184;p9">
            <a:extLst>
              <a:ext uri="{FF2B5EF4-FFF2-40B4-BE49-F238E27FC236}">
                <a16:creationId xmlns:a16="http://schemas.microsoft.com/office/drawing/2014/main" id="{F9548802-A053-BFD6-6A8C-A4A610B75EFE}"/>
              </a:ext>
            </a:extLst>
          </p:cNvPr>
          <p:cNvSpPr/>
          <p:nvPr/>
        </p:nvSpPr>
        <p:spPr>
          <a:xfrm>
            <a:off x="752400" y="6486120"/>
            <a:ext cx="1773360" cy="192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0">
            <a:spAutoFit/>
          </a:bodyPr>
          <a:lstStyle/>
          <a:p>
            <a:pPr marL="0" marR="0" lvl="0" indent="0" algn="l" rtl="0" hangingPunct="0">
              <a:lnSpc>
                <a:spcPct val="115000"/>
              </a:lnSpc>
              <a:spcBef>
                <a:spcPts val="0"/>
              </a:spcBef>
              <a:spcAft>
                <a:spcPts val="0"/>
              </a:spcAft>
              <a:buNone/>
              <a:tabLst/>
            </a:pPr>
            <a:r>
              <a:rPr lang="en-US" sz="1100" b="0" i="0" u="none" strike="noStrike" kern="1200" spc="0">
                <a:ln>
                  <a:noFill/>
                </a:ln>
                <a:solidFill>
                  <a:srgbClr val="000000"/>
                </a:solidFill>
                <a:latin typeface="Trebuchet MS" pitchFamily="18"/>
                <a:ea typeface="Trebuchet MS" pitchFamily="2"/>
                <a:cs typeface="Trebuchet MS" pitchFamily="2"/>
              </a:rPr>
              <a:t>3/21/2024  </a:t>
            </a:r>
            <a:r>
              <a:rPr lang="en-US" sz="1100" b="1" i="0" u="none" strike="noStrike" kern="1200" spc="0">
                <a:ln>
                  <a:noFill/>
                </a:ln>
                <a:solidFill>
                  <a:srgbClr val="000000"/>
                </a:solidFill>
                <a:latin typeface="Trebuchet MS" pitchFamily="18"/>
                <a:ea typeface="Trebuchet MS" pitchFamily="2"/>
                <a:cs typeface="Trebuchet MS" pitchFamily="2"/>
              </a:rPr>
              <a:t>Annual Review</a:t>
            </a:r>
          </a:p>
        </p:txBody>
      </p:sp>
      <p:sp>
        <p:nvSpPr>
          <p:cNvPr id="3" name="Google Shape;185;p9">
            <a:extLst>
              <a:ext uri="{FF2B5EF4-FFF2-40B4-BE49-F238E27FC236}">
                <a16:creationId xmlns:a16="http://schemas.microsoft.com/office/drawing/2014/main" id="{0B98D25D-00C5-C3FC-D78F-C5F80BA07C26}"/>
              </a:ext>
            </a:extLst>
          </p:cNvPr>
          <p:cNvSpPr/>
          <p:nvPr/>
        </p:nvSpPr>
        <p:spPr>
          <a:xfrm>
            <a:off x="9353519" y="5362560"/>
            <a:ext cx="456839" cy="456839"/>
          </a:xfrm>
          <a:custGeom>
            <a:avLst/>
            <a:gdLst>
              <a:gd name="f0" fmla="val 0"/>
              <a:gd name="f1" fmla="val 457200"/>
            </a:gdLst>
            <a:ahLst/>
            <a:cxnLst>
              <a:cxn ang="3cd4">
                <a:pos x="hc" y="t"/>
              </a:cxn>
              <a:cxn ang="0">
                <a:pos x="r" y="vc"/>
              </a:cxn>
              <a:cxn ang="cd4">
                <a:pos x="hc" y="b"/>
              </a:cxn>
              <a:cxn ang="cd2">
                <a:pos x="l" y="vc"/>
              </a:cxn>
            </a:cxnLst>
            <a:rect l="l" t="t" r="r" b="b"/>
            <a:pathLst>
              <a:path w="457200" h="457200">
                <a:moveTo>
                  <a:pt x="f1" y="f0"/>
                </a:moveTo>
                <a:lnTo>
                  <a:pt x="f0" y="f0"/>
                </a:lnTo>
                <a:lnTo>
                  <a:pt x="f0" y="f1"/>
                </a:lnTo>
                <a:lnTo>
                  <a:pt x="f1" y="f1"/>
                </a:lnTo>
                <a:lnTo>
                  <a:pt x="f1" y="f0"/>
                </a:lnTo>
                <a:close/>
              </a:path>
            </a:pathLst>
          </a:custGeom>
          <a:solidFill>
            <a:srgbClr val="42AF51"/>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4" name="Google Shape;186;p9">
            <a:extLst>
              <a:ext uri="{FF2B5EF4-FFF2-40B4-BE49-F238E27FC236}">
                <a16:creationId xmlns:a16="http://schemas.microsoft.com/office/drawing/2014/main" id="{3B87CA07-D26C-789A-947D-0729A1451C17}"/>
              </a:ext>
            </a:extLst>
          </p:cNvPr>
          <p:cNvSpPr/>
          <p:nvPr/>
        </p:nvSpPr>
        <p:spPr>
          <a:xfrm>
            <a:off x="6696000" y="1695600"/>
            <a:ext cx="313920" cy="323640"/>
          </a:xfrm>
          <a:custGeom>
            <a:avLst/>
            <a:gdLst>
              <a:gd name="f0" fmla="val 0"/>
              <a:gd name="f1" fmla="val 314325"/>
              <a:gd name="f2" fmla="val 323850"/>
            </a:gdLst>
            <a:ahLst/>
            <a:cxnLst>
              <a:cxn ang="3cd4">
                <a:pos x="hc" y="t"/>
              </a:cxn>
              <a:cxn ang="0">
                <a:pos x="r" y="vc"/>
              </a:cxn>
              <a:cxn ang="cd4">
                <a:pos x="hc" y="b"/>
              </a:cxn>
              <a:cxn ang="cd2">
                <a:pos x="l" y="vc"/>
              </a:cxn>
            </a:cxnLst>
            <a:rect l="l" t="t" r="r" b="b"/>
            <a:pathLst>
              <a:path w="314325" h="323850">
                <a:moveTo>
                  <a:pt x="f1" y="f0"/>
                </a:moveTo>
                <a:lnTo>
                  <a:pt x="f0" y="f0"/>
                </a:lnTo>
                <a:lnTo>
                  <a:pt x="f0" y="f2"/>
                </a:lnTo>
                <a:lnTo>
                  <a:pt x="f1" y="f2"/>
                </a:lnTo>
                <a:lnTo>
                  <a:pt x="f1" y="f0"/>
                </a:lnTo>
                <a:close/>
              </a:path>
            </a:pathLst>
          </a:custGeom>
          <a:solidFill>
            <a:srgbClr val="2D83C3"/>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5" name="Google Shape;187;p9">
            <a:extLst>
              <a:ext uri="{FF2B5EF4-FFF2-40B4-BE49-F238E27FC236}">
                <a16:creationId xmlns:a16="http://schemas.microsoft.com/office/drawing/2014/main" id="{14766526-B18A-4B97-15DE-25A35D649FAA}"/>
              </a:ext>
            </a:extLst>
          </p:cNvPr>
          <p:cNvSpPr/>
          <p:nvPr/>
        </p:nvSpPr>
        <p:spPr>
          <a:xfrm>
            <a:off x="9353519" y="5896080"/>
            <a:ext cx="180720" cy="180720"/>
          </a:xfrm>
          <a:custGeom>
            <a:avLst/>
            <a:gdLst>
              <a:gd name="f0" fmla="val 0"/>
              <a:gd name="f1" fmla="val 180975"/>
            </a:gdLst>
            <a:ahLst/>
            <a:cxnLst>
              <a:cxn ang="3cd4">
                <a:pos x="hc" y="t"/>
              </a:cxn>
              <a:cxn ang="0">
                <a:pos x="r" y="vc"/>
              </a:cxn>
              <a:cxn ang="cd4">
                <a:pos x="hc" y="b"/>
              </a:cxn>
              <a:cxn ang="cd2">
                <a:pos x="l" y="vc"/>
              </a:cxn>
            </a:cxnLst>
            <a:rect l="l" t="t" r="r" b="b"/>
            <a:pathLst>
              <a:path w="180975" h="180975">
                <a:moveTo>
                  <a:pt x="f1" y="f0"/>
                </a:moveTo>
                <a:lnTo>
                  <a:pt x="f0" y="f0"/>
                </a:lnTo>
                <a:lnTo>
                  <a:pt x="f0" y="f1"/>
                </a:lnTo>
                <a:lnTo>
                  <a:pt x="f1" y="f1"/>
                </a:lnTo>
                <a:lnTo>
                  <a:pt x="f1" y="f0"/>
                </a:lnTo>
                <a:close/>
              </a:path>
            </a:pathLst>
          </a:custGeom>
          <a:solidFill>
            <a:srgbClr val="2D936B"/>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pic>
        <p:nvPicPr>
          <p:cNvPr id="6" name="Google Shape;188;p9">
            <a:extLst>
              <a:ext uri="{FF2B5EF4-FFF2-40B4-BE49-F238E27FC236}">
                <a16:creationId xmlns:a16="http://schemas.microsoft.com/office/drawing/2014/main" id="{529AB856-E4CE-5178-12F2-6DE27438870B}"/>
              </a:ext>
            </a:extLst>
          </p:cNvPr>
          <p:cNvPicPr>
            <a:picLocks noChangeAspect="1"/>
          </p:cNvPicPr>
          <p:nvPr/>
        </p:nvPicPr>
        <p:blipFill>
          <a:blip r:embed="rId3">
            <a:lum/>
            <a:alphaModFix/>
          </a:blip>
          <a:srcRect/>
          <a:stretch>
            <a:fillRect/>
          </a:stretch>
        </p:blipFill>
        <p:spPr>
          <a:xfrm>
            <a:off x="66600" y="3381480"/>
            <a:ext cx="2466720" cy="3419279"/>
          </a:xfrm>
          <a:prstGeom prst="rect">
            <a:avLst/>
          </a:prstGeom>
          <a:noFill/>
          <a:ln>
            <a:noFill/>
          </a:ln>
        </p:spPr>
      </p:pic>
      <p:sp>
        <p:nvSpPr>
          <p:cNvPr id="7" name="Google Shape;189;p9">
            <a:extLst>
              <a:ext uri="{FF2B5EF4-FFF2-40B4-BE49-F238E27FC236}">
                <a16:creationId xmlns:a16="http://schemas.microsoft.com/office/drawing/2014/main" id="{0E06F4CD-72EE-0171-1135-0EA907F25910}"/>
              </a:ext>
            </a:extLst>
          </p:cNvPr>
          <p:cNvSpPr txBox="1">
            <a:spLocks noGrp="1"/>
          </p:cNvSpPr>
          <p:nvPr>
            <p:ph type="title" idx="4294967295"/>
          </p:nvPr>
        </p:nvSpPr>
        <p:spPr>
          <a:xfrm>
            <a:off x="739799" y="654840"/>
            <a:ext cx="8480160" cy="1161720"/>
          </a:xfrm>
        </p:spPr>
        <p:txBody>
          <a:bodyPr tIns="16560"/>
          <a:lstStyle/>
          <a:p>
            <a:pPr marL="12600" lvl="0"/>
            <a:r>
              <a:rPr lang="en-US" sz="4250" b="0">
                <a:latin typeface="Arial" pitchFamily="18"/>
                <a:cs typeface="Arial" pitchFamily="2"/>
              </a:rPr>
              <a:t>THE "WOW" IN OUR SOLUTION</a:t>
            </a:r>
          </a:p>
        </p:txBody>
      </p:sp>
      <p:sp>
        <p:nvSpPr>
          <p:cNvPr id="8" name="Google Shape;190;p9">
            <a:extLst>
              <a:ext uri="{FF2B5EF4-FFF2-40B4-BE49-F238E27FC236}">
                <a16:creationId xmlns:a16="http://schemas.microsoft.com/office/drawing/2014/main" id="{8A3721CA-D3E0-C3A3-2C9C-647095A87D48}"/>
              </a:ext>
            </a:extLst>
          </p:cNvPr>
          <p:cNvSpPr/>
          <p:nvPr/>
        </p:nvSpPr>
        <p:spPr>
          <a:xfrm>
            <a:off x="11277360" y="6473159"/>
            <a:ext cx="228240" cy="183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6840" rIns="0" bIns="0" anchor="t" anchorCtr="0" compatLnSpc="0">
            <a:spAutoFit/>
          </a:bodyPr>
          <a:lstStyle/>
          <a:p>
            <a:pPr marL="38160" marR="0" lvl="0" indent="0" algn="l" rtl="0" hangingPunct="0">
              <a:lnSpc>
                <a:spcPct val="100000"/>
              </a:lnSpc>
              <a:spcBef>
                <a:spcPts val="0"/>
              </a:spcBef>
              <a:spcAft>
                <a:spcPts val="0"/>
              </a:spcAft>
              <a:buNone/>
              <a:tabLst/>
            </a:pPr>
            <a:fld id="{CE9FF10B-0BCF-4519-92FB-AE90229398AA}" type="slidenum">
              <a:t>11</a:t>
            </a:fld>
            <a:endParaRPr lang="en-US" sz="1100" b="0" i="0" u="none" strike="noStrike" kern="1200" spc="0">
              <a:ln>
                <a:noFill/>
              </a:ln>
              <a:solidFill>
                <a:srgbClr val="000000"/>
              </a:solidFill>
              <a:latin typeface="Trebuchet MS" pitchFamily="18"/>
              <a:ea typeface="Trebuchet MS" pitchFamily="2"/>
              <a:cs typeface="Trebuchet MS" pitchFamily="2"/>
            </a:endParaRPr>
          </a:p>
        </p:txBody>
      </p:sp>
      <p:sp>
        <p:nvSpPr>
          <p:cNvPr id="9" name="Google Shape;191;p9">
            <a:extLst>
              <a:ext uri="{FF2B5EF4-FFF2-40B4-BE49-F238E27FC236}">
                <a16:creationId xmlns:a16="http://schemas.microsoft.com/office/drawing/2014/main" id="{EAD22146-29A2-FC1B-32CC-FC28CE7D400E}"/>
              </a:ext>
            </a:extLst>
          </p:cNvPr>
          <p:cNvSpPr/>
          <p:nvPr/>
        </p:nvSpPr>
        <p:spPr>
          <a:xfrm>
            <a:off x="2562119" y="2266200"/>
            <a:ext cx="7067520" cy="33836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t" anchorCtr="0" compatLnSpc="0">
            <a:spAutoFit/>
          </a:bodyPr>
          <a:lstStyle/>
          <a:p>
            <a:pPr marL="0" marR="0" lvl="0" indent="0" algn="l" rtl="0" hangingPunct="0">
              <a:lnSpc>
                <a:spcPct val="100000"/>
              </a:lnSpc>
              <a:spcBef>
                <a:spcPts val="0"/>
              </a:spcBef>
              <a:spcAft>
                <a:spcPts val="0"/>
              </a:spcAft>
              <a:buNone/>
              <a:tabLst/>
            </a:pPr>
            <a:r>
              <a:rPr lang="en-US" sz="2400" b="0" i="0" u="none" strike="noStrike" kern="1200" spc="0">
                <a:ln>
                  <a:noFill/>
                </a:ln>
                <a:solidFill>
                  <a:srgbClr val="000000"/>
                </a:solidFill>
                <a:latin typeface="Arial" pitchFamily="18"/>
                <a:ea typeface="Arial" pitchFamily="2"/>
                <a:cs typeface="Arial" pitchFamily="2"/>
              </a:rPr>
              <a:t>"Revolutionizing Employee Performance: Our Excel-Based Solution Delivers In-Depth Analysis with Dynamic Dashboards and Predictive Metrics, Empowering Organizations to Optimize Workforce Efficiency, Identify Key Performance Drivers, and Drive Strategic Decision-Making. Discover How Advanced Excel Techniques Uncover Hidden Trends and Transform Data into Actionable Insights for Peak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Google Shape;196;p10">
            <a:extLst>
              <a:ext uri="{FF2B5EF4-FFF2-40B4-BE49-F238E27FC236}">
                <a16:creationId xmlns:a16="http://schemas.microsoft.com/office/drawing/2014/main" id="{E23EE801-773B-5421-A8C1-7EE512AC540D}"/>
              </a:ext>
            </a:extLst>
          </p:cNvPr>
          <p:cNvSpPr/>
          <p:nvPr/>
        </p:nvSpPr>
        <p:spPr>
          <a:xfrm>
            <a:off x="9353519" y="5896080"/>
            <a:ext cx="180720" cy="180720"/>
          </a:xfrm>
          <a:custGeom>
            <a:avLst/>
            <a:gdLst>
              <a:gd name="f0" fmla="val 0"/>
              <a:gd name="f1" fmla="val 180975"/>
            </a:gdLst>
            <a:ahLst/>
            <a:cxnLst>
              <a:cxn ang="3cd4">
                <a:pos x="hc" y="t"/>
              </a:cxn>
              <a:cxn ang="0">
                <a:pos x="r" y="vc"/>
              </a:cxn>
              <a:cxn ang="cd4">
                <a:pos x="hc" y="b"/>
              </a:cxn>
              <a:cxn ang="cd2">
                <a:pos x="l" y="vc"/>
              </a:cxn>
            </a:cxnLst>
            <a:rect l="l" t="t" r="r" b="b"/>
            <a:pathLst>
              <a:path w="180975" h="180975">
                <a:moveTo>
                  <a:pt x="f1" y="f0"/>
                </a:moveTo>
                <a:lnTo>
                  <a:pt x="f0" y="f0"/>
                </a:lnTo>
                <a:lnTo>
                  <a:pt x="f0" y="f1"/>
                </a:lnTo>
                <a:lnTo>
                  <a:pt x="f1" y="f1"/>
                </a:lnTo>
                <a:lnTo>
                  <a:pt x="f1" y="f0"/>
                </a:lnTo>
                <a:close/>
              </a:path>
            </a:pathLst>
          </a:custGeom>
          <a:solidFill>
            <a:srgbClr val="2D936B"/>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pic>
        <p:nvPicPr>
          <p:cNvPr id="3" name="Google Shape;197;p10">
            <a:extLst>
              <a:ext uri="{FF2B5EF4-FFF2-40B4-BE49-F238E27FC236}">
                <a16:creationId xmlns:a16="http://schemas.microsoft.com/office/drawing/2014/main" id="{D0297BB5-2664-17E1-82DF-31B84FD56B99}"/>
              </a:ext>
            </a:extLst>
          </p:cNvPr>
          <p:cNvPicPr>
            <a:picLocks noChangeAspect="1"/>
          </p:cNvPicPr>
          <p:nvPr/>
        </p:nvPicPr>
        <p:blipFill>
          <a:blip r:embed="rId3">
            <a:lum/>
            <a:alphaModFix/>
          </a:blip>
          <a:srcRect/>
          <a:stretch>
            <a:fillRect/>
          </a:stretch>
        </p:blipFill>
        <p:spPr>
          <a:xfrm>
            <a:off x="1666800" y="6467399"/>
            <a:ext cx="75960" cy="177480"/>
          </a:xfrm>
          <a:prstGeom prst="rect">
            <a:avLst/>
          </a:prstGeom>
          <a:noFill/>
          <a:ln>
            <a:noFill/>
          </a:ln>
        </p:spPr>
      </p:pic>
      <p:sp>
        <p:nvSpPr>
          <p:cNvPr id="4" name="Google Shape;198;p10">
            <a:extLst>
              <a:ext uri="{FF2B5EF4-FFF2-40B4-BE49-F238E27FC236}">
                <a16:creationId xmlns:a16="http://schemas.microsoft.com/office/drawing/2014/main" id="{2D10F456-4F7F-8DF2-65E7-BAB19D89CBF9}"/>
              </a:ext>
            </a:extLst>
          </p:cNvPr>
          <p:cNvSpPr/>
          <p:nvPr/>
        </p:nvSpPr>
        <p:spPr>
          <a:xfrm>
            <a:off x="11277360" y="6473159"/>
            <a:ext cx="228240" cy="183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6840" rIns="0" bIns="0" anchor="t" anchorCtr="0" compatLnSpc="0">
            <a:spAutoFit/>
          </a:bodyPr>
          <a:lstStyle/>
          <a:p>
            <a:pPr marL="38160" marR="0" lvl="0" indent="0" algn="l" rtl="0" hangingPunct="0">
              <a:lnSpc>
                <a:spcPct val="100000"/>
              </a:lnSpc>
              <a:spcBef>
                <a:spcPts val="0"/>
              </a:spcBef>
              <a:spcAft>
                <a:spcPts val="0"/>
              </a:spcAft>
              <a:buNone/>
              <a:tabLst/>
            </a:pPr>
            <a:fld id="{48D0E2CC-2092-4AF1-85A5-9F40E1807932}" type="slidenum">
              <a:t>12</a:t>
            </a:fld>
            <a:endParaRPr lang="en-US" sz="1100" b="0" i="0" u="none" strike="noStrike" kern="1200" spc="0">
              <a:ln>
                <a:noFill/>
              </a:ln>
              <a:solidFill>
                <a:srgbClr val="000000"/>
              </a:solidFill>
              <a:latin typeface="Trebuchet MS" pitchFamily="18"/>
              <a:ea typeface="Trebuchet MS" pitchFamily="2"/>
              <a:cs typeface="Trebuchet MS" pitchFamily="2"/>
            </a:endParaRPr>
          </a:p>
        </p:txBody>
      </p:sp>
      <p:sp>
        <p:nvSpPr>
          <p:cNvPr id="5" name="Google Shape;199;p10">
            <a:extLst>
              <a:ext uri="{FF2B5EF4-FFF2-40B4-BE49-F238E27FC236}">
                <a16:creationId xmlns:a16="http://schemas.microsoft.com/office/drawing/2014/main" id="{325FD3E0-72C2-A793-92BB-DA267116ECA7}"/>
              </a:ext>
            </a:extLst>
          </p:cNvPr>
          <p:cNvSpPr/>
          <p:nvPr/>
        </p:nvSpPr>
        <p:spPr>
          <a:xfrm>
            <a:off x="739799" y="291240"/>
            <a:ext cx="3303720" cy="744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13320" rIns="0" bIns="0" anchor="t" anchorCtr="0" compatLnSpc="0">
            <a:spAutoFit/>
          </a:bodyPr>
          <a:lstStyle/>
          <a:p>
            <a:pPr marL="12600" marR="0" lvl="0" indent="0" algn="l" rtl="0" hangingPunct="0">
              <a:lnSpc>
                <a:spcPct val="100000"/>
              </a:lnSpc>
              <a:spcBef>
                <a:spcPts val="0"/>
              </a:spcBef>
              <a:spcAft>
                <a:spcPts val="0"/>
              </a:spcAft>
              <a:buNone/>
              <a:tabLst/>
            </a:pPr>
            <a:r>
              <a:rPr lang="en-US" sz="4800" b="1" i="0" u="none" strike="noStrike" kern="1200" spc="0">
                <a:ln>
                  <a:noFill/>
                </a:ln>
                <a:solidFill>
                  <a:srgbClr val="000000"/>
                </a:solidFill>
                <a:latin typeface="Trebuchet MS" pitchFamily="18"/>
                <a:ea typeface="Trebuchet MS" pitchFamily="2"/>
                <a:cs typeface="Trebuchet MS" pitchFamily="2"/>
              </a:rPr>
              <a:t>MODELLING</a:t>
            </a:r>
          </a:p>
        </p:txBody>
      </p:sp>
      <p:sp>
        <p:nvSpPr>
          <p:cNvPr id="6" name="Google Shape;200;p10">
            <a:extLst>
              <a:ext uri="{FF2B5EF4-FFF2-40B4-BE49-F238E27FC236}">
                <a16:creationId xmlns:a16="http://schemas.microsoft.com/office/drawing/2014/main" id="{C569C023-CD0D-1E8A-698B-7C33E0C427A5}"/>
              </a:ext>
            </a:extLst>
          </p:cNvPr>
          <p:cNvSpPr/>
          <p:nvPr/>
        </p:nvSpPr>
        <p:spPr>
          <a:xfrm>
            <a:off x="10058400" y="525240"/>
            <a:ext cx="456839" cy="456839"/>
          </a:xfrm>
          <a:custGeom>
            <a:avLst/>
            <a:gdLst>
              <a:gd name="f0" fmla="val 0"/>
              <a:gd name="f1" fmla="val 457200"/>
            </a:gdLst>
            <a:ahLst/>
            <a:cxnLst>
              <a:cxn ang="3cd4">
                <a:pos x="hc" y="t"/>
              </a:cxn>
              <a:cxn ang="0">
                <a:pos x="r" y="vc"/>
              </a:cxn>
              <a:cxn ang="cd4">
                <a:pos x="hc" y="b"/>
              </a:cxn>
              <a:cxn ang="cd2">
                <a:pos x="l" y="vc"/>
              </a:cxn>
            </a:cxnLst>
            <a:rect l="l" t="t" r="r" b="b"/>
            <a:pathLst>
              <a:path w="457200" h="457200">
                <a:moveTo>
                  <a:pt x="f1" y="f0"/>
                </a:moveTo>
                <a:lnTo>
                  <a:pt x="f0" y="f0"/>
                </a:lnTo>
                <a:lnTo>
                  <a:pt x="f0" y="f1"/>
                </a:lnTo>
                <a:lnTo>
                  <a:pt x="f1" y="f1"/>
                </a:lnTo>
                <a:lnTo>
                  <a:pt x="f1" y="f0"/>
                </a:lnTo>
                <a:close/>
              </a:path>
            </a:pathLst>
          </a:custGeom>
          <a:solidFill>
            <a:srgbClr val="42AF51"/>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7" name="Google Shape;201;p10">
            <a:extLst>
              <a:ext uri="{FF2B5EF4-FFF2-40B4-BE49-F238E27FC236}">
                <a16:creationId xmlns:a16="http://schemas.microsoft.com/office/drawing/2014/main" id="{F6AFC307-B2C1-1F70-CDFD-CD02D3135C35}"/>
              </a:ext>
            </a:extLst>
          </p:cNvPr>
          <p:cNvSpPr/>
          <p:nvPr/>
        </p:nvSpPr>
        <p:spPr>
          <a:xfrm>
            <a:off x="739799" y="1874520"/>
            <a:ext cx="6970680" cy="31093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91440" rIns="91440" bIns="91440" anchor="t" anchorCtr="0" compatLnSpc="0">
            <a:spAutoFit/>
          </a:bodyPr>
          <a:lstStyle/>
          <a:p>
            <a:pPr marL="0" marR="0" lvl="0" indent="0" algn="l" rtl="0" hangingPunct="0">
              <a:lnSpc>
                <a:spcPct val="100000"/>
              </a:lnSpc>
              <a:spcBef>
                <a:spcPts val="0"/>
              </a:spcBef>
              <a:spcAft>
                <a:spcPts val="0"/>
              </a:spcAft>
              <a:buNone/>
              <a:tabLst/>
            </a:pPr>
            <a:r>
              <a:rPr lang="en-US" sz="2400" b="0" i="0" u="none" strike="noStrike" kern="1200" spc="0">
                <a:ln>
                  <a:noFill/>
                </a:ln>
                <a:solidFill>
                  <a:srgbClr val="000000"/>
                </a:solidFill>
                <a:latin typeface="Calibri" pitchFamily="18"/>
                <a:ea typeface="Calibri" pitchFamily="2"/>
                <a:cs typeface="Calibri" pitchFamily="2"/>
              </a:rPr>
              <a:t>"Modeling Employee Performance with Excel: Our project leverages advanced Excel functionalities to create dynamic performance models, incorporating metrics, trend analysis, and predictive insights. This approach enables precise tracking, forecasting, and strategic management of employee performance, transforming raw data into actionable intelligence for enhanced organizational effectiveness.”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RESULTS">
    <p:spTree>
      <p:nvGrpSpPr>
        <p:cNvPr id="1" name=""/>
        <p:cNvGrpSpPr/>
        <p:nvPr/>
      </p:nvGrpSpPr>
      <p:grpSpPr>
        <a:xfrm>
          <a:off x="0" y="0"/>
          <a:ext cx="0" cy="0"/>
          <a:chOff x="0" y="0"/>
          <a:chExt cx="0" cy="0"/>
        </a:xfrm>
      </p:grpSpPr>
      <p:sp>
        <p:nvSpPr>
          <p:cNvPr id="2" name="Google Shape;206;p11">
            <a:extLst>
              <a:ext uri="{FF2B5EF4-FFF2-40B4-BE49-F238E27FC236}">
                <a16:creationId xmlns:a16="http://schemas.microsoft.com/office/drawing/2014/main" id="{06697099-6475-69E5-57E8-A1739E943F6E}"/>
              </a:ext>
            </a:extLst>
          </p:cNvPr>
          <p:cNvSpPr/>
          <p:nvPr/>
        </p:nvSpPr>
        <p:spPr>
          <a:xfrm>
            <a:off x="9353519" y="5362560"/>
            <a:ext cx="456839" cy="456839"/>
          </a:xfrm>
          <a:custGeom>
            <a:avLst/>
            <a:gdLst>
              <a:gd name="f0" fmla="val 0"/>
              <a:gd name="f1" fmla="val 457200"/>
            </a:gdLst>
            <a:ahLst/>
            <a:cxnLst>
              <a:cxn ang="3cd4">
                <a:pos x="hc" y="t"/>
              </a:cxn>
              <a:cxn ang="0">
                <a:pos x="r" y="vc"/>
              </a:cxn>
              <a:cxn ang="cd4">
                <a:pos x="hc" y="b"/>
              </a:cxn>
              <a:cxn ang="cd2">
                <a:pos x="l" y="vc"/>
              </a:cxn>
            </a:cxnLst>
            <a:rect l="l" t="t" r="r" b="b"/>
            <a:pathLst>
              <a:path w="457200" h="457200">
                <a:moveTo>
                  <a:pt x="f1" y="f0"/>
                </a:moveTo>
                <a:lnTo>
                  <a:pt x="f0" y="f0"/>
                </a:lnTo>
                <a:lnTo>
                  <a:pt x="f0" y="f1"/>
                </a:lnTo>
                <a:lnTo>
                  <a:pt x="f1" y="f1"/>
                </a:lnTo>
                <a:lnTo>
                  <a:pt x="f1" y="f0"/>
                </a:lnTo>
                <a:close/>
              </a:path>
            </a:pathLst>
          </a:custGeom>
          <a:solidFill>
            <a:srgbClr val="42AF51"/>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3" name="Google Shape;207;p11">
            <a:extLst>
              <a:ext uri="{FF2B5EF4-FFF2-40B4-BE49-F238E27FC236}">
                <a16:creationId xmlns:a16="http://schemas.microsoft.com/office/drawing/2014/main" id="{3E3EAC51-093C-710C-94A9-ED5EF8D33E4E}"/>
              </a:ext>
            </a:extLst>
          </p:cNvPr>
          <p:cNvSpPr/>
          <p:nvPr/>
        </p:nvSpPr>
        <p:spPr>
          <a:xfrm>
            <a:off x="6696000" y="1695600"/>
            <a:ext cx="313920" cy="323640"/>
          </a:xfrm>
          <a:custGeom>
            <a:avLst/>
            <a:gdLst>
              <a:gd name="f0" fmla="val 0"/>
              <a:gd name="f1" fmla="val 314325"/>
              <a:gd name="f2" fmla="val 323850"/>
            </a:gdLst>
            <a:ahLst/>
            <a:cxnLst>
              <a:cxn ang="3cd4">
                <a:pos x="hc" y="t"/>
              </a:cxn>
              <a:cxn ang="0">
                <a:pos x="r" y="vc"/>
              </a:cxn>
              <a:cxn ang="cd4">
                <a:pos x="hc" y="b"/>
              </a:cxn>
              <a:cxn ang="cd2">
                <a:pos x="l" y="vc"/>
              </a:cxn>
            </a:cxnLst>
            <a:rect l="l" t="t" r="r" b="b"/>
            <a:pathLst>
              <a:path w="314325" h="323850">
                <a:moveTo>
                  <a:pt x="f1" y="f0"/>
                </a:moveTo>
                <a:lnTo>
                  <a:pt x="f0" y="f0"/>
                </a:lnTo>
                <a:lnTo>
                  <a:pt x="f0" y="f2"/>
                </a:lnTo>
                <a:lnTo>
                  <a:pt x="f1" y="f2"/>
                </a:lnTo>
                <a:lnTo>
                  <a:pt x="f1" y="f0"/>
                </a:lnTo>
                <a:close/>
              </a:path>
            </a:pathLst>
          </a:custGeom>
          <a:solidFill>
            <a:srgbClr val="2D83C3"/>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4" name="Google Shape;208;p11">
            <a:extLst>
              <a:ext uri="{FF2B5EF4-FFF2-40B4-BE49-F238E27FC236}">
                <a16:creationId xmlns:a16="http://schemas.microsoft.com/office/drawing/2014/main" id="{44E608AC-C6A0-4AE7-2139-60E7726F74F9}"/>
              </a:ext>
            </a:extLst>
          </p:cNvPr>
          <p:cNvSpPr/>
          <p:nvPr/>
        </p:nvSpPr>
        <p:spPr>
          <a:xfrm>
            <a:off x="9353519" y="5896080"/>
            <a:ext cx="180720" cy="180720"/>
          </a:xfrm>
          <a:custGeom>
            <a:avLst/>
            <a:gdLst>
              <a:gd name="f0" fmla="val 0"/>
              <a:gd name="f1" fmla="val 180975"/>
            </a:gdLst>
            <a:ahLst/>
            <a:cxnLst>
              <a:cxn ang="3cd4">
                <a:pos x="hc" y="t"/>
              </a:cxn>
              <a:cxn ang="0">
                <a:pos x="r" y="vc"/>
              </a:cxn>
              <a:cxn ang="cd4">
                <a:pos x="hc" y="b"/>
              </a:cxn>
              <a:cxn ang="cd2">
                <a:pos x="l" y="vc"/>
              </a:cxn>
            </a:cxnLst>
            <a:rect l="l" t="t" r="r" b="b"/>
            <a:pathLst>
              <a:path w="180975" h="180975">
                <a:moveTo>
                  <a:pt x="f1" y="f0"/>
                </a:moveTo>
                <a:lnTo>
                  <a:pt x="f0" y="f0"/>
                </a:lnTo>
                <a:lnTo>
                  <a:pt x="f0" y="f1"/>
                </a:lnTo>
                <a:lnTo>
                  <a:pt x="f1" y="f1"/>
                </a:lnTo>
                <a:lnTo>
                  <a:pt x="f1" y="f0"/>
                </a:lnTo>
                <a:close/>
              </a:path>
            </a:pathLst>
          </a:custGeom>
          <a:solidFill>
            <a:srgbClr val="2D936B"/>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pic>
        <p:nvPicPr>
          <p:cNvPr id="5" name="Google Shape;209;p11">
            <a:extLst>
              <a:ext uri="{FF2B5EF4-FFF2-40B4-BE49-F238E27FC236}">
                <a16:creationId xmlns:a16="http://schemas.microsoft.com/office/drawing/2014/main" id="{1A0239AF-0877-D822-9FE5-B9F9EF9DD556}"/>
              </a:ext>
            </a:extLst>
          </p:cNvPr>
          <p:cNvPicPr>
            <a:picLocks noChangeAspect="1"/>
          </p:cNvPicPr>
          <p:nvPr/>
        </p:nvPicPr>
        <p:blipFill>
          <a:blip r:embed="rId3">
            <a:lum/>
            <a:alphaModFix/>
          </a:blip>
          <a:srcRect/>
          <a:stretch>
            <a:fillRect/>
          </a:stretch>
        </p:blipFill>
        <p:spPr>
          <a:xfrm>
            <a:off x="1666800" y="6467399"/>
            <a:ext cx="75960" cy="177480"/>
          </a:xfrm>
          <a:prstGeom prst="rect">
            <a:avLst/>
          </a:prstGeom>
          <a:noFill/>
          <a:ln>
            <a:noFill/>
          </a:ln>
        </p:spPr>
      </p:pic>
      <p:sp>
        <p:nvSpPr>
          <p:cNvPr id="6" name="Google Shape;210;p11">
            <a:extLst>
              <a:ext uri="{FF2B5EF4-FFF2-40B4-BE49-F238E27FC236}">
                <a16:creationId xmlns:a16="http://schemas.microsoft.com/office/drawing/2014/main" id="{02480FFD-1A30-4C41-F4CB-018D1AAFD0CF}"/>
              </a:ext>
            </a:extLst>
          </p:cNvPr>
          <p:cNvSpPr txBox="1">
            <a:spLocks noGrp="1"/>
          </p:cNvSpPr>
          <p:nvPr>
            <p:ph type="title" idx="4294967295"/>
          </p:nvPr>
        </p:nvSpPr>
        <p:spPr>
          <a:xfrm>
            <a:off x="755280" y="385560"/>
            <a:ext cx="3640680" cy="1158480"/>
          </a:xfrm>
        </p:spPr>
        <p:txBody>
          <a:bodyPr tIns="13320"/>
          <a:lstStyle/>
          <a:p>
            <a:pPr marL="12600" lvl="0"/>
            <a:r>
              <a:rPr lang="en-US" sz="1400" b="0">
                <a:latin typeface="Arial" pitchFamily="18"/>
                <a:cs typeface="Arial" pitchFamily="2"/>
              </a:rPr>
              <a:t>RESULTS</a:t>
            </a:r>
          </a:p>
        </p:txBody>
      </p:sp>
      <p:sp>
        <p:nvSpPr>
          <p:cNvPr id="7" name="Google Shape;211;p11">
            <a:extLst>
              <a:ext uri="{FF2B5EF4-FFF2-40B4-BE49-F238E27FC236}">
                <a16:creationId xmlns:a16="http://schemas.microsoft.com/office/drawing/2014/main" id="{203BFFE7-7CD8-B99E-34D1-7EABCCC34CB4}"/>
              </a:ext>
            </a:extLst>
          </p:cNvPr>
          <p:cNvSpPr/>
          <p:nvPr/>
        </p:nvSpPr>
        <p:spPr>
          <a:xfrm>
            <a:off x="11277360" y="6473159"/>
            <a:ext cx="228240" cy="183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6840" rIns="0" bIns="0" anchor="t" anchorCtr="0" compatLnSpc="0">
            <a:spAutoFit/>
          </a:bodyPr>
          <a:lstStyle/>
          <a:p>
            <a:pPr marL="38160" marR="0" lvl="0" indent="0" algn="l" rtl="0" hangingPunct="0">
              <a:lnSpc>
                <a:spcPct val="100000"/>
              </a:lnSpc>
              <a:spcBef>
                <a:spcPts val="0"/>
              </a:spcBef>
              <a:spcAft>
                <a:spcPts val="0"/>
              </a:spcAft>
              <a:buNone/>
              <a:tabLst/>
            </a:pPr>
            <a:fld id="{503F6A15-7C88-4186-B89C-C91AAF94F3F2}" type="slidenum">
              <a:t>13</a:t>
            </a:fld>
            <a:endParaRPr lang="en-US" sz="1100" b="0" i="0" u="none" strike="noStrike" kern="1200" spc="0">
              <a:ln>
                <a:noFill/>
              </a:ln>
              <a:solidFill>
                <a:srgbClr val="000000"/>
              </a:solidFill>
              <a:latin typeface="Trebuchet MS" pitchFamily="18"/>
              <a:ea typeface="Trebuchet MS" pitchFamily="2"/>
              <a:cs typeface="Trebuchet MS" pitchFamily="2"/>
            </a:endParaRPr>
          </a:p>
        </p:txBody>
      </p:sp>
      <p:sp>
        <p:nvSpPr>
          <p:cNvPr id="8" name="Google Shape;212;p11">
            <a:extLst>
              <a:ext uri="{FF2B5EF4-FFF2-40B4-BE49-F238E27FC236}">
                <a16:creationId xmlns:a16="http://schemas.microsoft.com/office/drawing/2014/main" id="{60154E2B-CBC2-1D69-B357-B876FCEA1C00}"/>
              </a:ext>
            </a:extLst>
          </p:cNvPr>
          <p:cNvSpPr/>
          <p:nvPr/>
        </p:nvSpPr>
        <p:spPr>
          <a:xfrm>
            <a:off x="782280" y="1517760"/>
            <a:ext cx="5293080" cy="4572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91440" rIns="91440" bIns="91440" anchor="t" anchorCtr="0" compatLnSpc="0">
            <a:spAutoFit/>
          </a:bodyPr>
          <a:lstStyle/>
          <a:p>
            <a:pPr marL="0" marR="0" lvl="0" indent="0" algn="l" rtl="0" hangingPunct="0">
              <a:lnSpc>
                <a:spcPct val="100000"/>
              </a:lnSpc>
              <a:spcBef>
                <a:spcPts val="0"/>
              </a:spcBef>
              <a:spcAft>
                <a:spcPts val="0"/>
              </a:spcAft>
              <a:buNone/>
              <a:tabLst/>
            </a:pPr>
            <a:r>
              <a:rPr lang="en-US" sz="2400" b="0" i="0" u="none" strike="noStrike" kern="1200" spc="0">
                <a:ln>
                  <a:noFill/>
                </a:ln>
                <a:solidFill>
                  <a:srgbClr val="000000"/>
                </a:solidFill>
                <a:latin typeface="Arial" pitchFamily="18"/>
                <a:ea typeface="Arial" pitchFamily="2"/>
                <a:cs typeface="Arial" pitchFamily="2"/>
              </a:rPr>
              <a:t>"Results of our Employee Performance Analysis project using Excel reveal actionable insights through comprehensive data visualization and trend analysis. By leveraging advanced Excel features, we identified key performance drivers, optimized workforce management, and provided strategic recommendations, leading to improved employee productivity and organizational efficiency."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CONCLUSION ">
    <p:spTree>
      <p:nvGrpSpPr>
        <p:cNvPr id="1" name=""/>
        <p:cNvGrpSpPr/>
        <p:nvPr/>
      </p:nvGrpSpPr>
      <p:grpSpPr>
        <a:xfrm>
          <a:off x="0" y="0"/>
          <a:ext cx="0" cy="0"/>
          <a:chOff x="0" y="0"/>
          <a:chExt cx="0" cy="0"/>
        </a:xfrm>
      </p:grpSpPr>
      <p:sp>
        <p:nvSpPr>
          <p:cNvPr id="2" name="Google Shape;217;p12">
            <a:extLst>
              <a:ext uri="{FF2B5EF4-FFF2-40B4-BE49-F238E27FC236}">
                <a16:creationId xmlns:a16="http://schemas.microsoft.com/office/drawing/2014/main" id="{A82F545B-B26E-6B64-6851-26A5A8808125}"/>
              </a:ext>
            </a:extLst>
          </p:cNvPr>
          <p:cNvSpPr txBox="1">
            <a:spLocks noGrp="1"/>
          </p:cNvSpPr>
          <p:nvPr>
            <p:ph type="title" idx="4294967295"/>
          </p:nvPr>
        </p:nvSpPr>
        <p:spPr>
          <a:xfrm>
            <a:off x="755280" y="570240"/>
            <a:ext cx="10680840" cy="1145160"/>
          </a:xfrm>
        </p:spPr>
        <p:txBody>
          <a:bodyPr/>
          <a:lstStyle/>
          <a:p>
            <a:pPr lvl="0"/>
            <a:r>
              <a:rPr lang="en-US" sz="1400" b="0">
                <a:latin typeface="Times New Roman" pitchFamily="18"/>
                <a:cs typeface="Times New Roman" pitchFamily="2"/>
              </a:rPr>
              <a:t>CONCLUSION</a:t>
            </a:r>
          </a:p>
        </p:txBody>
      </p:sp>
      <p:sp>
        <p:nvSpPr>
          <p:cNvPr id="3" name="Google Shape;218;p12">
            <a:extLst>
              <a:ext uri="{FF2B5EF4-FFF2-40B4-BE49-F238E27FC236}">
                <a16:creationId xmlns:a16="http://schemas.microsoft.com/office/drawing/2014/main" id="{EE191224-7C5E-879F-615A-170012BE3C9E}"/>
              </a:ext>
            </a:extLst>
          </p:cNvPr>
          <p:cNvSpPr/>
          <p:nvPr/>
        </p:nvSpPr>
        <p:spPr>
          <a:xfrm>
            <a:off x="1404000" y="1893960"/>
            <a:ext cx="6151320" cy="3840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91440" rIns="91440" bIns="91440" anchor="t" anchorCtr="0" compatLnSpc="0">
            <a:spAutoFit/>
          </a:bodyPr>
          <a:lstStyle/>
          <a:p>
            <a:pPr marL="0" marR="0" lvl="0" indent="0" algn="l" rtl="0" hangingPunct="0">
              <a:lnSpc>
                <a:spcPct val="100000"/>
              </a:lnSpc>
              <a:spcBef>
                <a:spcPts val="0"/>
              </a:spcBef>
              <a:spcAft>
                <a:spcPts val="0"/>
              </a:spcAft>
              <a:buNone/>
              <a:tabLst/>
            </a:pPr>
            <a:r>
              <a:rPr lang="en-US" sz="2400" b="0" i="0" u="none" strike="noStrike" kern="1200" spc="0">
                <a:ln>
                  <a:noFill/>
                </a:ln>
                <a:solidFill>
                  <a:srgbClr val="000000"/>
                </a:solidFill>
                <a:latin typeface="Arial" pitchFamily="18"/>
                <a:ea typeface="Arial" pitchFamily="2"/>
                <a:cs typeface="Arial" pitchFamily="2"/>
              </a:rPr>
              <a:t>"In conclusion, our Employee Performance Analysis using Excel effectively uncovered critical performance trends and patterns. The application of advanced Excel techniques enabled precise evaluation and forecasting, leading to actionable insights. These findings support data-driven decision-making, enhancing overall employee productivity and strategic workforce management."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ROJECT TITLE">
    <p:spTree>
      <p:nvGrpSpPr>
        <p:cNvPr id="1" name=""/>
        <p:cNvGrpSpPr/>
        <p:nvPr/>
      </p:nvGrpSpPr>
      <p:grpSpPr>
        <a:xfrm>
          <a:off x="0" y="0"/>
          <a:ext cx="0" cy="0"/>
          <a:chOff x="0" y="0"/>
          <a:chExt cx="0" cy="0"/>
        </a:xfrm>
      </p:grpSpPr>
      <p:sp>
        <p:nvSpPr>
          <p:cNvPr id="2" name="Google Shape;71;p2">
            <a:extLst>
              <a:ext uri="{FF2B5EF4-FFF2-40B4-BE49-F238E27FC236}">
                <a16:creationId xmlns:a16="http://schemas.microsoft.com/office/drawing/2014/main" id="{4E000EA9-ABA1-398D-F27B-0812E75E6402}"/>
              </a:ext>
            </a:extLst>
          </p:cNvPr>
          <p:cNvSpPr/>
          <p:nvPr/>
        </p:nvSpPr>
        <p:spPr>
          <a:xfrm>
            <a:off x="0" y="0"/>
            <a:ext cx="12191760" cy="6857640"/>
          </a:xfrm>
          <a:custGeom>
            <a:avLst/>
            <a:gdLst>
              <a:gd name="f0" fmla="val 0"/>
              <a:gd name="f1" fmla="val 12192000"/>
              <a:gd name="f2" fmla="val 6858000"/>
            </a:gdLst>
            <a:ahLst/>
            <a:cxnLst>
              <a:cxn ang="3cd4">
                <a:pos x="hc" y="t"/>
              </a:cxn>
              <a:cxn ang="0">
                <a:pos x="r" y="vc"/>
              </a:cxn>
              <a:cxn ang="cd4">
                <a:pos x="hc" y="b"/>
              </a:cxn>
              <a:cxn ang="cd2">
                <a:pos x="l" y="vc"/>
              </a:cxn>
            </a:cxnLst>
            <a:rect l="l" t="t" r="r" b="b"/>
            <a:pathLst>
              <a:path w="12192000" h="6858000">
                <a:moveTo>
                  <a:pt x="f1" y="f0"/>
                </a:moveTo>
                <a:lnTo>
                  <a:pt x="f0" y="f0"/>
                </a:lnTo>
                <a:lnTo>
                  <a:pt x="f0" y="f2"/>
                </a:lnTo>
                <a:lnTo>
                  <a:pt x="f1" y="f2"/>
                </a:lnTo>
                <a:lnTo>
                  <a:pt x="f1" y="f0"/>
                </a:lnTo>
                <a:close/>
              </a:path>
            </a:pathLst>
          </a:custGeom>
          <a:solidFill>
            <a:srgbClr val="F1F1F1"/>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nvGrpSpPr>
          <p:cNvPr id="3" name="Google Shape;72;p2">
            <a:extLst>
              <a:ext uri="{FF2B5EF4-FFF2-40B4-BE49-F238E27FC236}">
                <a16:creationId xmlns:a16="http://schemas.microsoft.com/office/drawing/2014/main" id="{788DA2CD-0F26-D169-4437-BD61B881D59F}"/>
              </a:ext>
            </a:extLst>
          </p:cNvPr>
          <p:cNvGrpSpPr/>
          <p:nvPr/>
        </p:nvGrpSpPr>
        <p:grpSpPr>
          <a:xfrm>
            <a:off x="7448760" y="0"/>
            <a:ext cx="4743360" cy="6858358"/>
            <a:chOff x="7448760" y="0"/>
            <a:chExt cx="4743360" cy="6858358"/>
          </a:xfrm>
        </p:grpSpPr>
        <p:sp>
          <p:nvSpPr>
            <p:cNvPr id="4" name="Google Shape;73;p2">
              <a:extLst>
                <a:ext uri="{FF2B5EF4-FFF2-40B4-BE49-F238E27FC236}">
                  <a16:creationId xmlns:a16="http://schemas.microsoft.com/office/drawing/2014/main" id="{72A8C06F-FE71-4EEB-A4E2-12EAF4A5A457}"/>
                </a:ext>
              </a:extLst>
            </p:cNvPr>
            <p:cNvSpPr/>
            <p:nvPr/>
          </p:nvSpPr>
          <p:spPr>
            <a:xfrm>
              <a:off x="9377280" y="4680"/>
              <a:ext cx="1218240" cy="6853320"/>
            </a:xfrm>
            <a:custGeom>
              <a:avLst/>
              <a:gdLst>
                <a:gd name="f0" fmla="val 0"/>
                <a:gd name="f1" fmla="val 1218352"/>
                <a:gd name="f2" fmla="val 6853171"/>
              </a:gdLst>
              <a:ahLst/>
              <a:cxnLst>
                <a:cxn ang="3cd4">
                  <a:pos x="hc" y="t"/>
                </a:cxn>
                <a:cxn ang="0">
                  <a:pos x="r" y="vc"/>
                </a:cxn>
                <a:cxn ang="cd4">
                  <a:pos x="hc" y="b"/>
                </a:cxn>
                <a:cxn ang="cd2">
                  <a:pos x="l" y="vc"/>
                </a:cxn>
              </a:cxnLst>
              <a:rect l="l" t="t" r="r" b="b"/>
              <a:pathLst>
                <a:path w="1218565" h="6853555">
                  <a:moveTo>
                    <a:pt x="f0" y="f0"/>
                  </a:moveTo>
                  <a:lnTo>
                    <a:pt x="f1" y="f2"/>
                  </a:lnTo>
                </a:path>
              </a:pathLst>
            </a:custGeom>
            <a:noFill/>
            <a:ln w="9360">
              <a:solidFill>
                <a:srgbClr val="5FCAEE"/>
              </a:solidFill>
              <a:prstDash val="solid"/>
              <a:roun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5" name="Google Shape;74;p2">
              <a:extLst>
                <a:ext uri="{FF2B5EF4-FFF2-40B4-BE49-F238E27FC236}">
                  <a16:creationId xmlns:a16="http://schemas.microsoft.com/office/drawing/2014/main" id="{273E0CE7-6CF0-ED26-BFE7-A6754D6CBE1D}"/>
                </a:ext>
              </a:extLst>
            </p:cNvPr>
            <p:cNvSpPr/>
            <p:nvPr/>
          </p:nvSpPr>
          <p:spPr>
            <a:xfrm>
              <a:off x="7448760" y="3695039"/>
              <a:ext cx="4743000" cy="3163319"/>
            </a:xfrm>
            <a:custGeom>
              <a:avLst/>
              <a:gdLst>
                <a:gd name="f0" fmla="val 0"/>
                <a:gd name="f1" fmla="val 4743387"/>
                <a:gd name="f2" fmla="val 3163101"/>
              </a:gdLst>
              <a:ahLst/>
              <a:cxnLst>
                <a:cxn ang="3cd4">
                  <a:pos x="hc" y="t"/>
                </a:cxn>
                <a:cxn ang="0">
                  <a:pos x="r" y="vc"/>
                </a:cxn>
                <a:cxn ang="cd4">
                  <a:pos x="hc" y="b"/>
                </a:cxn>
                <a:cxn ang="cd2">
                  <a:pos x="l" y="vc"/>
                </a:cxn>
              </a:cxnLst>
              <a:rect l="l" t="t" r="r" b="b"/>
              <a:pathLst>
                <a:path w="4743450" h="3163570">
                  <a:moveTo>
                    <a:pt x="f1" y="f0"/>
                  </a:moveTo>
                  <a:lnTo>
                    <a:pt x="f0" y="f2"/>
                  </a:lnTo>
                </a:path>
              </a:pathLst>
            </a:custGeom>
            <a:noFill/>
            <a:ln w="9360">
              <a:solidFill>
                <a:srgbClr val="5FCAEE"/>
              </a:solidFill>
              <a:prstDash val="solid"/>
              <a:roun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6" name="Google Shape;75;p2">
              <a:extLst>
                <a:ext uri="{FF2B5EF4-FFF2-40B4-BE49-F238E27FC236}">
                  <a16:creationId xmlns:a16="http://schemas.microsoft.com/office/drawing/2014/main" id="{7E9C5CA9-162A-5442-B93E-C9E5D4952FA5}"/>
                </a:ext>
              </a:extLst>
            </p:cNvPr>
            <p:cNvSpPr/>
            <p:nvPr/>
          </p:nvSpPr>
          <p:spPr>
            <a:xfrm>
              <a:off x="9182160" y="0"/>
              <a:ext cx="3009600" cy="6857640"/>
            </a:xfrm>
            <a:custGeom>
              <a:avLst/>
              <a:gdLst>
                <a:gd name="f0" fmla="val 0"/>
                <a:gd name="f1" fmla="val 3009899"/>
                <a:gd name="f2" fmla="val 2044399"/>
                <a:gd name="f3" fmla="val 6857996"/>
              </a:gdLst>
              <a:ahLst/>
              <a:cxnLst>
                <a:cxn ang="3cd4">
                  <a:pos x="hc" y="t"/>
                </a:cxn>
                <a:cxn ang="0">
                  <a:pos x="r" y="vc"/>
                </a:cxn>
                <a:cxn ang="cd4">
                  <a:pos x="hc" y="b"/>
                </a:cxn>
                <a:cxn ang="cd2">
                  <a:pos x="l" y="vc"/>
                </a:cxn>
              </a:cxnLst>
              <a:rect l="l" t="t" r="r" b="b"/>
              <a:pathLst>
                <a:path w="3009900" h="6858000">
                  <a:moveTo>
                    <a:pt x="f1" y="f0"/>
                  </a:moveTo>
                  <a:lnTo>
                    <a:pt x="f2" y="f0"/>
                  </a:lnTo>
                  <a:lnTo>
                    <a:pt x="f0" y="f3"/>
                  </a:lnTo>
                  <a:lnTo>
                    <a:pt x="f1" y="f3"/>
                  </a:lnTo>
                  <a:lnTo>
                    <a:pt x="f1" y="f0"/>
                  </a:lnTo>
                  <a:close/>
                </a:path>
              </a:pathLst>
            </a:custGeom>
            <a:solidFill>
              <a:srgbClr val="5FCAEE">
                <a:alpha val="3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7" name="Google Shape;76;p2">
              <a:extLst>
                <a:ext uri="{FF2B5EF4-FFF2-40B4-BE49-F238E27FC236}">
                  <a16:creationId xmlns:a16="http://schemas.microsoft.com/office/drawing/2014/main" id="{8BCD0324-13BA-1F5A-54FB-BF0B5574868E}"/>
                </a:ext>
              </a:extLst>
            </p:cNvPr>
            <p:cNvSpPr/>
            <p:nvPr/>
          </p:nvSpPr>
          <p:spPr>
            <a:xfrm>
              <a:off x="9603000" y="0"/>
              <a:ext cx="2589119" cy="6857640"/>
            </a:xfrm>
            <a:custGeom>
              <a:avLst/>
              <a:gdLst>
                <a:gd name="f0" fmla="val 0"/>
                <a:gd name="f1" fmla="val 2589120"/>
                <a:gd name="f2" fmla="val 1208884"/>
                <a:gd name="f3" fmla="val 6857996"/>
              </a:gdLst>
              <a:ahLst/>
              <a:cxnLst>
                <a:cxn ang="3cd4">
                  <a:pos x="hc" y="t"/>
                </a:cxn>
                <a:cxn ang="0">
                  <a:pos x="r" y="vc"/>
                </a:cxn>
                <a:cxn ang="cd4">
                  <a:pos x="hc" y="b"/>
                </a:cxn>
                <a:cxn ang="cd2">
                  <a:pos x="l" y="vc"/>
                </a:cxn>
              </a:cxnLst>
              <a:rect l="l" t="t" r="r" b="b"/>
              <a:pathLst>
                <a:path w="2589529" h="6858000">
                  <a:moveTo>
                    <a:pt x="f1" y="f0"/>
                  </a:moveTo>
                  <a:lnTo>
                    <a:pt x="f0" y="f0"/>
                  </a:lnTo>
                  <a:lnTo>
                    <a:pt x="f2" y="f3"/>
                  </a:lnTo>
                  <a:lnTo>
                    <a:pt x="f1" y="f3"/>
                  </a:lnTo>
                  <a:lnTo>
                    <a:pt x="f1" y="f0"/>
                  </a:lnTo>
                  <a:close/>
                </a:path>
              </a:pathLst>
            </a:custGeom>
            <a:solidFill>
              <a:srgbClr val="5FCAEE">
                <a:alpha val="2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8" name="Google Shape;77;p2">
              <a:extLst>
                <a:ext uri="{FF2B5EF4-FFF2-40B4-BE49-F238E27FC236}">
                  <a16:creationId xmlns:a16="http://schemas.microsoft.com/office/drawing/2014/main" id="{680428F5-3947-D8C8-F597-583D4C8C2C03}"/>
                </a:ext>
              </a:extLst>
            </p:cNvPr>
            <p:cNvSpPr/>
            <p:nvPr/>
          </p:nvSpPr>
          <p:spPr>
            <a:xfrm>
              <a:off x="8934480" y="3048120"/>
              <a:ext cx="3257279" cy="3809520"/>
            </a:xfrm>
            <a:custGeom>
              <a:avLst/>
              <a:gdLst>
                <a:gd name="f0" fmla="val 0"/>
                <a:gd name="f1" fmla="val 3257550"/>
                <a:gd name="f2" fmla="val 3810000"/>
              </a:gdLst>
              <a:ahLst/>
              <a:cxnLst>
                <a:cxn ang="3cd4">
                  <a:pos x="hc" y="t"/>
                </a:cxn>
                <a:cxn ang="0">
                  <a:pos x="r" y="vc"/>
                </a:cxn>
                <a:cxn ang="cd4">
                  <a:pos x="hc" y="b"/>
                </a:cxn>
                <a:cxn ang="cd2">
                  <a:pos x="l" y="vc"/>
                </a:cxn>
              </a:cxnLst>
              <a:rect l="l" t="t" r="r" b="b"/>
              <a:pathLst>
                <a:path w="3257550" h="3810000">
                  <a:moveTo>
                    <a:pt x="f1" y="f0"/>
                  </a:moveTo>
                  <a:lnTo>
                    <a:pt x="f0" y="f2"/>
                  </a:lnTo>
                  <a:lnTo>
                    <a:pt x="f1" y="f2"/>
                  </a:lnTo>
                  <a:lnTo>
                    <a:pt x="f1" y="f0"/>
                  </a:lnTo>
                  <a:close/>
                </a:path>
              </a:pathLst>
            </a:custGeom>
            <a:solidFill>
              <a:srgbClr val="17AFE3">
                <a:alpha val="6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9" name="Google Shape;78;p2">
              <a:extLst>
                <a:ext uri="{FF2B5EF4-FFF2-40B4-BE49-F238E27FC236}">
                  <a16:creationId xmlns:a16="http://schemas.microsoft.com/office/drawing/2014/main" id="{074A2FB8-9DA0-021A-F8F8-A317208C023A}"/>
                </a:ext>
              </a:extLst>
            </p:cNvPr>
            <p:cNvSpPr/>
            <p:nvPr/>
          </p:nvSpPr>
          <p:spPr>
            <a:xfrm>
              <a:off x="9338040" y="0"/>
              <a:ext cx="2854080" cy="6857640"/>
            </a:xfrm>
            <a:custGeom>
              <a:avLst/>
              <a:gdLst>
                <a:gd name="f0" fmla="val 0"/>
                <a:gd name="f1" fmla="val 2854069"/>
                <a:gd name="f2" fmla="val 2470020"/>
                <a:gd name="f3" fmla="val 6857996"/>
              </a:gdLst>
              <a:ahLst/>
              <a:cxnLst>
                <a:cxn ang="3cd4">
                  <a:pos x="hc" y="t"/>
                </a:cxn>
                <a:cxn ang="0">
                  <a:pos x="r" y="vc"/>
                </a:cxn>
                <a:cxn ang="cd4">
                  <a:pos x="hc" y="b"/>
                </a:cxn>
                <a:cxn ang="cd2">
                  <a:pos x="l" y="vc"/>
                </a:cxn>
              </a:cxnLst>
              <a:rect l="l" t="t" r="r" b="b"/>
              <a:pathLst>
                <a:path w="2854325" h="6858000">
                  <a:moveTo>
                    <a:pt x="f1" y="f0"/>
                  </a:moveTo>
                  <a:lnTo>
                    <a:pt x="f0" y="f0"/>
                  </a:lnTo>
                  <a:lnTo>
                    <a:pt x="f2" y="f3"/>
                  </a:lnTo>
                  <a:lnTo>
                    <a:pt x="f1" y="f3"/>
                  </a:lnTo>
                  <a:lnTo>
                    <a:pt x="f1" y="f0"/>
                  </a:lnTo>
                  <a:close/>
                </a:path>
              </a:pathLst>
            </a:custGeom>
            <a:solidFill>
              <a:srgbClr val="17AFE3">
                <a:alpha val="5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0" name="Google Shape;79;p2">
              <a:extLst>
                <a:ext uri="{FF2B5EF4-FFF2-40B4-BE49-F238E27FC236}">
                  <a16:creationId xmlns:a16="http://schemas.microsoft.com/office/drawing/2014/main" id="{C780CCA9-727C-088A-A4EA-DCB9BB4F285E}"/>
                </a:ext>
              </a:extLst>
            </p:cNvPr>
            <p:cNvSpPr/>
            <p:nvPr/>
          </p:nvSpPr>
          <p:spPr>
            <a:xfrm>
              <a:off x="10896479" y="0"/>
              <a:ext cx="1294920" cy="6857640"/>
            </a:xfrm>
            <a:custGeom>
              <a:avLst/>
              <a:gdLst>
                <a:gd name="f0" fmla="val 0"/>
                <a:gd name="f1" fmla="val 1295399"/>
                <a:gd name="f2" fmla="val 1022453"/>
                <a:gd name="f3" fmla="val 6857996"/>
              </a:gdLst>
              <a:ahLst/>
              <a:cxnLst>
                <a:cxn ang="3cd4">
                  <a:pos x="hc" y="t"/>
                </a:cxn>
                <a:cxn ang="0">
                  <a:pos x="r" y="vc"/>
                </a:cxn>
                <a:cxn ang="cd4">
                  <a:pos x="hc" y="b"/>
                </a:cxn>
                <a:cxn ang="cd2">
                  <a:pos x="l" y="vc"/>
                </a:cxn>
              </a:cxnLst>
              <a:rect l="l" t="t" r="r" b="b"/>
              <a:pathLst>
                <a:path w="1295400" h="6858000">
                  <a:moveTo>
                    <a:pt x="f1" y="f0"/>
                  </a:moveTo>
                  <a:lnTo>
                    <a:pt x="f2" y="f0"/>
                  </a:lnTo>
                  <a:lnTo>
                    <a:pt x="f0" y="f3"/>
                  </a:lnTo>
                  <a:lnTo>
                    <a:pt x="f1" y="f3"/>
                  </a:lnTo>
                  <a:lnTo>
                    <a:pt x="f1" y="f0"/>
                  </a:lnTo>
                  <a:close/>
                </a:path>
              </a:pathLst>
            </a:custGeom>
            <a:solidFill>
              <a:srgbClr val="2D83C3">
                <a:alpha val="7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1" name="Google Shape;80;p2">
              <a:extLst>
                <a:ext uri="{FF2B5EF4-FFF2-40B4-BE49-F238E27FC236}">
                  <a16:creationId xmlns:a16="http://schemas.microsoft.com/office/drawing/2014/main" id="{480E4155-BFCA-64D3-0BF7-D4245270868A}"/>
                </a:ext>
              </a:extLst>
            </p:cNvPr>
            <p:cNvSpPr/>
            <p:nvPr/>
          </p:nvSpPr>
          <p:spPr>
            <a:xfrm>
              <a:off x="10936080" y="0"/>
              <a:ext cx="1255680" cy="6857640"/>
            </a:xfrm>
            <a:custGeom>
              <a:avLst/>
              <a:gdLst>
                <a:gd name="f0" fmla="val 0"/>
                <a:gd name="f1" fmla="val 1255752"/>
                <a:gd name="f2" fmla="val 1114527"/>
                <a:gd name="f3" fmla="val 6857996"/>
              </a:gdLst>
              <a:ahLst/>
              <a:cxnLst>
                <a:cxn ang="3cd4">
                  <a:pos x="hc" y="t"/>
                </a:cxn>
                <a:cxn ang="0">
                  <a:pos x="r" y="vc"/>
                </a:cxn>
                <a:cxn ang="cd4">
                  <a:pos x="hc" y="b"/>
                </a:cxn>
                <a:cxn ang="cd2">
                  <a:pos x="l" y="vc"/>
                </a:cxn>
              </a:cxnLst>
              <a:rect l="l" t="t" r="r" b="b"/>
              <a:pathLst>
                <a:path w="1256029" h="6858000">
                  <a:moveTo>
                    <a:pt x="f1" y="f0"/>
                  </a:moveTo>
                  <a:lnTo>
                    <a:pt x="f0" y="f0"/>
                  </a:lnTo>
                  <a:lnTo>
                    <a:pt x="f2" y="f3"/>
                  </a:lnTo>
                  <a:lnTo>
                    <a:pt x="f1" y="f3"/>
                  </a:lnTo>
                  <a:lnTo>
                    <a:pt x="f1" y="f0"/>
                  </a:lnTo>
                  <a:close/>
                </a:path>
              </a:pathLst>
            </a:custGeom>
            <a:solidFill>
              <a:srgbClr val="226192">
                <a:alpha val="8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2" name="Google Shape;81;p2">
              <a:extLst>
                <a:ext uri="{FF2B5EF4-FFF2-40B4-BE49-F238E27FC236}">
                  <a16:creationId xmlns:a16="http://schemas.microsoft.com/office/drawing/2014/main" id="{30B2161A-652F-4313-0940-F9FB96DD3216}"/>
                </a:ext>
              </a:extLst>
            </p:cNvPr>
            <p:cNvSpPr/>
            <p:nvPr/>
          </p:nvSpPr>
          <p:spPr>
            <a:xfrm>
              <a:off x="10372680" y="3591000"/>
              <a:ext cx="1819080" cy="3266640"/>
            </a:xfrm>
            <a:custGeom>
              <a:avLst/>
              <a:gdLst>
                <a:gd name="f0" fmla="val 0"/>
                <a:gd name="f1" fmla="val 1819275"/>
                <a:gd name="f2" fmla="val 3267075"/>
              </a:gdLst>
              <a:ahLst/>
              <a:cxnLst>
                <a:cxn ang="3cd4">
                  <a:pos x="hc" y="t"/>
                </a:cxn>
                <a:cxn ang="0">
                  <a:pos x="r" y="vc"/>
                </a:cxn>
                <a:cxn ang="cd4">
                  <a:pos x="hc" y="b"/>
                </a:cxn>
                <a:cxn ang="cd2">
                  <a:pos x="l" y="vc"/>
                </a:cxn>
              </a:cxnLst>
              <a:rect l="l" t="t" r="r" b="b"/>
              <a:pathLst>
                <a:path w="1819275" h="3267075">
                  <a:moveTo>
                    <a:pt x="f1" y="f0"/>
                  </a:moveTo>
                  <a:lnTo>
                    <a:pt x="f0" y="f2"/>
                  </a:lnTo>
                  <a:lnTo>
                    <a:pt x="f1" y="f2"/>
                  </a:lnTo>
                  <a:lnTo>
                    <a:pt x="f1" y="f0"/>
                  </a:lnTo>
                  <a:close/>
                </a:path>
              </a:pathLst>
            </a:custGeom>
            <a:solidFill>
              <a:srgbClr val="17AFE3">
                <a:alpha val="6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sp>
        <p:nvSpPr>
          <p:cNvPr id="13" name="Google Shape;82;p2">
            <a:extLst>
              <a:ext uri="{FF2B5EF4-FFF2-40B4-BE49-F238E27FC236}">
                <a16:creationId xmlns:a16="http://schemas.microsoft.com/office/drawing/2014/main" id="{1EAD9F4A-AB3C-09FE-2CC5-D5ACFEF5A8A1}"/>
              </a:ext>
            </a:extLst>
          </p:cNvPr>
          <p:cNvSpPr/>
          <p:nvPr/>
        </p:nvSpPr>
        <p:spPr>
          <a:xfrm>
            <a:off x="0" y="4010039"/>
            <a:ext cx="447479" cy="2847600"/>
          </a:xfrm>
          <a:custGeom>
            <a:avLst/>
            <a:gdLst>
              <a:gd name="f0" fmla="val 0"/>
              <a:gd name="f1" fmla="val 447675"/>
              <a:gd name="f2" fmla="val 2847975"/>
            </a:gdLst>
            <a:ahLst/>
            <a:cxnLst>
              <a:cxn ang="3cd4">
                <a:pos x="hc" y="t"/>
              </a:cxn>
              <a:cxn ang="0">
                <a:pos x="r" y="vc"/>
              </a:cxn>
              <a:cxn ang="cd4">
                <a:pos x="hc" y="b"/>
              </a:cxn>
              <a:cxn ang="cd2">
                <a:pos x="l" y="vc"/>
              </a:cxn>
            </a:cxnLst>
            <a:rect l="l" t="t" r="r" b="b"/>
            <a:pathLst>
              <a:path w="447675" h="2847975">
                <a:moveTo>
                  <a:pt x="f0" y="f0"/>
                </a:moveTo>
                <a:lnTo>
                  <a:pt x="f0" y="f2"/>
                </a:lnTo>
                <a:lnTo>
                  <a:pt x="f1" y="f2"/>
                </a:lnTo>
                <a:lnTo>
                  <a:pt x="f0" y="f0"/>
                </a:lnTo>
                <a:close/>
              </a:path>
            </a:pathLst>
          </a:custGeom>
          <a:solidFill>
            <a:srgbClr val="5FCAEE">
              <a:alpha val="7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4" name="Google Shape;83;p2">
            <a:extLst>
              <a:ext uri="{FF2B5EF4-FFF2-40B4-BE49-F238E27FC236}">
                <a16:creationId xmlns:a16="http://schemas.microsoft.com/office/drawing/2014/main" id="{6FA94738-B021-D43C-0976-3C0DCFCAC2DB}"/>
              </a:ext>
            </a:extLst>
          </p:cNvPr>
          <p:cNvSpPr/>
          <p:nvPr/>
        </p:nvSpPr>
        <p:spPr>
          <a:xfrm>
            <a:off x="9353519" y="5362560"/>
            <a:ext cx="456839" cy="456839"/>
          </a:xfrm>
          <a:custGeom>
            <a:avLst/>
            <a:gdLst>
              <a:gd name="f0" fmla="val 0"/>
              <a:gd name="f1" fmla="val 457200"/>
            </a:gdLst>
            <a:ahLst/>
            <a:cxnLst>
              <a:cxn ang="3cd4">
                <a:pos x="hc" y="t"/>
              </a:cxn>
              <a:cxn ang="0">
                <a:pos x="r" y="vc"/>
              </a:cxn>
              <a:cxn ang="cd4">
                <a:pos x="hc" y="b"/>
              </a:cxn>
              <a:cxn ang="cd2">
                <a:pos x="l" y="vc"/>
              </a:cxn>
            </a:cxnLst>
            <a:rect l="l" t="t" r="r" b="b"/>
            <a:pathLst>
              <a:path w="457200" h="457200">
                <a:moveTo>
                  <a:pt x="f1" y="f0"/>
                </a:moveTo>
                <a:lnTo>
                  <a:pt x="f0" y="f0"/>
                </a:lnTo>
                <a:lnTo>
                  <a:pt x="f0" y="f1"/>
                </a:lnTo>
                <a:lnTo>
                  <a:pt x="f1" y="f1"/>
                </a:lnTo>
                <a:lnTo>
                  <a:pt x="f1" y="f0"/>
                </a:lnTo>
                <a:close/>
              </a:path>
            </a:pathLst>
          </a:custGeom>
          <a:solidFill>
            <a:srgbClr val="42AF51"/>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5" name="Google Shape;84;p2">
            <a:extLst>
              <a:ext uri="{FF2B5EF4-FFF2-40B4-BE49-F238E27FC236}">
                <a16:creationId xmlns:a16="http://schemas.microsoft.com/office/drawing/2014/main" id="{7578E89C-09F4-778D-5FD6-B93ED55A7801}"/>
              </a:ext>
            </a:extLst>
          </p:cNvPr>
          <p:cNvSpPr/>
          <p:nvPr/>
        </p:nvSpPr>
        <p:spPr>
          <a:xfrm>
            <a:off x="6696000" y="1695600"/>
            <a:ext cx="313920" cy="323640"/>
          </a:xfrm>
          <a:custGeom>
            <a:avLst/>
            <a:gdLst>
              <a:gd name="f0" fmla="val 0"/>
              <a:gd name="f1" fmla="val 314325"/>
              <a:gd name="f2" fmla="val 323850"/>
            </a:gdLst>
            <a:ahLst/>
            <a:cxnLst>
              <a:cxn ang="3cd4">
                <a:pos x="hc" y="t"/>
              </a:cxn>
              <a:cxn ang="0">
                <a:pos x="r" y="vc"/>
              </a:cxn>
              <a:cxn ang="cd4">
                <a:pos x="hc" y="b"/>
              </a:cxn>
              <a:cxn ang="cd2">
                <a:pos x="l" y="vc"/>
              </a:cxn>
            </a:cxnLst>
            <a:rect l="l" t="t" r="r" b="b"/>
            <a:pathLst>
              <a:path w="314325" h="323850">
                <a:moveTo>
                  <a:pt x="f1" y="f0"/>
                </a:moveTo>
                <a:lnTo>
                  <a:pt x="f0" y="f0"/>
                </a:lnTo>
                <a:lnTo>
                  <a:pt x="f0" y="f2"/>
                </a:lnTo>
                <a:lnTo>
                  <a:pt x="f1" y="f2"/>
                </a:lnTo>
                <a:lnTo>
                  <a:pt x="f1" y="f0"/>
                </a:lnTo>
                <a:close/>
              </a:path>
            </a:pathLst>
          </a:custGeom>
          <a:solidFill>
            <a:srgbClr val="2D83C3"/>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6" name="Google Shape;85;p2">
            <a:extLst>
              <a:ext uri="{FF2B5EF4-FFF2-40B4-BE49-F238E27FC236}">
                <a16:creationId xmlns:a16="http://schemas.microsoft.com/office/drawing/2014/main" id="{F9F6C5D5-FE2E-98B5-4327-EDBEDA1BA7FB}"/>
              </a:ext>
            </a:extLst>
          </p:cNvPr>
          <p:cNvSpPr/>
          <p:nvPr/>
        </p:nvSpPr>
        <p:spPr>
          <a:xfrm>
            <a:off x="9353519" y="5896080"/>
            <a:ext cx="180720" cy="180720"/>
          </a:xfrm>
          <a:custGeom>
            <a:avLst/>
            <a:gdLst>
              <a:gd name="f0" fmla="val 0"/>
              <a:gd name="f1" fmla="val 180975"/>
            </a:gdLst>
            <a:ahLst/>
            <a:cxnLst>
              <a:cxn ang="3cd4">
                <a:pos x="hc" y="t"/>
              </a:cxn>
              <a:cxn ang="0">
                <a:pos x="r" y="vc"/>
              </a:cxn>
              <a:cxn ang="cd4">
                <a:pos x="hc" y="b"/>
              </a:cxn>
              <a:cxn ang="cd2">
                <a:pos x="l" y="vc"/>
              </a:cxn>
            </a:cxnLst>
            <a:rect l="l" t="t" r="r" b="b"/>
            <a:pathLst>
              <a:path w="180975" h="180975">
                <a:moveTo>
                  <a:pt x="f1" y="f0"/>
                </a:moveTo>
                <a:lnTo>
                  <a:pt x="f0" y="f0"/>
                </a:lnTo>
                <a:lnTo>
                  <a:pt x="f0" y="f1"/>
                </a:lnTo>
                <a:lnTo>
                  <a:pt x="f1" y="f1"/>
                </a:lnTo>
                <a:lnTo>
                  <a:pt x="f1" y="f0"/>
                </a:lnTo>
                <a:close/>
              </a:path>
            </a:pathLst>
          </a:custGeom>
          <a:solidFill>
            <a:srgbClr val="2D936B"/>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7" name="Google Shape;86;p2">
            <a:extLst>
              <a:ext uri="{FF2B5EF4-FFF2-40B4-BE49-F238E27FC236}">
                <a16:creationId xmlns:a16="http://schemas.microsoft.com/office/drawing/2014/main" id="{AB043CC4-DED2-3377-99EC-A1E30F166B1B}"/>
              </a:ext>
            </a:extLst>
          </p:cNvPr>
          <p:cNvSpPr txBox="1">
            <a:spLocks noGrp="1"/>
          </p:cNvSpPr>
          <p:nvPr>
            <p:ph type="title" idx="4294967295"/>
          </p:nvPr>
        </p:nvSpPr>
        <p:spPr>
          <a:xfrm>
            <a:off x="739799" y="829799"/>
            <a:ext cx="3909240" cy="1311480"/>
          </a:xfrm>
        </p:spPr>
        <p:txBody>
          <a:bodyPr tIns="16560"/>
          <a:lstStyle/>
          <a:p>
            <a:pPr marL="12600" lvl="0"/>
            <a:r>
              <a:rPr lang="en-US" sz="4250" b="0">
                <a:latin typeface="Arial" pitchFamily="18"/>
                <a:cs typeface="Arial" pitchFamily="2"/>
              </a:rPr>
              <a:t>PROJECT TITLE</a:t>
            </a:r>
          </a:p>
        </p:txBody>
      </p:sp>
      <p:grpSp>
        <p:nvGrpSpPr>
          <p:cNvPr id="18" name="Google Shape;87;p2">
            <a:extLst>
              <a:ext uri="{FF2B5EF4-FFF2-40B4-BE49-F238E27FC236}">
                <a16:creationId xmlns:a16="http://schemas.microsoft.com/office/drawing/2014/main" id="{842191D4-D5A2-78DA-AC8F-37BFB97C215E}"/>
              </a:ext>
            </a:extLst>
          </p:cNvPr>
          <p:cNvGrpSpPr/>
          <p:nvPr/>
        </p:nvGrpSpPr>
        <p:grpSpPr>
          <a:xfrm>
            <a:off x="466560" y="6410160"/>
            <a:ext cx="3704759" cy="294840"/>
            <a:chOff x="466560" y="6410160"/>
            <a:chExt cx="3704759" cy="294840"/>
          </a:xfrm>
        </p:grpSpPr>
        <p:pic>
          <p:nvPicPr>
            <p:cNvPr id="19" name="Google Shape;88;p2">
              <a:extLst>
                <a:ext uri="{FF2B5EF4-FFF2-40B4-BE49-F238E27FC236}">
                  <a16:creationId xmlns:a16="http://schemas.microsoft.com/office/drawing/2014/main" id="{C774078E-DD3F-F1FA-9E1D-541D0FF0FA32}"/>
                </a:ext>
              </a:extLst>
            </p:cNvPr>
            <p:cNvPicPr>
              <a:picLocks noChangeAspect="1"/>
            </p:cNvPicPr>
            <p:nvPr/>
          </p:nvPicPr>
          <p:blipFill>
            <a:blip r:embed="rId3">
              <a:lum/>
              <a:alphaModFix/>
            </a:blip>
            <a:srcRect/>
            <a:stretch>
              <a:fillRect/>
            </a:stretch>
          </p:blipFill>
          <p:spPr>
            <a:xfrm>
              <a:off x="676440" y="6467399"/>
              <a:ext cx="2142720" cy="199800"/>
            </a:xfrm>
            <a:prstGeom prst="rect">
              <a:avLst/>
            </a:prstGeom>
            <a:noFill/>
            <a:ln>
              <a:noFill/>
            </a:ln>
          </p:spPr>
        </p:pic>
        <p:pic>
          <p:nvPicPr>
            <p:cNvPr id="20" name="Google Shape;89;p2">
              <a:extLst>
                <a:ext uri="{FF2B5EF4-FFF2-40B4-BE49-F238E27FC236}">
                  <a16:creationId xmlns:a16="http://schemas.microsoft.com/office/drawing/2014/main" id="{36DB28BA-F410-6A19-F081-0C2938C69FA5}"/>
                </a:ext>
              </a:extLst>
            </p:cNvPr>
            <p:cNvPicPr>
              <a:picLocks noChangeAspect="1"/>
            </p:cNvPicPr>
            <p:nvPr/>
          </p:nvPicPr>
          <p:blipFill>
            <a:blip r:embed="rId4">
              <a:lum/>
              <a:alphaModFix/>
            </a:blip>
            <a:srcRect/>
            <a:stretch>
              <a:fillRect/>
            </a:stretch>
          </p:blipFill>
          <p:spPr>
            <a:xfrm>
              <a:off x="466560" y="6410160"/>
              <a:ext cx="3704759" cy="294840"/>
            </a:xfrm>
            <a:prstGeom prst="rect">
              <a:avLst/>
            </a:prstGeom>
            <a:noFill/>
            <a:ln>
              <a:noFill/>
            </a:ln>
          </p:spPr>
        </p:pic>
      </p:grpSp>
      <p:sp>
        <p:nvSpPr>
          <p:cNvPr id="21" name="Google Shape;90;p2">
            <a:extLst>
              <a:ext uri="{FF2B5EF4-FFF2-40B4-BE49-F238E27FC236}">
                <a16:creationId xmlns:a16="http://schemas.microsoft.com/office/drawing/2014/main" id="{7FD9BC69-A995-7413-A615-A08A5EFDB9E8}"/>
              </a:ext>
            </a:extLst>
          </p:cNvPr>
          <p:cNvSpPr txBox="1">
            <a:spLocks noGrp="1"/>
          </p:cNvSpPr>
          <p:nvPr/>
        </p:nvSpPr>
        <p:spPr>
          <a:xfrm>
            <a:off x="11353320" y="6473159"/>
            <a:ext cx="150840" cy="4533120"/>
          </a:xfrm>
          <a:prstGeom prst="rect">
            <a:avLst/>
          </a:prstGeom>
          <a:noFill/>
          <a:ln/>
        </p:spPr>
        <p:txBody>
          <a:bodyPr wrap="square" lIns="0" tIns="6840" rIns="0" bIns="0" anchor="t" anchorCtr="0">
            <a:spAutoFit/>
          </a:bodyPr>
          <a:lstStyle/>
          <a:p>
            <a:pPr marL="38160" marR="0" lvl="0" indent="0" algn="l" defTabSz="914400" rtl="0" eaLnBrk="1" fontAlgn="auto" latinLnBrk="0" hangingPunct="0">
              <a:lnSpc>
                <a:spcPct val="100000"/>
              </a:lnSpc>
              <a:spcBef>
                <a:spcPts val="0"/>
              </a:spcBef>
              <a:spcAft>
                <a:spcPts val="0"/>
              </a:spcAft>
              <a:buClrTx/>
              <a:buSzTx/>
              <a:buFontTx/>
              <a:buNone/>
              <a:tabLst/>
              <a:defRPr/>
            </a:pPr>
            <a:fld id="{E651E57A-99B4-422A-808A-AD802F3A5375}" type="slidenum">
              <a:rPr kumimoji="0" lang="en-US" sz="1400" b="0" i="0" u="none" strike="noStrike" kern="1200" cap="none" spc="0" normalizeH="0" baseline="0" noProof="0" smtClean="0">
                <a:ln>
                  <a:noFill/>
                </a:ln>
                <a:solidFill>
                  <a:srgbClr val="000000"/>
                </a:solidFill>
                <a:effectLst/>
                <a:uLnTx/>
                <a:uFillTx/>
                <a:latin typeface="Arial" pitchFamily="18"/>
                <a:ea typeface="+mn-ea"/>
                <a:cs typeface="Arial" pitchFamily="2"/>
              </a:rPr>
              <a:pPr marL="38160" marR="0" lvl="0" indent="0" algn="l" defTabSz="914400" rtl="0" eaLnBrk="1" fontAlgn="auto" latinLnBrk="0" hangingPunct="0">
                <a:lnSpc>
                  <a:spcPct val="100000"/>
                </a:lnSpc>
                <a:spcBef>
                  <a:spcPts val="0"/>
                </a:spcBef>
                <a:spcAft>
                  <a:spcPts val="0"/>
                </a:spcAft>
                <a:buClrTx/>
                <a:buSzTx/>
                <a:buFontTx/>
                <a:buNone/>
                <a:tabLst/>
                <a:defRPr/>
              </a:pPr>
              <a:t>2</a:t>
            </a:fld>
            <a:endParaRPr kumimoji="0" lang="en-US" sz="1400" b="0" i="0" u="none" strike="noStrike" kern="1200" cap="none" spc="0" normalizeH="0" baseline="0" noProof="0">
              <a:ln>
                <a:noFill/>
              </a:ln>
              <a:solidFill>
                <a:srgbClr val="000000"/>
              </a:solidFill>
              <a:effectLst/>
              <a:uLnTx/>
              <a:uFillTx/>
              <a:latin typeface="Arial" pitchFamily="18"/>
              <a:ea typeface="+mn-ea"/>
              <a:cs typeface="Arial" pitchFamily="2"/>
            </a:endParaRPr>
          </a:p>
        </p:txBody>
      </p:sp>
      <p:sp>
        <p:nvSpPr>
          <p:cNvPr id="22" name="Google Shape;91;p2">
            <a:extLst>
              <a:ext uri="{FF2B5EF4-FFF2-40B4-BE49-F238E27FC236}">
                <a16:creationId xmlns:a16="http://schemas.microsoft.com/office/drawing/2014/main" id="{674C39C8-EFA4-F866-585B-354EB3D5AA59}"/>
              </a:ext>
            </a:extLst>
          </p:cNvPr>
          <p:cNvSpPr/>
          <p:nvPr/>
        </p:nvSpPr>
        <p:spPr>
          <a:xfrm>
            <a:off x="1217519" y="2711880"/>
            <a:ext cx="8592840" cy="14324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t" anchorCtr="0" compatLnSpc="0">
            <a:spAutoFit/>
          </a:bodyPr>
          <a:lstStyle/>
          <a:p>
            <a:pPr marL="0" marR="0" lvl="0" indent="0" algn="l" rtl="0" hangingPunct="0">
              <a:lnSpc>
                <a:spcPct val="100000"/>
              </a:lnSpc>
              <a:spcBef>
                <a:spcPts val="0"/>
              </a:spcBef>
              <a:spcAft>
                <a:spcPts val="0"/>
              </a:spcAft>
              <a:buNone/>
              <a:tabLst/>
            </a:pPr>
            <a:r>
              <a:rPr lang="en-US" sz="4400" b="1" i="0" u="none" strike="noStrike" kern="1200" spc="0">
                <a:ln>
                  <a:noFill/>
                </a:ln>
                <a:solidFill>
                  <a:srgbClr val="000000"/>
                </a:solidFill>
                <a:latin typeface="Times New Roman" pitchFamily="18"/>
                <a:ea typeface="Times New Roman" pitchFamily="2"/>
                <a:cs typeface="Times New Roman" pitchFamily="2"/>
              </a:rPr>
              <a:t>Employee Performance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Google Shape;71;p2">
            <a:extLst>
              <a:ext uri="{FF2B5EF4-FFF2-40B4-BE49-F238E27FC236}">
                <a16:creationId xmlns:a16="http://schemas.microsoft.com/office/drawing/2014/main" id="{627473D2-E506-4140-3891-0486E77FDC1E}"/>
              </a:ext>
            </a:extLst>
          </p:cNvPr>
          <p:cNvSpPr/>
          <p:nvPr/>
        </p:nvSpPr>
        <p:spPr>
          <a:xfrm>
            <a:off x="0" y="0"/>
            <a:ext cx="12191760" cy="6857640"/>
          </a:xfrm>
          <a:custGeom>
            <a:avLst/>
            <a:gdLst>
              <a:gd name="f0" fmla="val 0"/>
              <a:gd name="f1" fmla="val 12192000"/>
              <a:gd name="f2" fmla="val 6858000"/>
            </a:gdLst>
            <a:ahLst/>
            <a:cxnLst>
              <a:cxn ang="3cd4">
                <a:pos x="hc" y="t"/>
              </a:cxn>
              <a:cxn ang="0">
                <a:pos x="r" y="vc"/>
              </a:cxn>
              <a:cxn ang="cd4">
                <a:pos x="hc" y="b"/>
              </a:cxn>
              <a:cxn ang="cd2">
                <a:pos x="l" y="vc"/>
              </a:cxn>
            </a:cxnLst>
            <a:rect l="l" t="t" r="r" b="b"/>
            <a:pathLst>
              <a:path w="12192000" h="6858000">
                <a:moveTo>
                  <a:pt x="f1" y="f0"/>
                </a:moveTo>
                <a:lnTo>
                  <a:pt x="f0" y="f0"/>
                </a:lnTo>
                <a:lnTo>
                  <a:pt x="f0" y="f2"/>
                </a:lnTo>
                <a:lnTo>
                  <a:pt x="f1" y="f2"/>
                </a:lnTo>
                <a:lnTo>
                  <a:pt x="f1" y="f0"/>
                </a:lnTo>
                <a:close/>
              </a:path>
            </a:pathLst>
          </a:custGeom>
          <a:solidFill>
            <a:srgbClr val="F1F1F1"/>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nvGrpSpPr>
          <p:cNvPr id="3" name="Google Shape;72;p2">
            <a:extLst>
              <a:ext uri="{FF2B5EF4-FFF2-40B4-BE49-F238E27FC236}">
                <a16:creationId xmlns:a16="http://schemas.microsoft.com/office/drawing/2014/main" id="{25286B21-4646-BA14-ED01-3BFED02986E1}"/>
              </a:ext>
            </a:extLst>
          </p:cNvPr>
          <p:cNvGrpSpPr/>
          <p:nvPr/>
        </p:nvGrpSpPr>
        <p:grpSpPr>
          <a:xfrm>
            <a:off x="7448760" y="0"/>
            <a:ext cx="4743360" cy="6858358"/>
            <a:chOff x="7448760" y="0"/>
            <a:chExt cx="4743360" cy="6858358"/>
          </a:xfrm>
        </p:grpSpPr>
        <p:sp>
          <p:nvSpPr>
            <p:cNvPr id="4" name="Google Shape;73;p2">
              <a:extLst>
                <a:ext uri="{FF2B5EF4-FFF2-40B4-BE49-F238E27FC236}">
                  <a16:creationId xmlns:a16="http://schemas.microsoft.com/office/drawing/2014/main" id="{58DCEE4B-49BD-C681-CF8A-907DBAEC0460}"/>
                </a:ext>
              </a:extLst>
            </p:cNvPr>
            <p:cNvSpPr/>
            <p:nvPr/>
          </p:nvSpPr>
          <p:spPr>
            <a:xfrm>
              <a:off x="9377280" y="4680"/>
              <a:ext cx="1218240" cy="6853320"/>
            </a:xfrm>
            <a:custGeom>
              <a:avLst/>
              <a:gdLst>
                <a:gd name="f0" fmla="val 0"/>
                <a:gd name="f1" fmla="val 1218352"/>
                <a:gd name="f2" fmla="val 6853171"/>
              </a:gdLst>
              <a:ahLst/>
              <a:cxnLst>
                <a:cxn ang="3cd4">
                  <a:pos x="hc" y="t"/>
                </a:cxn>
                <a:cxn ang="0">
                  <a:pos x="r" y="vc"/>
                </a:cxn>
                <a:cxn ang="cd4">
                  <a:pos x="hc" y="b"/>
                </a:cxn>
                <a:cxn ang="cd2">
                  <a:pos x="l" y="vc"/>
                </a:cxn>
              </a:cxnLst>
              <a:rect l="l" t="t" r="r" b="b"/>
              <a:pathLst>
                <a:path w="1218565" h="6853555">
                  <a:moveTo>
                    <a:pt x="f0" y="f0"/>
                  </a:moveTo>
                  <a:lnTo>
                    <a:pt x="f1" y="f2"/>
                  </a:lnTo>
                </a:path>
              </a:pathLst>
            </a:custGeom>
            <a:noFill/>
            <a:ln w="9360">
              <a:solidFill>
                <a:srgbClr val="5FCAEE"/>
              </a:solidFill>
              <a:prstDash val="solid"/>
              <a:roun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5" name="Google Shape;74;p2">
              <a:extLst>
                <a:ext uri="{FF2B5EF4-FFF2-40B4-BE49-F238E27FC236}">
                  <a16:creationId xmlns:a16="http://schemas.microsoft.com/office/drawing/2014/main" id="{0E85A0FB-BC07-99A7-3CBB-6457F252EE36}"/>
                </a:ext>
              </a:extLst>
            </p:cNvPr>
            <p:cNvSpPr/>
            <p:nvPr/>
          </p:nvSpPr>
          <p:spPr>
            <a:xfrm>
              <a:off x="7448760" y="3695039"/>
              <a:ext cx="4743000" cy="3163319"/>
            </a:xfrm>
            <a:custGeom>
              <a:avLst/>
              <a:gdLst>
                <a:gd name="f0" fmla="val 0"/>
                <a:gd name="f1" fmla="val 4743387"/>
                <a:gd name="f2" fmla="val 3163101"/>
              </a:gdLst>
              <a:ahLst/>
              <a:cxnLst>
                <a:cxn ang="3cd4">
                  <a:pos x="hc" y="t"/>
                </a:cxn>
                <a:cxn ang="0">
                  <a:pos x="r" y="vc"/>
                </a:cxn>
                <a:cxn ang="cd4">
                  <a:pos x="hc" y="b"/>
                </a:cxn>
                <a:cxn ang="cd2">
                  <a:pos x="l" y="vc"/>
                </a:cxn>
              </a:cxnLst>
              <a:rect l="l" t="t" r="r" b="b"/>
              <a:pathLst>
                <a:path w="4743450" h="3163570">
                  <a:moveTo>
                    <a:pt x="f1" y="f0"/>
                  </a:moveTo>
                  <a:lnTo>
                    <a:pt x="f0" y="f2"/>
                  </a:lnTo>
                </a:path>
              </a:pathLst>
            </a:custGeom>
            <a:noFill/>
            <a:ln w="9360">
              <a:solidFill>
                <a:srgbClr val="5FCAEE"/>
              </a:solidFill>
              <a:prstDash val="solid"/>
              <a:roun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6" name="Google Shape;75;p2">
              <a:extLst>
                <a:ext uri="{FF2B5EF4-FFF2-40B4-BE49-F238E27FC236}">
                  <a16:creationId xmlns:a16="http://schemas.microsoft.com/office/drawing/2014/main" id="{208C38B2-70D9-CB01-1969-580D24F7447C}"/>
                </a:ext>
              </a:extLst>
            </p:cNvPr>
            <p:cNvSpPr/>
            <p:nvPr/>
          </p:nvSpPr>
          <p:spPr>
            <a:xfrm>
              <a:off x="9182160" y="0"/>
              <a:ext cx="3009600" cy="6857640"/>
            </a:xfrm>
            <a:custGeom>
              <a:avLst/>
              <a:gdLst>
                <a:gd name="f0" fmla="val 0"/>
                <a:gd name="f1" fmla="val 3009899"/>
                <a:gd name="f2" fmla="val 2044399"/>
                <a:gd name="f3" fmla="val 6857996"/>
              </a:gdLst>
              <a:ahLst/>
              <a:cxnLst>
                <a:cxn ang="3cd4">
                  <a:pos x="hc" y="t"/>
                </a:cxn>
                <a:cxn ang="0">
                  <a:pos x="r" y="vc"/>
                </a:cxn>
                <a:cxn ang="cd4">
                  <a:pos x="hc" y="b"/>
                </a:cxn>
                <a:cxn ang="cd2">
                  <a:pos x="l" y="vc"/>
                </a:cxn>
              </a:cxnLst>
              <a:rect l="l" t="t" r="r" b="b"/>
              <a:pathLst>
                <a:path w="3009900" h="6858000">
                  <a:moveTo>
                    <a:pt x="f1" y="f0"/>
                  </a:moveTo>
                  <a:lnTo>
                    <a:pt x="f2" y="f0"/>
                  </a:lnTo>
                  <a:lnTo>
                    <a:pt x="f0" y="f3"/>
                  </a:lnTo>
                  <a:lnTo>
                    <a:pt x="f1" y="f3"/>
                  </a:lnTo>
                  <a:lnTo>
                    <a:pt x="f1" y="f0"/>
                  </a:lnTo>
                  <a:close/>
                </a:path>
              </a:pathLst>
            </a:custGeom>
            <a:solidFill>
              <a:srgbClr val="5FCAEE">
                <a:alpha val="3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7" name="Google Shape;76;p2">
              <a:extLst>
                <a:ext uri="{FF2B5EF4-FFF2-40B4-BE49-F238E27FC236}">
                  <a16:creationId xmlns:a16="http://schemas.microsoft.com/office/drawing/2014/main" id="{39BC59E4-DF92-2933-A3FB-F5A465717A24}"/>
                </a:ext>
              </a:extLst>
            </p:cNvPr>
            <p:cNvSpPr/>
            <p:nvPr/>
          </p:nvSpPr>
          <p:spPr>
            <a:xfrm>
              <a:off x="9603000" y="0"/>
              <a:ext cx="2589119" cy="6857640"/>
            </a:xfrm>
            <a:custGeom>
              <a:avLst/>
              <a:gdLst>
                <a:gd name="f0" fmla="val 0"/>
                <a:gd name="f1" fmla="val 2589120"/>
                <a:gd name="f2" fmla="val 1208884"/>
                <a:gd name="f3" fmla="val 6857996"/>
              </a:gdLst>
              <a:ahLst/>
              <a:cxnLst>
                <a:cxn ang="3cd4">
                  <a:pos x="hc" y="t"/>
                </a:cxn>
                <a:cxn ang="0">
                  <a:pos x="r" y="vc"/>
                </a:cxn>
                <a:cxn ang="cd4">
                  <a:pos x="hc" y="b"/>
                </a:cxn>
                <a:cxn ang="cd2">
                  <a:pos x="l" y="vc"/>
                </a:cxn>
              </a:cxnLst>
              <a:rect l="l" t="t" r="r" b="b"/>
              <a:pathLst>
                <a:path w="2589529" h="6858000">
                  <a:moveTo>
                    <a:pt x="f1" y="f0"/>
                  </a:moveTo>
                  <a:lnTo>
                    <a:pt x="f0" y="f0"/>
                  </a:lnTo>
                  <a:lnTo>
                    <a:pt x="f2" y="f3"/>
                  </a:lnTo>
                  <a:lnTo>
                    <a:pt x="f1" y="f3"/>
                  </a:lnTo>
                  <a:lnTo>
                    <a:pt x="f1" y="f0"/>
                  </a:lnTo>
                  <a:close/>
                </a:path>
              </a:pathLst>
            </a:custGeom>
            <a:solidFill>
              <a:srgbClr val="5FCAEE">
                <a:alpha val="2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8" name="Google Shape;77;p2">
              <a:extLst>
                <a:ext uri="{FF2B5EF4-FFF2-40B4-BE49-F238E27FC236}">
                  <a16:creationId xmlns:a16="http://schemas.microsoft.com/office/drawing/2014/main" id="{169098A4-5178-A065-3BF3-876187E03ABE}"/>
                </a:ext>
              </a:extLst>
            </p:cNvPr>
            <p:cNvSpPr/>
            <p:nvPr/>
          </p:nvSpPr>
          <p:spPr>
            <a:xfrm>
              <a:off x="8934480" y="3048120"/>
              <a:ext cx="3257279" cy="3809520"/>
            </a:xfrm>
            <a:custGeom>
              <a:avLst/>
              <a:gdLst>
                <a:gd name="f0" fmla="val 0"/>
                <a:gd name="f1" fmla="val 3257550"/>
                <a:gd name="f2" fmla="val 3810000"/>
              </a:gdLst>
              <a:ahLst/>
              <a:cxnLst>
                <a:cxn ang="3cd4">
                  <a:pos x="hc" y="t"/>
                </a:cxn>
                <a:cxn ang="0">
                  <a:pos x="r" y="vc"/>
                </a:cxn>
                <a:cxn ang="cd4">
                  <a:pos x="hc" y="b"/>
                </a:cxn>
                <a:cxn ang="cd2">
                  <a:pos x="l" y="vc"/>
                </a:cxn>
              </a:cxnLst>
              <a:rect l="l" t="t" r="r" b="b"/>
              <a:pathLst>
                <a:path w="3257550" h="3810000">
                  <a:moveTo>
                    <a:pt x="f1" y="f0"/>
                  </a:moveTo>
                  <a:lnTo>
                    <a:pt x="f0" y="f2"/>
                  </a:lnTo>
                  <a:lnTo>
                    <a:pt x="f1" y="f2"/>
                  </a:lnTo>
                  <a:lnTo>
                    <a:pt x="f1" y="f0"/>
                  </a:lnTo>
                  <a:close/>
                </a:path>
              </a:pathLst>
            </a:custGeom>
            <a:solidFill>
              <a:srgbClr val="17AFE3">
                <a:alpha val="6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9" name="Google Shape;78;p2">
              <a:extLst>
                <a:ext uri="{FF2B5EF4-FFF2-40B4-BE49-F238E27FC236}">
                  <a16:creationId xmlns:a16="http://schemas.microsoft.com/office/drawing/2014/main" id="{E997B922-B86A-AA0B-56AB-05C09E17F0B8}"/>
                </a:ext>
              </a:extLst>
            </p:cNvPr>
            <p:cNvSpPr/>
            <p:nvPr/>
          </p:nvSpPr>
          <p:spPr>
            <a:xfrm>
              <a:off x="9338040" y="0"/>
              <a:ext cx="2854080" cy="6857640"/>
            </a:xfrm>
            <a:custGeom>
              <a:avLst/>
              <a:gdLst>
                <a:gd name="f0" fmla="val 0"/>
                <a:gd name="f1" fmla="val 2854069"/>
                <a:gd name="f2" fmla="val 2470020"/>
                <a:gd name="f3" fmla="val 6857996"/>
              </a:gdLst>
              <a:ahLst/>
              <a:cxnLst>
                <a:cxn ang="3cd4">
                  <a:pos x="hc" y="t"/>
                </a:cxn>
                <a:cxn ang="0">
                  <a:pos x="r" y="vc"/>
                </a:cxn>
                <a:cxn ang="cd4">
                  <a:pos x="hc" y="b"/>
                </a:cxn>
                <a:cxn ang="cd2">
                  <a:pos x="l" y="vc"/>
                </a:cxn>
              </a:cxnLst>
              <a:rect l="l" t="t" r="r" b="b"/>
              <a:pathLst>
                <a:path w="2854325" h="6858000">
                  <a:moveTo>
                    <a:pt x="f1" y="f0"/>
                  </a:moveTo>
                  <a:lnTo>
                    <a:pt x="f0" y="f0"/>
                  </a:lnTo>
                  <a:lnTo>
                    <a:pt x="f2" y="f3"/>
                  </a:lnTo>
                  <a:lnTo>
                    <a:pt x="f1" y="f3"/>
                  </a:lnTo>
                  <a:lnTo>
                    <a:pt x="f1" y="f0"/>
                  </a:lnTo>
                  <a:close/>
                </a:path>
              </a:pathLst>
            </a:custGeom>
            <a:solidFill>
              <a:srgbClr val="17AFE3">
                <a:alpha val="5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0" name="Google Shape;79;p2">
              <a:extLst>
                <a:ext uri="{FF2B5EF4-FFF2-40B4-BE49-F238E27FC236}">
                  <a16:creationId xmlns:a16="http://schemas.microsoft.com/office/drawing/2014/main" id="{8CCD5D79-3CE9-7502-7FFE-8B8857A2D990}"/>
                </a:ext>
              </a:extLst>
            </p:cNvPr>
            <p:cNvSpPr/>
            <p:nvPr/>
          </p:nvSpPr>
          <p:spPr>
            <a:xfrm>
              <a:off x="10896479" y="0"/>
              <a:ext cx="1294920" cy="6857640"/>
            </a:xfrm>
            <a:custGeom>
              <a:avLst/>
              <a:gdLst>
                <a:gd name="f0" fmla="val 0"/>
                <a:gd name="f1" fmla="val 1295399"/>
                <a:gd name="f2" fmla="val 1022453"/>
                <a:gd name="f3" fmla="val 6857996"/>
              </a:gdLst>
              <a:ahLst/>
              <a:cxnLst>
                <a:cxn ang="3cd4">
                  <a:pos x="hc" y="t"/>
                </a:cxn>
                <a:cxn ang="0">
                  <a:pos x="r" y="vc"/>
                </a:cxn>
                <a:cxn ang="cd4">
                  <a:pos x="hc" y="b"/>
                </a:cxn>
                <a:cxn ang="cd2">
                  <a:pos x="l" y="vc"/>
                </a:cxn>
              </a:cxnLst>
              <a:rect l="l" t="t" r="r" b="b"/>
              <a:pathLst>
                <a:path w="1295400" h="6858000">
                  <a:moveTo>
                    <a:pt x="f1" y="f0"/>
                  </a:moveTo>
                  <a:lnTo>
                    <a:pt x="f2" y="f0"/>
                  </a:lnTo>
                  <a:lnTo>
                    <a:pt x="f0" y="f3"/>
                  </a:lnTo>
                  <a:lnTo>
                    <a:pt x="f1" y="f3"/>
                  </a:lnTo>
                  <a:lnTo>
                    <a:pt x="f1" y="f0"/>
                  </a:lnTo>
                  <a:close/>
                </a:path>
              </a:pathLst>
            </a:custGeom>
            <a:solidFill>
              <a:srgbClr val="2D83C3">
                <a:alpha val="7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1" name="Google Shape;80;p2">
              <a:extLst>
                <a:ext uri="{FF2B5EF4-FFF2-40B4-BE49-F238E27FC236}">
                  <a16:creationId xmlns:a16="http://schemas.microsoft.com/office/drawing/2014/main" id="{C2D0B247-4789-EF41-70A1-962C71AC7DFE}"/>
                </a:ext>
              </a:extLst>
            </p:cNvPr>
            <p:cNvSpPr/>
            <p:nvPr/>
          </p:nvSpPr>
          <p:spPr>
            <a:xfrm>
              <a:off x="10936080" y="0"/>
              <a:ext cx="1255680" cy="6857640"/>
            </a:xfrm>
            <a:custGeom>
              <a:avLst/>
              <a:gdLst>
                <a:gd name="f0" fmla="val 0"/>
                <a:gd name="f1" fmla="val 1255752"/>
                <a:gd name="f2" fmla="val 1114527"/>
                <a:gd name="f3" fmla="val 6857996"/>
              </a:gdLst>
              <a:ahLst/>
              <a:cxnLst>
                <a:cxn ang="3cd4">
                  <a:pos x="hc" y="t"/>
                </a:cxn>
                <a:cxn ang="0">
                  <a:pos x="r" y="vc"/>
                </a:cxn>
                <a:cxn ang="cd4">
                  <a:pos x="hc" y="b"/>
                </a:cxn>
                <a:cxn ang="cd2">
                  <a:pos x="l" y="vc"/>
                </a:cxn>
              </a:cxnLst>
              <a:rect l="l" t="t" r="r" b="b"/>
              <a:pathLst>
                <a:path w="1256029" h="6858000">
                  <a:moveTo>
                    <a:pt x="f1" y="f0"/>
                  </a:moveTo>
                  <a:lnTo>
                    <a:pt x="f0" y="f0"/>
                  </a:lnTo>
                  <a:lnTo>
                    <a:pt x="f2" y="f3"/>
                  </a:lnTo>
                  <a:lnTo>
                    <a:pt x="f1" y="f3"/>
                  </a:lnTo>
                  <a:lnTo>
                    <a:pt x="f1" y="f0"/>
                  </a:lnTo>
                  <a:close/>
                </a:path>
              </a:pathLst>
            </a:custGeom>
            <a:solidFill>
              <a:srgbClr val="226192">
                <a:alpha val="8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2" name="Google Shape;81;p2">
              <a:extLst>
                <a:ext uri="{FF2B5EF4-FFF2-40B4-BE49-F238E27FC236}">
                  <a16:creationId xmlns:a16="http://schemas.microsoft.com/office/drawing/2014/main" id="{67A962FD-99CF-3C6A-D30A-AE5B371A5D86}"/>
                </a:ext>
              </a:extLst>
            </p:cNvPr>
            <p:cNvSpPr/>
            <p:nvPr/>
          </p:nvSpPr>
          <p:spPr>
            <a:xfrm>
              <a:off x="10372680" y="3591000"/>
              <a:ext cx="1819080" cy="3266640"/>
            </a:xfrm>
            <a:custGeom>
              <a:avLst/>
              <a:gdLst>
                <a:gd name="f0" fmla="val 0"/>
                <a:gd name="f1" fmla="val 1819275"/>
                <a:gd name="f2" fmla="val 3267075"/>
              </a:gdLst>
              <a:ahLst/>
              <a:cxnLst>
                <a:cxn ang="3cd4">
                  <a:pos x="hc" y="t"/>
                </a:cxn>
                <a:cxn ang="0">
                  <a:pos x="r" y="vc"/>
                </a:cxn>
                <a:cxn ang="cd4">
                  <a:pos x="hc" y="b"/>
                </a:cxn>
                <a:cxn ang="cd2">
                  <a:pos x="l" y="vc"/>
                </a:cxn>
              </a:cxnLst>
              <a:rect l="l" t="t" r="r" b="b"/>
              <a:pathLst>
                <a:path w="1819275" h="3267075">
                  <a:moveTo>
                    <a:pt x="f1" y="f0"/>
                  </a:moveTo>
                  <a:lnTo>
                    <a:pt x="f0" y="f2"/>
                  </a:lnTo>
                  <a:lnTo>
                    <a:pt x="f1" y="f2"/>
                  </a:lnTo>
                  <a:lnTo>
                    <a:pt x="f1" y="f0"/>
                  </a:lnTo>
                  <a:close/>
                </a:path>
              </a:pathLst>
            </a:custGeom>
            <a:solidFill>
              <a:srgbClr val="17AFE3">
                <a:alpha val="6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sp>
        <p:nvSpPr>
          <p:cNvPr id="13" name="Google Shape;82;p2">
            <a:extLst>
              <a:ext uri="{FF2B5EF4-FFF2-40B4-BE49-F238E27FC236}">
                <a16:creationId xmlns:a16="http://schemas.microsoft.com/office/drawing/2014/main" id="{D9EBB5B2-37A2-B28C-3A52-D3489A7694A3}"/>
              </a:ext>
            </a:extLst>
          </p:cNvPr>
          <p:cNvSpPr/>
          <p:nvPr/>
        </p:nvSpPr>
        <p:spPr>
          <a:xfrm>
            <a:off x="0" y="4010039"/>
            <a:ext cx="447479" cy="2847600"/>
          </a:xfrm>
          <a:custGeom>
            <a:avLst/>
            <a:gdLst>
              <a:gd name="f0" fmla="val 0"/>
              <a:gd name="f1" fmla="val 447675"/>
              <a:gd name="f2" fmla="val 2847975"/>
            </a:gdLst>
            <a:ahLst/>
            <a:cxnLst>
              <a:cxn ang="3cd4">
                <a:pos x="hc" y="t"/>
              </a:cxn>
              <a:cxn ang="0">
                <a:pos x="r" y="vc"/>
              </a:cxn>
              <a:cxn ang="cd4">
                <a:pos x="hc" y="b"/>
              </a:cxn>
              <a:cxn ang="cd2">
                <a:pos x="l" y="vc"/>
              </a:cxn>
            </a:cxnLst>
            <a:rect l="l" t="t" r="r" b="b"/>
            <a:pathLst>
              <a:path w="447675" h="2847975">
                <a:moveTo>
                  <a:pt x="f0" y="f0"/>
                </a:moveTo>
                <a:lnTo>
                  <a:pt x="f0" y="f2"/>
                </a:lnTo>
                <a:lnTo>
                  <a:pt x="f1" y="f2"/>
                </a:lnTo>
                <a:lnTo>
                  <a:pt x="f0" y="f0"/>
                </a:lnTo>
                <a:close/>
              </a:path>
            </a:pathLst>
          </a:custGeom>
          <a:solidFill>
            <a:srgbClr val="5FCAEE">
              <a:alpha val="7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4" name="Google Shape;83;p2">
            <a:extLst>
              <a:ext uri="{FF2B5EF4-FFF2-40B4-BE49-F238E27FC236}">
                <a16:creationId xmlns:a16="http://schemas.microsoft.com/office/drawing/2014/main" id="{2A280F96-61AD-E8CE-420A-6188F4A018C7}"/>
              </a:ext>
            </a:extLst>
          </p:cNvPr>
          <p:cNvSpPr/>
          <p:nvPr/>
        </p:nvSpPr>
        <p:spPr>
          <a:xfrm>
            <a:off x="9353519" y="5362560"/>
            <a:ext cx="456839" cy="456839"/>
          </a:xfrm>
          <a:custGeom>
            <a:avLst/>
            <a:gdLst>
              <a:gd name="f0" fmla="val 0"/>
              <a:gd name="f1" fmla="val 457200"/>
            </a:gdLst>
            <a:ahLst/>
            <a:cxnLst>
              <a:cxn ang="3cd4">
                <a:pos x="hc" y="t"/>
              </a:cxn>
              <a:cxn ang="0">
                <a:pos x="r" y="vc"/>
              </a:cxn>
              <a:cxn ang="cd4">
                <a:pos x="hc" y="b"/>
              </a:cxn>
              <a:cxn ang="cd2">
                <a:pos x="l" y="vc"/>
              </a:cxn>
            </a:cxnLst>
            <a:rect l="l" t="t" r="r" b="b"/>
            <a:pathLst>
              <a:path w="457200" h="457200">
                <a:moveTo>
                  <a:pt x="f1" y="f0"/>
                </a:moveTo>
                <a:lnTo>
                  <a:pt x="f0" y="f0"/>
                </a:lnTo>
                <a:lnTo>
                  <a:pt x="f0" y="f1"/>
                </a:lnTo>
                <a:lnTo>
                  <a:pt x="f1" y="f1"/>
                </a:lnTo>
                <a:lnTo>
                  <a:pt x="f1" y="f0"/>
                </a:lnTo>
                <a:close/>
              </a:path>
            </a:pathLst>
          </a:custGeom>
          <a:solidFill>
            <a:srgbClr val="42AF51"/>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5" name="Google Shape;84;p2">
            <a:extLst>
              <a:ext uri="{FF2B5EF4-FFF2-40B4-BE49-F238E27FC236}">
                <a16:creationId xmlns:a16="http://schemas.microsoft.com/office/drawing/2014/main" id="{30C126BE-312A-8EB2-52C9-6DEC994C5545}"/>
              </a:ext>
            </a:extLst>
          </p:cNvPr>
          <p:cNvSpPr/>
          <p:nvPr/>
        </p:nvSpPr>
        <p:spPr>
          <a:xfrm>
            <a:off x="6696000" y="1695600"/>
            <a:ext cx="313920" cy="323640"/>
          </a:xfrm>
          <a:custGeom>
            <a:avLst/>
            <a:gdLst>
              <a:gd name="f0" fmla="val 0"/>
              <a:gd name="f1" fmla="val 314325"/>
              <a:gd name="f2" fmla="val 323850"/>
            </a:gdLst>
            <a:ahLst/>
            <a:cxnLst>
              <a:cxn ang="3cd4">
                <a:pos x="hc" y="t"/>
              </a:cxn>
              <a:cxn ang="0">
                <a:pos x="r" y="vc"/>
              </a:cxn>
              <a:cxn ang="cd4">
                <a:pos x="hc" y="b"/>
              </a:cxn>
              <a:cxn ang="cd2">
                <a:pos x="l" y="vc"/>
              </a:cxn>
            </a:cxnLst>
            <a:rect l="l" t="t" r="r" b="b"/>
            <a:pathLst>
              <a:path w="314325" h="323850">
                <a:moveTo>
                  <a:pt x="f1" y="f0"/>
                </a:moveTo>
                <a:lnTo>
                  <a:pt x="f0" y="f0"/>
                </a:lnTo>
                <a:lnTo>
                  <a:pt x="f0" y="f2"/>
                </a:lnTo>
                <a:lnTo>
                  <a:pt x="f1" y="f2"/>
                </a:lnTo>
                <a:lnTo>
                  <a:pt x="f1" y="f0"/>
                </a:lnTo>
                <a:close/>
              </a:path>
            </a:pathLst>
          </a:custGeom>
          <a:solidFill>
            <a:srgbClr val="2D83C3"/>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6" name="Google Shape;85;p2">
            <a:extLst>
              <a:ext uri="{FF2B5EF4-FFF2-40B4-BE49-F238E27FC236}">
                <a16:creationId xmlns:a16="http://schemas.microsoft.com/office/drawing/2014/main" id="{C6C56395-A87A-272D-6A3C-801117532634}"/>
              </a:ext>
            </a:extLst>
          </p:cNvPr>
          <p:cNvSpPr/>
          <p:nvPr/>
        </p:nvSpPr>
        <p:spPr>
          <a:xfrm>
            <a:off x="9353519" y="5896080"/>
            <a:ext cx="180720" cy="180720"/>
          </a:xfrm>
          <a:custGeom>
            <a:avLst/>
            <a:gdLst>
              <a:gd name="f0" fmla="val 0"/>
              <a:gd name="f1" fmla="val 180975"/>
            </a:gdLst>
            <a:ahLst/>
            <a:cxnLst>
              <a:cxn ang="3cd4">
                <a:pos x="hc" y="t"/>
              </a:cxn>
              <a:cxn ang="0">
                <a:pos x="r" y="vc"/>
              </a:cxn>
              <a:cxn ang="cd4">
                <a:pos x="hc" y="b"/>
              </a:cxn>
              <a:cxn ang="cd2">
                <a:pos x="l" y="vc"/>
              </a:cxn>
            </a:cxnLst>
            <a:rect l="l" t="t" r="r" b="b"/>
            <a:pathLst>
              <a:path w="180975" h="180975">
                <a:moveTo>
                  <a:pt x="f1" y="f0"/>
                </a:moveTo>
                <a:lnTo>
                  <a:pt x="f0" y="f0"/>
                </a:lnTo>
                <a:lnTo>
                  <a:pt x="f0" y="f1"/>
                </a:lnTo>
                <a:lnTo>
                  <a:pt x="f1" y="f1"/>
                </a:lnTo>
                <a:lnTo>
                  <a:pt x="f1" y="f0"/>
                </a:lnTo>
                <a:close/>
              </a:path>
            </a:pathLst>
          </a:custGeom>
          <a:solidFill>
            <a:srgbClr val="2D936B"/>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7" name="Google Shape;86;p2">
            <a:extLst>
              <a:ext uri="{FF2B5EF4-FFF2-40B4-BE49-F238E27FC236}">
                <a16:creationId xmlns:a16="http://schemas.microsoft.com/office/drawing/2014/main" id="{524055CD-F204-B5C1-44D7-F23D24413329}"/>
              </a:ext>
            </a:extLst>
          </p:cNvPr>
          <p:cNvSpPr txBox="1">
            <a:spLocks noGrp="1"/>
          </p:cNvSpPr>
          <p:nvPr>
            <p:ph type="title" idx="4294967295"/>
          </p:nvPr>
        </p:nvSpPr>
        <p:spPr>
          <a:xfrm>
            <a:off x="739799" y="829799"/>
            <a:ext cx="3909240" cy="1311480"/>
          </a:xfrm>
        </p:spPr>
        <p:txBody>
          <a:bodyPr tIns="16560"/>
          <a:lstStyle/>
          <a:p>
            <a:pPr marL="12600" lvl="0"/>
            <a:r>
              <a:rPr lang="en-US" sz="4250" b="0">
                <a:latin typeface="Arial" pitchFamily="18"/>
                <a:cs typeface="Arial" pitchFamily="2"/>
              </a:rPr>
              <a:t>PROJECT TITLE</a:t>
            </a:r>
          </a:p>
        </p:txBody>
      </p:sp>
      <p:grpSp>
        <p:nvGrpSpPr>
          <p:cNvPr id="18" name="Google Shape;87;p2">
            <a:extLst>
              <a:ext uri="{FF2B5EF4-FFF2-40B4-BE49-F238E27FC236}">
                <a16:creationId xmlns:a16="http://schemas.microsoft.com/office/drawing/2014/main" id="{CFBB4308-1240-360E-AF61-97C528A9A351}"/>
              </a:ext>
            </a:extLst>
          </p:cNvPr>
          <p:cNvGrpSpPr/>
          <p:nvPr/>
        </p:nvGrpSpPr>
        <p:grpSpPr>
          <a:xfrm>
            <a:off x="466560" y="6410160"/>
            <a:ext cx="3704759" cy="294840"/>
            <a:chOff x="466560" y="6410160"/>
            <a:chExt cx="3704759" cy="294840"/>
          </a:xfrm>
        </p:grpSpPr>
        <p:pic>
          <p:nvPicPr>
            <p:cNvPr id="19" name="Google Shape;88;p2">
              <a:extLst>
                <a:ext uri="{FF2B5EF4-FFF2-40B4-BE49-F238E27FC236}">
                  <a16:creationId xmlns:a16="http://schemas.microsoft.com/office/drawing/2014/main" id="{4CA373B9-F24E-6A23-E3F6-B11B5AD7EB39}"/>
                </a:ext>
              </a:extLst>
            </p:cNvPr>
            <p:cNvPicPr>
              <a:picLocks noChangeAspect="1"/>
            </p:cNvPicPr>
            <p:nvPr/>
          </p:nvPicPr>
          <p:blipFill>
            <a:blip r:embed="rId3">
              <a:lum/>
              <a:alphaModFix/>
            </a:blip>
            <a:srcRect/>
            <a:stretch>
              <a:fillRect/>
            </a:stretch>
          </p:blipFill>
          <p:spPr>
            <a:xfrm>
              <a:off x="676440" y="6467399"/>
              <a:ext cx="2142720" cy="199800"/>
            </a:xfrm>
            <a:prstGeom prst="rect">
              <a:avLst/>
            </a:prstGeom>
            <a:noFill/>
            <a:ln>
              <a:noFill/>
            </a:ln>
          </p:spPr>
        </p:pic>
        <p:pic>
          <p:nvPicPr>
            <p:cNvPr id="20" name="Google Shape;89;p2">
              <a:extLst>
                <a:ext uri="{FF2B5EF4-FFF2-40B4-BE49-F238E27FC236}">
                  <a16:creationId xmlns:a16="http://schemas.microsoft.com/office/drawing/2014/main" id="{3CE7B934-542E-F87E-FDFB-4B8B92F546CB}"/>
                </a:ext>
              </a:extLst>
            </p:cNvPr>
            <p:cNvPicPr>
              <a:picLocks noChangeAspect="1"/>
            </p:cNvPicPr>
            <p:nvPr/>
          </p:nvPicPr>
          <p:blipFill>
            <a:blip r:embed="rId4">
              <a:lum/>
              <a:alphaModFix/>
            </a:blip>
            <a:srcRect/>
            <a:stretch>
              <a:fillRect/>
            </a:stretch>
          </p:blipFill>
          <p:spPr>
            <a:xfrm>
              <a:off x="466560" y="6410160"/>
              <a:ext cx="3704759" cy="294840"/>
            </a:xfrm>
            <a:prstGeom prst="rect">
              <a:avLst/>
            </a:prstGeom>
            <a:noFill/>
            <a:ln>
              <a:noFill/>
            </a:ln>
          </p:spPr>
        </p:pic>
      </p:grpSp>
      <p:sp>
        <p:nvSpPr>
          <p:cNvPr id="21" name="Google Shape;90;p2">
            <a:extLst>
              <a:ext uri="{FF2B5EF4-FFF2-40B4-BE49-F238E27FC236}">
                <a16:creationId xmlns:a16="http://schemas.microsoft.com/office/drawing/2014/main" id="{A688EDF5-E262-0519-D6B6-63207C93816F}"/>
              </a:ext>
            </a:extLst>
          </p:cNvPr>
          <p:cNvSpPr txBox="1">
            <a:spLocks noGrp="1"/>
          </p:cNvSpPr>
          <p:nvPr/>
        </p:nvSpPr>
        <p:spPr>
          <a:xfrm>
            <a:off x="11353320" y="6473159"/>
            <a:ext cx="150840" cy="4533120"/>
          </a:xfrm>
          <a:prstGeom prst="rect">
            <a:avLst/>
          </a:prstGeom>
          <a:noFill/>
          <a:ln/>
        </p:spPr>
        <p:txBody>
          <a:bodyPr wrap="square" lIns="0" tIns="6840" rIns="0" bIns="0" anchor="t" anchorCtr="0">
            <a:spAutoFit/>
          </a:bodyPr>
          <a:lstStyle/>
          <a:p>
            <a:pPr marL="38160" marR="0" lvl="0" indent="0" algn="l" defTabSz="914400" rtl="0" eaLnBrk="1" fontAlgn="auto" latinLnBrk="0" hangingPunct="0">
              <a:lnSpc>
                <a:spcPct val="100000"/>
              </a:lnSpc>
              <a:spcBef>
                <a:spcPts val="0"/>
              </a:spcBef>
              <a:spcAft>
                <a:spcPts val="0"/>
              </a:spcAft>
              <a:buClrTx/>
              <a:buSzTx/>
              <a:buFontTx/>
              <a:buNone/>
              <a:tabLst/>
              <a:defRPr/>
            </a:pPr>
            <a:fld id="{B19F3BB6-A9FA-45D6-9A43-1409A8922937}" type="slidenum">
              <a:rPr kumimoji="0" lang="en-US" sz="1400" b="0" i="0" u="none" strike="noStrike" kern="1200" cap="none" spc="0" normalizeH="0" baseline="0" noProof="0" smtClean="0">
                <a:ln>
                  <a:noFill/>
                </a:ln>
                <a:solidFill>
                  <a:srgbClr val="000000"/>
                </a:solidFill>
                <a:effectLst/>
                <a:uLnTx/>
                <a:uFillTx/>
                <a:latin typeface="Arial" pitchFamily="18"/>
                <a:ea typeface="+mn-ea"/>
                <a:cs typeface="Arial" pitchFamily="2"/>
              </a:rPr>
              <a:pPr marL="38160" marR="0" lvl="0" indent="0" algn="l" defTabSz="914400" rtl="0" eaLnBrk="1" fontAlgn="auto" latinLnBrk="0" hangingPunct="0">
                <a:lnSpc>
                  <a:spcPct val="100000"/>
                </a:lnSpc>
                <a:spcBef>
                  <a:spcPts val="0"/>
                </a:spcBef>
                <a:spcAft>
                  <a:spcPts val="0"/>
                </a:spcAft>
                <a:buClrTx/>
                <a:buSzTx/>
                <a:buFontTx/>
                <a:buNone/>
                <a:tabLst/>
                <a:defRPr/>
              </a:pPr>
              <a:t>3</a:t>
            </a:fld>
            <a:endParaRPr kumimoji="0" lang="en-US" sz="1400" b="0" i="0" u="none" strike="noStrike" kern="1200" cap="none" spc="0" normalizeH="0" baseline="0" noProof="0">
              <a:ln>
                <a:noFill/>
              </a:ln>
              <a:solidFill>
                <a:srgbClr val="000000"/>
              </a:solidFill>
              <a:effectLst/>
              <a:uLnTx/>
              <a:uFillTx/>
              <a:latin typeface="Arial" pitchFamily="18"/>
              <a:ea typeface="+mn-ea"/>
              <a:cs typeface="Arial" pitchFamily="2"/>
            </a:endParaRPr>
          </a:p>
        </p:txBody>
      </p:sp>
      <p:sp>
        <p:nvSpPr>
          <p:cNvPr id="22" name="Google Shape;91;p2">
            <a:extLst>
              <a:ext uri="{FF2B5EF4-FFF2-40B4-BE49-F238E27FC236}">
                <a16:creationId xmlns:a16="http://schemas.microsoft.com/office/drawing/2014/main" id="{E47E53B0-C1DE-4EF3-6923-2710A3286FB6}"/>
              </a:ext>
            </a:extLst>
          </p:cNvPr>
          <p:cNvSpPr/>
          <p:nvPr/>
        </p:nvSpPr>
        <p:spPr>
          <a:xfrm>
            <a:off x="1217519" y="2711880"/>
            <a:ext cx="8592840" cy="14324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t" anchorCtr="0" compatLnSpc="0">
            <a:spAutoFit/>
          </a:bodyPr>
          <a:lstStyle/>
          <a:p>
            <a:pPr marL="0" marR="0" lvl="0" indent="0" algn="l" rtl="0" hangingPunct="0">
              <a:lnSpc>
                <a:spcPct val="100000"/>
              </a:lnSpc>
              <a:spcBef>
                <a:spcPts val="0"/>
              </a:spcBef>
              <a:spcAft>
                <a:spcPts val="0"/>
              </a:spcAft>
              <a:buNone/>
              <a:tabLst/>
            </a:pPr>
            <a:r>
              <a:rPr lang="en-US" sz="4400" b="1" i="0" u="none" strike="noStrike" kern="1200" spc="0">
                <a:ln>
                  <a:noFill/>
                </a:ln>
                <a:solidFill>
                  <a:srgbClr val="000000"/>
                </a:solidFill>
                <a:latin typeface="Times New Roman" pitchFamily="18"/>
                <a:ea typeface="Times New Roman" pitchFamily="2"/>
                <a:cs typeface="Times New Roman" pitchFamily="2"/>
              </a:rPr>
              <a:t>Employee Performance Analysis using Excel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AGENDA">
    <p:spTree>
      <p:nvGrpSpPr>
        <p:cNvPr id="1" name=""/>
        <p:cNvGrpSpPr/>
        <p:nvPr/>
      </p:nvGrpSpPr>
      <p:grpSpPr>
        <a:xfrm>
          <a:off x="0" y="0"/>
          <a:ext cx="0" cy="0"/>
          <a:chOff x="0" y="0"/>
          <a:chExt cx="0" cy="0"/>
        </a:xfrm>
      </p:grpSpPr>
      <p:sp>
        <p:nvSpPr>
          <p:cNvPr id="2" name="Google Shape;96;p3">
            <a:extLst>
              <a:ext uri="{FF2B5EF4-FFF2-40B4-BE49-F238E27FC236}">
                <a16:creationId xmlns:a16="http://schemas.microsoft.com/office/drawing/2014/main" id="{D7226FE6-EAE1-5EC3-ED5D-B6F4A10ECBBF}"/>
              </a:ext>
            </a:extLst>
          </p:cNvPr>
          <p:cNvSpPr/>
          <p:nvPr/>
        </p:nvSpPr>
        <p:spPr>
          <a:xfrm>
            <a:off x="-76320" y="28440"/>
            <a:ext cx="12481200" cy="6857640"/>
          </a:xfrm>
          <a:custGeom>
            <a:avLst/>
            <a:gdLst>
              <a:gd name="f0" fmla="val 0"/>
              <a:gd name="f1" fmla="val 12192000"/>
              <a:gd name="f2" fmla="val 6858000"/>
            </a:gdLst>
            <a:ahLst/>
            <a:cxnLst>
              <a:cxn ang="3cd4">
                <a:pos x="hc" y="t"/>
              </a:cxn>
              <a:cxn ang="0">
                <a:pos x="r" y="vc"/>
              </a:cxn>
              <a:cxn ang="cd4">
                <a:pos x="hc" y="b"/>
              </a:cxn>
              <a:cxn ang="cd2">
                <a:pos x="l" y="vc"/>
              </a:cxn>
            </a:cxnLst>
            <a:rect l="l" t="t" r="r" b="b"/>
            <a:pathLst>
              <a:path w="12192000" h="6858000">
                <a:moveTo>
                  <a:pt x="f1" y="f0"/>
                </a:moveTo>
                <a:lnTo>
                  <a:pt x="f0" y="f0"/>
                </a:lnTo>
                <a:lnTo>
                  <a:pt x="f0" y="f2"/>
                </a:lnTo>
                <a:lnTo>
                  <a:pt x="f1" y="f2"/>
                </a:lnTo>
                <a:lnTo>
                  <a:pt x="f1" y="f0"/>
                </a:lnTo>
                <a:close/>
              </a:path>
            </a:pathLst>
          </a:custGeom>
          <a:solidFill>
            <a:srgbClr val="F1F1F1"/>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nvGrpSpPr>
          <p:cNvPr id="3" name="Google Shape;97;p3">
            <a:extLst>
              <a:ext uri="{FF2B5EF4-FFF2-40B4-BE49-F238E27FC236}">
                <a16:creationId xmlns:a16="http://schemas.microsoft.com/office/drawing/2014/main" id="{5C804A32-E0DD-DE71-D0A7-0C07E1947984}"/>
              </a:ext>
            </a:extLst>
          </p:cNvPr>
          <p:cNvGrpSpPr/>
          <p:nvPr/>
        </p:nvGrpSpPr>
        <p:grpSpPr>
          <a:xfrm>
            <a:off x="7448760" y="0"/>
            <a:ext cx="4743360" cy="6858358"/>
            <a:chOff x="7448760" y="0"/>
            <a:chExt cx="4743360" cy="6858358"/>
          </a:xfrm>
        </p:grpSpPr>
        <p:sp>
          <p:nvSpPr>
            <p:cNvPr id="4" name="Google Shape;98;p3">
              <a:extLst>
                <a:ext uri="{FF2B5EF4-FFF2-40B4-BE49-F238E27FC236}">
                  <a16:creationId xmlns:a16="http://schemas.microsoft.com/office/drawing/2014/main" id="{9E85256D-2963-8A82-C250-4C873D80D51A}"/>
                </a:ext>
              </a:extLst>
            </p:cNvPr>
            <p:cNvSpPr/>
            <p:nvPr/>
          </p:nvSpPr>
          <p:spPr>
            <a:xfrm>
              <a:off x="9377280" y="4680"/>
              <a:ext cx="1218240" cy="6853320"/>
            </a:xfrm>
            <a:custGeom>
              <a:avLst/>
              <a:gdLst>
                <a:gd name="f0" fmla="val 0"/>
                <a:gd name="f1" fmla="val 1218352"/>
                <a:gd name="f2" fmla="val 6853171"/>
              </a:gdLst>
              <a:ahLst/>
              <a:cxnLst>
                <a:cxn ang="3cd4">
                  <a:pos x="hc" y="t"/>
                </a:cxn>
                <a:cxn ang="0">
                  <a:pos x="r" y="vc"/>
                </a:cxn>
                <a:cxn ang="cd4">
                  <a:pos x="hc" y="b"/>
                </a:cxn>
                <a:cxn ang="cd2">
                  <a:pos x="l" y="vc"/>
                </a:cxn>
              </a:cxnLst>
              <a:rect l="l" t="t" r="r" b="b"/>
              <a:pathLst>
                <a:path w="1218565" h="6853555">
                  <a:moveTo>
                    <a:pt x="f0" y="f0"/>
                  </a:moveTo>
                  <a:lnTo>
                    <a:pt x="f1" y="f2"/>
                  </a:lnTo>
                </a:path>
              </a:pathLst>
            </a:custGeom>
            <a:noFill/>
            <a:ln w="9360">
              <a:solidFill>
                <a:srgbClr val="5FCAEE"/>
              </a:solidFill>
              <a:prstDash val="solid"/>
              <a:roun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5" name="Google Shape;99;p3">
              <a:extLst>
                <a:ext uri="{FF2B5EF4-FFF2-40B4-BE49-F238E27FC236}">
                  <a16:creationId xmlns:a16="http://schemas.microsoft.com/office/drawing/2014/main" id="{89869F76-7B53-0DA4-9DEE-083508F0595F}"/>
                </a:ext>
              </a:extLst>
            </p:cNvPr>
            <p:cNvSpPr/>
            <p:nvPr/>
          </p:nvSpPr>
          <p:spPr>
            <a:xfrm>
              <a:off x="7448760" y="3695039"/>
              <a:ext cx="4743000" cy="3163319"/>
            </a:xfrm>
            <a:custGeom>
              <a:avLst/>
              <a:gdLst>
                <a:gd name="f0" fmla="val 0"/>
                <a:gd name="f1" fmla="val 4743387"/>
                <a:gd name="f2" fmla="val 3163101"/>
              </a:gdLst>
              <a:ahLst/>
              <a:cxnLst>
                <a:cxn ang="3cd4">
                  <a:pos x="hc" y="t"/>
                </a:cxn>
                <a:cxn ang="0">
                  <a:pos x="r" y="vc"/>
                </a:cxn>
                <a:cxn ang="cd4">
                  <a:pos x="hc" y="b"/>
                </a:cxn>
                <a:cxn ang="cd2">
                  <a:pos x="l" y="vc"/>
                </a:cxn>
              </a:cxnLst>
              <a:rect l="l" t="t" r="r" b="b"/>
              <a:pathLst>
                <a:path w="4743450" h="3163570">
                  <a:moveTo>
                    <a:pt x="f1" y="f0"/>
                  </a:moveTo>
                  <a:lnTo>
                    <a:pt x="f0" y="f2"/>
                  </a:lnTo>
                </a:path>
              </a:pathLst>
            </a:custGeom>
            <a:noFill/>
            <a:ln w="9360">
              <a:solidFill>
                <a:srgbClr val="5FCAEE"/>
              </a:solidFill>
              <a:prstDash val="solid"/>
              <a:roun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6" name="Google Shape;100;p3">
              <a:extLst>
                <a:ext uri="{FF2B5EF4-FFF2-40B4-BE49-F238E27FC236}">
                  <a16:creationId xmlns:a16="http://schemas.microsoft.com/office/drawing/2014/main" id="{72B8CFAB-0DE4-2441-E74A-B1FABC61CB21}"/>
                </a:ext>
              </a:extLst>
            </p:cNvPr>
            <p:cNvSpPr/>
            <p:nvPr/>
          </p:nvSpPr>
          <p:spPr>
            <a:xfrm>
              <a:off x="9182160" y="0"/>
              <a:ext cx="3009600" cy="6857640"/>
            </a:xfrm>
            <a:custGeom>
              <a:avLst/>
              <a:gdLst>
                <a:gd name="f0" fmla="val 0"/>
                <a:gd name="f1" fmla="val 3009899"/>
                <a:gd name="f2" fmla="val 2044399"/>
                <a:gd name="f3" fmla="val 6857996"/>
              </a:gdLst>
              <a:ahLst/>
              <a:cxnLst>
                <a:cxn ang="3cd4">
                  <a:pos x="hc" y="t"/>
                </a:cxn>
                <a:cxn ang="0">
                  <a:pos x="r" y="vc"/>
                </a:cxn>
                <a:cxn ang="cd4">
                  <a:pos x="hc" y="b"/>
                </a:cxn>
                <a:cxn ang="cd2">
                  <a:pos x="l" y="vc"/>
                </a:cxn>
              </a:cxnLst>
              <a:rect l="l" t="t" r="r" b="b"/>
              <a:pathLst>
                <a:path w="3009900" h="6858000">
                  <a:moveTo>
                    <a:pt x="f1" y="f0"/>
                  </a:moveTo>
                  <a:lnTo>
                    <a:pt x="f2" y="f0"/>
                  </a:lnTo>
                  <a:lnTo>
                    <a:pt x="f0" y="f3"/>
                  </a:lnTo>
                  <a:lnTo>
                    <a:pt x="f1" y="f3"/>
                  </a:lnTo>
                  <a:lnTo>
                    <a:pt x="f1" y="f0"/>
                  </a:lnTo>
                  <a:close/>
                </a:path>
              </a:pathLst>
            </a:custGeom>
            <a:solidFill>
              <a:srgbClr val="5FCAEE">
                <a:alpha val="3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7" name="Google Shape;101;p3">
              <a:extLst>
                <a:ext uri="{FF2B5EF4-FFF2-40B4-BE49-F238E27FC236}">
                  <a16:creationId xmlns:a16="http://schemas.microsoft.com/office/drawing/2014/main" id="{1955E5A2-9B4D-10B3-E1CA-760351049E71}"/>
                </a:ext>
              </a:extLst>
            </p:cNvPr>
            <p:cNvSpPr/>
            <p:nvPr/>
          </p:nvSpPr>
          <p:spPr>
            <a:xfrm>
              <a:off x="9603000" y="0"/>
              <a:ext cx="2589119" cy="6857640"/>
            </a:xfrm>
            <a:custGeom>
              <a:avLst/>
              <a:gdLst>
                <a:gd name="f0" fmla="val 0"/>
                <a:gd name="f1" fmla="val 2589120"/>
                <a:gd name="f2" fmla="val 1208884"/>
                <a:gd name="f3" fmla="val 6857996"/>
              </a:gdLst>
              <a:ahLst/>
              <a:cxnLst>
                <a:cxn ang="3cd4">
                  <a:pos x="hc" y="t"/>
                </a:cxn>
                <a:cxn ang="0">
                  <a:pos x="r" y="vc"/>
                </a:cxn>
                <a:cxn ang="cd4">
                  <a:pos x="hc" y="b"/>
                </a:cxn>
                <a:cxn ang="cd2">
                  <a:pos x="l" y="vc"/>
                </a:cxn>
              </a:cxnLst>
              <a:rect l="l" t="t" r="r" b="b"/>
              <a:pathLst>
                <a:path w="2589529" h="6858000">
                  <a:moveTo>
                    <a:pt x="f1" y="f0"/>
                  </a:moveTo>
                  <a:lnTo>
                    <a:pt x="f0" y="f0"/>
                  </a:lnTo>
                  <a:lnTo>
                    <a:pt x="f2" y="f3"/>
                  </a:lnTo>
                  <a:lnTo>
                    <a:pt x="f1" y="f3"/>
                  </a:lnTo>
                  <a:lnTo>
                    <a:pt x="f1" y="f0"/>
                  </a:lnTo>
                  <a:close/>
                </a:path>
              </a:pathLst>
            </a:custGeom>
            <a:solidFill>
              <a:srgbClr val="5FCAEE">
                <a:alpha val="2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8" name="Google Shape;102;p3">
              <a:extLst>
                <a:ext uri="{FF2B5EF4-FFF2-40B4-BE49-F238E27FC236}">
                  <a16:creationId xmlns:a16="http://schemas.microsoft.com/office/drawing/2014/main" id="{5D1D45BE-C580-43F4-334E-EDB5CB390FF9}"/>
                </a:ext>
              </a:extLst>
            </p:cNvPr>
            <p:cNvSpPr/>
            <p:nvPr/>
          </p:nvSpPr>
          <p:spPr>
            <a:xfrm>
              <a:off x="8934480" y="3048120"/>
              <a:ext cx="3257279" cy="3809520"/>
            </a:xfrm>
            <a:custGeom>
              <a:avLst/>
              <a:gdLst>
                <a:gd name="f0" fmla="val 0"/>
                <a:gd name="f1" fmla="val 3257550"/>
                <a:gd name="f2" fmla="val 3810000"/>
              </a:gdLst>
              <a:ahLst/>
              <a:cxnLst>
                <a:cxn ang="3cd4">
                  <a:pos x="hc" y="t"/>
                </a:cxn>
                <a:cxn ang="0">
                  <a:pos x="r" y="vc"/>
                </a:cxn>
                <a:cxn ang="cd4">
                  <a:pos x="hc" y="b"/>
                </a:cxn>
                <a:cxn ang="cd2">
                  <a:pos x="l" y="vc"/>
                </a:cxn>
              </a:cxnLst>
              <a:rect l="l" t="t" r="r" b="b"/>
              <a:pathLst>
                <a:path w="3257550" h="3810000">
                  <a:moveTo>
                    <a:pt x="f1" y="f0"/>
                  </a:moveTo>
                  <a:lnTo>
                    <a:pt x="f0" y="f2"/>
                  </a:lnTo>
                  <a:lnTo>
                    <a:pt x="f1" y="f2"/>
                  </a:lnTo>
                  <a:lnTo>
                    <a:pt x="f1" y="f0"/>
                  </a:lnTo>
                  <a:close/>
                </a:path>
              </a:pathLst>
            </a:custGeom>
            <a:solidFill>
              <a:srgbClr val="17AFE3">
                <a:alpha val="6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9" name="Google Shape;103;p3">
              <a:extLst>
                <a:ext uri="{FF2B5EF4-FFF2-40B4-BE49-F238E27FC236}">
                  <a16:creationId xmlns:a16="http://schemas.microsoft.com/office/drawing/2014/main" id="{F1C4E140-5F58-47AF-A36E-D098C3DD96DC}"/>
                </a:ext>
              </a:extLst>
            </p:cNvPr>
            <p:cNvSpPr/>
            <p:nvPr/>
          </p:nvSpPr>
          <p:spPr>
            <a:xfrm>
              <a:off x="9338040" y="0"/>
              <a:ext cx="2854080" cy="6857640"/>
            </a:xfrm>
            <a:custGeom>
              <a:avLst/>
              <a:gdLst>
                <a:gd name="f0" fmla="val 0"/>
                <a:gd name="f1" fmla="val 2854069"/>
                <a:gd name="f2" fmla="val 2470020"/>
                <a:gd name="f3" fmla="val 6857996"/>
              </a:gdLst>
              <a:ahLst/>
              <a:cxnLst>
                <a:cxn ang="3cd4">
                  <a:pos x="hc" y="t"/>
                </a:cxn>
                <a:cxn ang="0">
                  <a:pos x="r" y="vc"/>
                </a:cxn>
                <a:cxn ang="cd4">
                  <a:pos x="hc" y="b"/>
                </a:cxn>
                <a:cxn ang="cd2">
                  <a:pos x="l" y="vc"/>
                </a:cxn>
              </a:cxnLst>
              <a:rect l="l" t="t" r="r" b="b"/>
              <a:pathLst>
                <a:path w="2854325" h="6858000">
                  <a:moveTo>
                    <a:pt x="f1" y="f0"/>
                  </a:moveTo>
                  <a:lnTo>
                    <a:pt x="f0" y="f0"/>
                  </a:lnTo>
                  <a:lnTo>
                    <a:pt x="f2" y="f3"/>
                  </a:lnTo>
                  <a:lnTo>
                    <a:pt x="f1" y="f3"/>
                  </a:lnTo>
                  <a:lnTo>
                    <a:pt x="f1" y="f0"/>
                  </a:lnTo>
                  <a:close/>
                </a:path>
              </a:pathLst>
            </a:custGeom>
            <a:solidFill>
              <a:srgbClr val="17AFE3">
                <a:alpha val="5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0" name="Google Shape;104;p3">
              <a:extLst>
                <a:ext uri="{FF2B5EF4-FFF2-40B4-BE49-F238E27FC236}">
                  <a16:creationId xmlns:a16="http://schemas.microsoft.com/office/drawing/2014/main" id="{2212ECF6-41C4-0572-DD73-25DAEC072D37}"/>
                </a:ext>
              </a:extLst>
            </p:cNvPr>
            <p:cNvSpPr/>
            <p:nvPr/>
          </p:nvSpPr>
          <p:spPr>
            <a:xfrm>
              <a:off x="10896479" y="0"/>
              <a:ext cx="1294920" cy="6857640"/>
            </a:xfrm>
            <a:custGeom>
              <a:avLst/>
              <a:gdLst>
                <a:gd name="f0" fmla="val 0"/>
                <a:gd name="f1" fmla="val 1295399"/>
                <a:gd name="f2" fmla="val 1022453"/>
                <a:gd name="f3" fmla="val 6857996"/>
              </a:gdLst>
              <a:ahLst/>
              <a:cxnLst>
                <a:cxn ang="3cd4">
                  <a:pos x="hc" y="t"/>
                </a:cxn>
                <a:cxn ang="0">
                  <a:pos x="r" y="vc"/>
                </a:cxn>
                <a:cxn ang="cd4">
                  <a:pos x="hc" y="b"/>
                </a:cxn>
                <a:cxn ang="cd2">
                  <a:pos x="l" y="vc"/>
                </a:cxn>
              </a:cxnLst>
              <a:rect l="l" t="t" r="r" b="b"/>
              <a:pathLst>
                <a:path w="1295400" h="6858000">
                  <a:moveTo>
                    <a:pt x="f1" y="f0"/>
                  </a:moveTo>
                  <a:lnTo>
                    <a:pt x="f2" y="f0"/>
                  </a:lnTo>
                  <a:lnTo>
                    <a:pt x="f0" y="f3"/>
                  </a:lnTo>
                  <a:lnTo>
                    <a:pt x="f1" y="f3"/>
                  </a:lnTo>
                  <a:lnTo>
                    <a:pt x="f1" y="f0"/>
                  </a:lnTo>
                  <a:close/>
                </a:path>
              </a:pathLst>
            </a:custGeom>
            <a:solidFill>
              <a:srgbClr val="2D83C3">
                <a:alpha val="7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1" name="Google Shape;105;p3">
              <a:extLst>
                <a:ext uri="{FF2B5EF4-FFF2-40B4-BE49-F238E27FC236}">
                  <a16:creationId xmlns:a16="http://schemas.microsoft.com/office/drawing/2014/main" id="{8DF108D5-81D7-57F7-D8E9-3409F3FFCE05}"/>
                </a:ext>
              </a:extLst>
            </p:cNvPr>
            <p:cNvSpPr/>
            <p:nvPr/>
          </p:nvSpPr>
          <p:spPr>
            <a:xfrm>
              <a:off x="10936080" y="0"/>
              <a:ext cx="1255680" cy="6857640"/>
            </a:xfrm>
            <a:custGeom>
              <a:avLst/>
              <a:gdLst>
                <a:gd name="f0" fmla="val 0"/>
                <a:gd name="f1" fmla="val 1255752"/>
                <a:gd name="f2" fmla="val 1114527"/>
                <a:gd name="f3" fmla="val 6857996"/>
              </a:gdLst>
              <a:ahLst/>
              <a:cxnLst>
                <a:cxn ang="3cd4">
                  <a:pos x="hc" y="t"/>
                </a:cxn>
                <a:cxn ang="0">
                  <a:pos x="r" y="vc"/>
                </a:cxn>
                <a:cxn ang="cd4">
                  <a:pos x="hc" y="b"/>
                </a:cxn>
                <a:cxn ang="cd2">
                  <a:pos x="l" y="vc"/>
                </a:cxn>
              </a:cxnLst>
              <a:rect l="l" t="t" r="r" b="b"/>
              <a:pathLst>
                <a:path w="1256029" h="6858000">
                  <a:moveTo>
                    <a:pt x="f1" y="f0"/>
                  </a:moveTo>
                  <a:lnTo>
                    <a:pt x="f0" y="f0"/>
                  </a:lnTo>
                  <a:lnTo>
                    <a:pt x="f2" y="f3"/>
                  </a:lnTo>
                  <a:lnTo>
                    <a:pt x="f1" y="f3"/>
                  </a:lnTo>
                  <a:lnTo>
                    <a:pt x="f1" y="f0"/>
                  </a:lnTo>
                  <a:close/>
                </a:path>
              </a:pathLst>
            </a:custGeom>
            <a:solidFill>
              <a:srgbClr val="226192">
                <a:alpha val="8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2" name="Google Shape;106;p3">
              <a:extLst>
                <a:ext uri="{FF2B5EF4-FFF2-40B4-BE49-F238E27FC236}">
                  <a16:creationId xmlns:a16="http://schemas.microsoft.com/office/drawing/2014/main" id="{F50BAD51-16A9-E975-F69D-49B325D69EF7}"/>
                </a:ext>
              </a:extLst>
            </p:cNvPr>
            <p:cNvSpPr/>
            <p:nvPr/>
          </p:nvSpPr>
          <p:spPr>
            <a:xfrm>
              <a:off x="10372680" y="3591000"/>
              <a:ext cx="1819080" cy="3266640"/>
            </a:xfrm>
            <a:custGeom>
              <a:avLst/>
              <a:gdLst>
                <a:gd name="f0" fmla="val 0"/>
                <a:gd name="f1" fmla="val 1819275"/>
                <a:gd name="f2" fmla="val 3267075"/>
              </a:gdLst>
              <a:ahLst/>
              <a:cxnLst>
                <a:cxn ang="3cd4">
                  <a:pos x="hc" y="t"/>
                </a:cxn>
                <a:cxn ang="0">
                  <a:pos x="r" y="vc"/>
                </a:cxn>
                <a:cxn ang="cd4">
                  <a:pos x="hc" y="b"/>
                </a:cxn>
                <a:cxn ang="cd2">
                  <a:pos x="l" y="vc"/>
                </a:cxn>
              </a:cxnLst>
              <a:rect l="l" t="t" r="r" b="b"/>
              <a:pathLst>
                <a:path w="1819275" h="3267075">
                  <a:moveTo>
                    <a:pt x="f1" y="f0"/>
                  </a:moveTo>
                  <a:lnTo>
                    <a:pt x="f0" y="f2"/>
                  </a:lnTo>
                  <a:lnTo>
                    <a:pt x="f1" y="f2"/>
                  </a:lnTo>
                  <a:lnTo>
                    <a:pt x="f1" y="f0"/>
                  </a:lnTo>
                  <a:close/>
                </a:path>
              </a:pathLst>
            </a:custGeom>
            <a:solidFill>
              <a:srgbClr val="17AFE3">
                <a:alpha val="66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sp>
        <p:nvSpPr>
          <p:cNvPr id="13" name="Google Shape;107;p3">
            <a:extLst>
              <a:ext uri="{FF2B5EF4-FFF2-40B4-BE49-F238E27FC236}">
                <a16:creationId xmlns:a16="http://schemas.microsoft.com/office/drawing/2014/main" id="{DC922D02-1841-6EC5-E804-103E29BDB0C8}"/>
              </a:ext>
            </a:extLst>
          </p:cNvPr>
          <p:cNvSpPr/>
          <p:nvPr/>
        </p:nvSpPr>
        <p:spPr>
          <a:xfrm>
            <a:off x="0" y="4010039"/>
            <a:ext cx="447479" cy="2847600"/>
          </a:xfrm>
          <a:custGeom>
            <a:avLst/>
            <a:gdLst>
              <a:gd name="f0" fmla="val 0"/>
              <a:gd name="f1" fmla="val 447675"/>
              <a:gd name="f2" fmla="val 2847975"/>
            </a:gdLst>
            <a:ahLst/>
            <a:cxnLst>
              <a:cxn ang="3cd4">
                <a:pos x="hc" y="t"/>
              </a:cxn>
              <a:cxn ang="0">
                <a:pos x="r" y="vc"/>
              </a:cxn>
              <a:cxn ang="cd4">
                <a:pos x="hc" y="b"/>
              </a:cxn>
              <a:cxn ang="cd2">
                <a:pos x="l" y="vc"/>
              </a:cxn>
            </a:cxnLst>
            <a:rect l="l" t="t" r="r" b="b"/>
            <a:pathLst>
              <a:path w="447675" h="2847975">
                <a:moveTo>
                  <a:pt x="f0" y="f0"/>
                </a:moveTo>
                <a:lnTo>
                  <a:pt x="f0" y="f2"/>
                </a:lnTo>
                <a:lnTo>
                  <a:pt x="f1" y="f2"/>
                </a:lnTo>
                <a:lnTo>
                  <a:pt x="f0" y="f0"/>
                </a:lnTo>
                <a:close/>
              </a:path>
            </a:pathLst>
          </a:custGeom>
          <a:solidFill>
            <a:srgbClr val="5FCAEE">
              <a:alpha val="70000"/>
            </a:srgbClr>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4" name="Google Shape;108;p3">
            <a:extLst>
              <a:ext uri="{FF2B5EF4-FFF2-40B4-BE49-F238E27FC236}">
                <a16:creationId xmlns:a16="http://schemas.microsoft.com/office/drawing/2014/main" id="{7F999DF8-C1A2-04D8-5F32-411DDB5DDCE2}"/>
              </a:ext>
            </a:extLst>
          </p:cNvPr>
          <p:cNvSpPr/>
          <p:nvPr/>
        </p:nvSpPr>
        <p:spPr>
          <a:xfrm>
            <a:off x="752400" y="6486120"/>
            <a:ext cx="1773360" cy="192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0">
            <a:spAutoFit/>
          </a:bodyPr>
          <a:lstStyle/>
          <a:p>
            <a:pPr marL="0" marR="0" lvl="0" indent="0" algn="l" rtl="0" hangingPunct="0">
              <a:lnSpc>
                <a:spcPct val="115000"/>
              </a:lnSpc>
              <a:spcBef>
                <a:spcPts val="0"/>
              </a:spcBef>
              <a:spcAft>
                <a:spcPts val="0"/>
              </a:spcAft>
              <a:buNone/>
              <a:tabLst/>
            </a:pPr>
            <a:r>
              <a:rPr lang="en-US" sz="1100" b="0" i="0" u="none" strike="noStrike" kern="1200" spc="0">
                <a:ln>
                  <a:noFill/>
                </a:ln>
                <a:solidFill>
                  <a:srgbClr val="000000"/>
                </a:solidFill>
                <a:latin typeface="Trebuchet MS" pitchFamily="18"/>
                <a:ea typeface="Trebuchet MS" pitchFamily="2"/>
                <a:cs typeface="Trebuchet MS" pitchFamily="2"/>
              </a:rPr>
              <a:t>3/21/2024  </a:t>
            </a:r>
            <a:r>
              <a:rPr lang="en-US" sz="1100" b="1" i="0" u="none" strike="noStrike" kern="1200" spc="0">
                <a:ln>
                  <a:noFill/>
                </a:ln>
                <a:solidFill>
                  <a:srgbClr val="000000"/>
                </a:solidFill>
                <a:latin typeface="Trebuchet MS" pitchFamily="18"/>
                <a:ea typeface="Trebuchet MS" pitchFamily="2"/>
                <a:cs typeface="Trebuchet MS" pitchFamily="2"/>
              </a:rPr>
              <a:t>Annual Review</a:t>
            </a:r>
          </a:p>
        </p:txBody>
      </p:sp>
      <p:sp>
        <p:nvSpPr>
          <p:cNvPr id="15" name="Google Shape;109;p3">
            <a:extLst>
              <a:ext uri="{FF2B5EF4-FFF2-40B4-BE49-F238E27FC236}">
                <a16:creationId xmlns:a16="http://schemas.microsoft.com/office/drawing/2014/main" id="{89B3EFC5-4E12-34D8-CBFC-D9BF6FF37813}"/>
              </a:ext>
            </a:extLst>
          </p:cNvPr>
          <p:cNvSpPr/>
          <p:nvPr/>
        </p:nvSpPr>
        <p:spPr>
          <a:xfrm>
            <a:off x="7362719" y="447840"/>
            <a:ext cx="361440" cy="361440"/>
          </a:xfrm>
          <a:custGeom>
            <a:avLst/>
            <a:gdLst>
              <a:gd name="f0" fmla="val 0"/>
              <a:gd name="f1" fmla="val 361950"/>
              <a:gd name="f2" fmla="val 180975"/>
              <a:gd name="f3" fmla="val 132864"/>
              <a:gd name="f4" fmla="val 6464"/>
              <a:gd name="f5" fmla="val 89633"/>
              <a:gd name="f6" fmla="val 24708"/>
              <a:gd name="f7" fmla="val 53006"/>
              <a:gd name="f8" fmla="val 229085"/>
              <a:gd name="f9" fmla="val 272316"/>
              <a:gd name="f10" fmla="val 308943"/>
              <a:gd name="f11" fmla="val 337241"/>
              <a:gd name="f12" fmla="val 355485"/>
            </a:gdLst>
            <a:ahLst/>
            <a:cxnLst>
              <a:cxn ang="3cd4">
                <a:pos x="hc" y="t"/>
              </a:cxn>
              <a:cxn ang="0">
                <a:pos x="r" y="vc"/>
              </a:cxn>
              <a:cxn ang="cd4">
                <a:pos x="hc" y="b"/>
              </a:cxn>
              <a:cxn ang="cd2">
                <a:pos x="l" y="vc"/>
              </a:cxn>
            </a:cxnLst>
            <a:rect l="l" t="t" r="r" b="b"/>
            <a:pathLst>
              <a:path w="361950" h="361950">
                <a:moveTo>
                  <a:pt x="f2" y="f0"/>
                </a:moveTo>
                <a:lnTo>
                  <a:pt x="f3" y="f4"/>
                </a:lnTo>
                <a:lnTo>
                  <a:pt x="f5" y="f6"/>
                </a:lnTo>
                <a:lnTo>
                  <a:pt x="f7" y="f7"/>
                </a:lnTo>
                <a:lnTo>
                  <a:pt x="f6" y="f5"/>
                </a:lnTo>
                <a:lnTo>
                  <a:pt x="f4" y="f3"/>
                </a:lnTo>
                <a:lnTo>
                  <a:pt x="f0" y="f2"/>
                </a:lnTo>
                <a:lnTo>
                  <a:pt x="f4" y="f8"/>
                </a:lnTo>
                <a:lnTo>
                  <a:pt x="f6" y="f9"/>
                </a:lnTo>
                <a:lnTo>
                  <a:pt x="f7" y="f10"/>
                </a:lnTo>
                <a:lnTo>
                  <a:pt x="f5" y="f11"/>
                </a:lnTo>
                <a:lnTo>
                  <a:pt x="f3" y="f12"/>
                </a:lnTo>
                <a:lnTo>
                  <a:pt x="f2" y="f1"/>
                </a:lnTo>
                <a:lnTo>
                  <a:pt x="f8" y="f12"/>
                </a:lnTo>
                <a:lnTo>
                  <a:pt x="f9" y="f11"/>
                </a:lnTo>
                <a:lnTo>
                  <a:pt x="f10" y="f10"/>
                </a:lnTo>
                <a:lnTo>
                  <a:pt x="f11" y="f9"/>
                </a:lnTo>
                <a:lnTo>
                  <a:pt x="f12" y="f8"/>
                </a:lnTo>
                <a:lnTo>
                  <a:pt x="f1" y="f2"/>
                </a:lnTo>
                <a:lnTo>
                  <a:pt x="f12" y="f3"/>
                </a:lnTo>
                <a:lnTo>
                  <a:pt x="f11" y="f5"/>
                </a:lnTo>
                <a:lnTo>
                  <a:pt x="f10" y="f7"/>
                </a:lnTo>
                <a:lnTo>
                  <a:pt x="f9" y="f6"/>
                </a:lnTo>
                <a:lnTo>
                  <a:pt x="f8" y="f4"/>
                </a:lnTo>
                <a:lnTo>
                  <a:pt x="f2" y="f0"/>
                </a:lnTo>
                <a:close/>
              </a:path>
            </a:pathLst>
          </a:custGeom>
          <a:solidFill>
            <a:srgbClr val="EBEBEB"/>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6" name="Google Shape;110;p3">
            <a:extLst>
              <a:ext uri="{FF2B5EF4-FFF2-40B4-BE49-F238E27FC236}">
                <a16:creationId xmlns:a16="http://schemas.microsoft.com/office/drawing/2014/main" id="{37D677A7-4896-B09F-879D-5ED92CC60AC9}"/>
              </a:ext>
            </a:extLst>
          </p:cNvPr>
          <p:cNvSpPr/>
          <p:nvPr/>
        </p:nvSpPr>
        <p:spPr>
          <a:xfrm>
            <a:off x="11010960" y="5610240"/>
            <a:ext cx="647280" cy="647280"/>
          </a:xfrm>
          <a:custGeom>
            <a:avLst/>
            <a:gdLst>
              <a:gd name="f0" fmla="val 0"/>
              <a:gd name="f1" fmla="val 647700"/>
              <a:gd name="f2" fmla="val 323850"/>
              <a:gd name="f3" fmla="val 276003"/>
              <a:gd name="f4" fmla="val 3511"/>
              <a:gd name="f5" fmla="val 230332"/>
              <a:gd name="f6" fmla="val 13711"/>
              <a:gd name="f7" fmla="val 187340"/>
              <a:gd name="f8" fmla="val 30099"/>
              <a:gd name="f9" fmla="val 147528"/>
              <a:gd name="f10" fmla="val 52175"/>
              <a:gd name="f11" fmla="val 111397"/>
              <a:gd name="f12" fmla="val 79436"/>
              <a:gd name="f13" fmla="val 79448"/>
              <a:gd name="f14" fmla="val 111381"/>
              <a:gd name="f15" fmla="val 52184"/>
              <a:gd name="f16" fmla="val 147511"/>
              <a:gd name="f17" fmla="val 30106"/>
              <a:gd name="f18" fmla="val 187324"/>
              <a:gd name="f19" fmla="val 13714"/>
              <a:gd name="f20" fmla="val 230319"/>
              <a:gd name="f21" fmla="val 3512"/>
              <a:gd name="f22" fmla="val 275994"/>
              <a:gd name="f23" fmla="val 371705"/>
              <a:gd name="f24" fmla="val 417380"/>
              <a:gd name="f25" fmla="val 460375"/>
              <a:gd name="f26" fmla="val 500188"/>
              <a:gd name="f27" fmla="val 536318"/>
              <a:gd name="f28" fmla="val 568263"/>
              <a:gd name="f29" fmla="val 595524"/>
              <a:gd name="f30" fmla="val 617600"/>
              <a:gd name="f31" fmla="val 633988"/>
              <a:gd name="f32" fmla="val 644188"/>
              <a:gd name="f33" fmla="val 371696"/>
              <a:gd name="f34" fmla="val 417367"/>
              <a:gd name="f35" fmla="val 460359"/>
              <a:gd name="f36" fmla="val 500171"/>
              <a:gd name="f37" fmla="val 536302"/>
              <a:gd name="f38" fmla="val 568251"/>
              <a:gd name="f39" fmla="val 595515"/>
              <a:gd name="f40" fmla="val 617593"/>
              <a:gd name="f41" fmla="val 633985"/>
              <a:gd name="f42" fmla="val 644187"/>
            </a:gdLst>
            <a:ahLst/>
            <a:cxnLst>
              <a:cxn ang="3cd4">
                <a:pos x="hc" y="t"/>
              </a:cxn>
              <a:cxn ang="0">
                <a:pos x="r" y="vc"/>
              </a:cxn>
              <a:cxn ang="cd4">
                <a:pos x="hc" y="b"/>
              </a:cxn>
              <a:cxn ang="cd2">
                <a:pos x="l" y="vc"/>
              </a:cxn>
            </a:cxnLst>
            <a:rect l="l" t="t" r="r" b="b"/>
            <a:pathLst>
              <a:path w="647700" h="647700">
                <a:moveTo>
                  <a:pt x="f2" y="f0"/>
                </a:moveTo>
                <a:lnTo>
                  <a:pt x="f3" y="f4"/>
                </a:lnTo>
                <a:lnTo>
                  <a:pt x="f5" y="f6"/>
                </a:lnTo>
                <a:lnTo>
                  <a:pt x="f7" y="f8"/>
                </a:lnTo>
                <a:lnTo>
                  <a:pt x="f9" y="f10"/>
                </a:lnTo>
                <a:lnTo>
                  <a:pt x="f11" y="f12"/>
                </a:lnTo>
                <a:lnTo>
                  <a:pt x="f13" y="f14"/>
                </a:lnTo>
                <a:lnTo>
                  <a:pt x="f15" y="f16"/>
                </a:lnTo>
                <a:lnTo>
                  <a:pt x="f17" y="f18"/>
                </a:lnTo>
                <a:lnTo>
                  <a:pt x="f19" y="f20"/>
                </a:lnTo>
                <a:lnTo>
                  <a:pt x="f21" y="f22"/>
                </a:lnTo>
                <a:lnTo>
                  <a:pt x="f0" y="f2"/>
                </a:lnTo>
                <a:lnTo>
                  <a:pt x="f21" y="f23"/>
                </a:lnTo>
                <a:lnTo>
                  <a:pt x="f19" y="f24"/>
                </a:lnTo>
                <a:lnTo>
                  <a:pt x="f17" y="f25"/>
                </a:lnTo>
                <a:lnTo>
                  <a:pt x="f15" y="f26"/>
                </a:lnTo>
                <a:lnTo>
                  <a:pt x="f13" y="f27"/>
                </a:lnTo>
                <a:lnTo>
                  <a:pt x="f11" y="f28"/>
                </a:lnTo>
                <a:lnTo>
                  <a:pt x="f9" y="f29"/>
                </a:lnTo>
                <a:lnTo>
                  <a:pt x="f7" y="f30"/>
                </a:lnTo>
                <a:lnTo>
                  <a:pt x="f5" y="f31"/>
                </a:lnTo>
                <a:lnTo>
                  <a:pt x="f3" y="f32"/>
                </a:lnTo>
                <a:lnTo>
                  <a:pt x="f2" y="f1"/>
                </a:lnTo>
                <a:lnTo>
                  <a:pt x="f33" y="f32"/>
                </a:lnTo>
                <a:lnTo>
                  <a:pt x="f34" y="f31"/>
                </a:lnTo>
                <a:lnTo>
                  <a:pt x="f35" y="f30"/>
                </a:lnTo>
                <a:lnTo>
                  <a:pt x="f36" y="f29"/>
                </a:lnTo>
                <a:lnTo>
                  <a:pt x="f37" y="f28"/>
                </a:lnTo>
                <a:lnTo>
                  <a:pt x="f38" y="f27"/>
                </a:lnTo>
                <a:lnTo>
                  <a:pt x="f39" y="f26"/>
                </a:lnTo>
                <a:lnTo>
                  <a:pt x="f40" y="f25"/>
                </a:lnTo>
                <a:lnTo>
                  <a:pt x="f41" y="f24"/>
                </a:lnTo>
                <a:lnTo>
                  <a:pt x="f42" y="f23"/>
                </a:lnTo>
                <a:lnTo>
                  <a:pt x="f1" y="f2"/>
                </a:lnTo>
                <a:lnTo>
                  <a:pt x="f42" y="f22"/>
                </a:lnTo>
                <a:lnTo>
                  <a:pt x="f41" y="f20"/>
                </a:lnTo>
                <a:lnTo>
                  <a:pt x="f40" y="f18"/>
                </a:lnTo>
                <a:lnTo>
                  <a:pt x="f39" y="f16"/>
                </a:lnTo>
                <a:lnTo>
                  <a:pt x="f38" y="f14"/>
                </a:lnTo>
                <a:lnTo>
                  <a:pt x="f37" y="f12"/>
                </a:lnTo>
                <a:lnTo>
                  <a:pt x="f36" y="f10"/>
                </a:lnTo>
                <a:lnTo>
                  <a:pt x="f35" y="f8"/>
                </a:lnTo>
                <a:lnTo>
                  <a:pt x="f34" y="f6"/>
                </a:lnTo>
                <a:lnTo>
                  <a:pt x="f33" y="f4"/>
                </a:lnTo>
                <a:lnTo>
                  <a:pt x="f2" y="f0"/>
                </a:lnTo>
                <a:close/>
              </a:path>
            </a:pathLst>
          </a:custGeom>
          <a:solidFill>
            <a:srgbClr val="2D83C3"/>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pic>
        <p:nvPicPr>
          <p:cNvPr id="17" name="Google Shape;111;p3">
            <a:extLst>
              <a:ext uri="{FF2B5EF4-FFF2-40B4-BE49-F238E27FC236}">
                <a16:creationId xmlns:a16="http://schemas.microsoft.com/office/drawing/2014/main" id="{DD51E76F-5E2F-FC04-4523-684F4B610841}"/>
              </a:ext>
            </a:extLst>
          </p:cNvPr>
          <p:cNvPicPr>
            <a:picLocks noChangeAspect="1"/>
          </p:cNvPicPr>
          <p:nvPr/>
        </p:nvPicPr>
        <p:blipFill>
          <a:blip r:embed="rId3">
            <a:lum/>
            <a:alphaModFix/>
          </a:blip>
          <a:srcRect/>
          <a:stretch>
            <a:fillRect/>
          </a:stretch>
        </p:blipFill>
        <p:spPr>
          <a:xfrm>
            <a:off x="10686960" y="6134040"/>
            <a:ext cx="247320" cy="247320"/>
          </a:xfrm>
          <a:prstGeom prst="rect">
            <a:avLst/>
          </a:prstGeom>
          <a:noFill/>
          <a:ln>
            <a:noFill/>
          </a:ln>
        </p:spPr>
      </p:pic>
      <p:grpSp>
        <p:nvGrpSpPr>
          <p:cNvPr id="18" name="Google Shape;112;p3">
            <a:extLst>
              <a:ext uri="{FF2B5EF4-FFF2-40B4-BE49-F238E27FC236}">
                <a16:creationId xmlns:a16="http://schemas.microsoft.com/office/drawing/2014/main" id="{B505EB4D-157F-935F-6417-52DB5341E7AA}"/>
              </a:ext>
            </a:extLst>
          </p:cNvPr>
          <p:cNvGrpSpPr/>
          <p:nvPr/>
        </p:nvGrpSpPr>
        <p:grpSpPr>
          <a:xfrm>
            <a:off x="47520" y="3819600"/>
            <a:ext cx="4123799" cy="3009600"/>
            <a:chOff x="47520" y="3819600"/>
            <a:chExt cx="4123799" cy="3009600"/>
          </a:xfrm>
        </p:grpSpPr>
        <p:pic>
          <p:nvPicPr>
            <p:cNvPr id="19" name="Google Shape;113;p3">
              <a:extLst>
                <a:ext uri="{FF2B5EF4-FFF2-40B4-BE49-F238E27FC236}">
                  <a16:creationId xmlns:a16="http://schemas.microsoft.com/office/drawing/2014/main" id="{13A0A23F-4829-533A-77A8-E6BD1B6AFF89}"/>
                </a:ext>
              </a:extLst>
            </p:cNvPr>
            <p:cNvPicPr>
              <a:picLocks noChangeAspect="1"/>
            </p:cNvPicPr>
            <p:nvPr/>
          </p:nvPicPr>
          <p:blipFill>
            <a:blip r:embed="rId4">
              <a:lum/>
              <a:alphaModFix/>
            </a:blip>
            <a:srcRect/>
            <a:stretch>
              <a:fillRect/>
            </a:stretch>
          </p:blipFill>
          <p:spPr>
            <a:xfrm>
              <a:off x="466560" y="6410160"/>
              <a:ext cx="3704759" cy="294840"/>
            </a:xfrm>
            <a:prstGeom prst="rect">
              <a:avLst/>
            </a:prstGeom>
            <a:noFill/>
            <a:ln>
              <a:noFill/>
            </a:ln>
          </p:spPr>
        </p:pic>
        <p:pic>
          <p:nvPicPr>
            <p:cNvPr id="20" name="Google Shape;114;p3">
              <a:extLst>
                <a:ext uri="{FF2B5EF4-FFF2-40B4-BE49-F238E27FC236}">
                  <a16:creationId xmlns:a16="http://schemas.microsoft.com/office/drawing/2014/main" id="{62C598C8-E74A-DB63-5EE9-E912ABDC132C}"/>
                </a:ext>
              </a:extLst>
            </p:cNvPr>
            <p:cNvPicPr>
              <a:picLocks noChangeAspect="1"/>
            </p:cNvPicPr>
            <p:nvPr/>
          </p:nvPicPr>
          <p:blipFill>
            <a:blip r:embed="rId5">
              <a:lum/>
              <a:alphaModFix/>
            </a:blip>
            <a:srcRect/>
            <a:stretch>
              <a:fillRect/>
            </a:stretch>
          </p:blipFill>
          <p:spPr>
            <a:xfrm>
              <a:off x="47520" y="3819600"/>
              <a:ext cx="1733039" cy="3009600"/>
            </a:xfrm>
            <a:prstGeom prst="rect">
              <a:avLst/>
            </a:prstGeom>
            <a:noFill/>
            <a:ln>
              <a:noFill/>
            </a:ln>
          </p:spPr>
        </p:pic>
      </p:grpSp>
      <p:sp>
        <p:nvSpPr>
          <p:cNvPr id="21" name="Google Shape;115;p3">
            <a:extLst>
              <a:ext uri="{FF2B5EF4-FFF2-40B4-BE49-F238E27FC236}">
                <a16:creationId xmlns:a16="http://schemas.microsoft.com/office/drawing/2014/main" id="{AD031A7A-9001-CB05-F064-912A6BCFE53D}"/>
              </a:ext>
            </a:extLst>
          </p:cNvPr>
          <p:cNvSpPr txBox="1">
            <a:spLocks noGrp="1"/>
          </p:cNvSpPr>
          <p:nvPr>
            <p:ph type="title" idx="4294967295"/>
          </p:nvPr>
        </p:nvSpPr>
        <p:spPr>
          <a:xfrm>
            <a:off x="739799" y="445319"/>
            <a:ext cx="2356920" cy="1158480"/>
          </a:xfrm>
        </p:spPr>
        <p:txBody>
          <a:bodyPr tIns="13320"/>
          <a:lstStyle/>
          <a:p>
            <a:pPr marL="12600" lvl="0"/>
            <a:r>
              <a:rPr lang="en-US" sz="1400" b="0">
                <a:latin typeface="Arial" pitchFamily="18"/>
                <a:cs typeface="Arial" pitchFamily="2"/>
              </a:rPr>
              <a:t>AGENDA</a:t>
            </a:r>
          </a:p>
        </p:txBody>
      </p:sp>
      <p:sp>
        <p:nvSpPr>
          <p:cNvPr id="22" name="Google Shape;116;p3">
            <a:extLst>
              <a:ext uri="{FF2B5EF4-FFF2-40B4-BE49-F238E27FC236}">
                <a16:creationId xmlns:a16="http://schemas.microsoft.com/office/drawing/2014/main" id="{912289F2-5672-A95A-8F2F-C8E1FA6E755D}"/>
              </a:ext>
            </a:extLst>
          </p:cNvPr>
          <p:cNvSpPr txBox="1">
            <a:spLocks noGrp="1"/>
          </p:cNvSpPr>
          <p:nvPr/>
        </p:nvSpPr>
        <p:spPr>
          <a:xfrm>
            <a:off x="11353320" y="6473159"/>
            <a:ext cx="150840" cy="4533120"/>
          </a:xfrm>
          <a:prstGeom prst="rect">
            <a:avLst/>
          </a:prstGeom>
          <a:noFill/>
          <a:ln/>
        </p:spPr>
        <p:txBody>
          <a:bodyPr wrap="square" lIns="0" tIns="6840" rIns="0" bIns="0" anchor="t" anchorCtr="0">
            <a:spAutoFit/>
          </a:bodyPr>
          <a:lstStyle/>
          <a:p>
            <a:pPr marL="38160" marR="0" lvl="0" indent="0" algn="l" defTabSz="914400" rtl="0" eaLnBrk="1" fontAlgn="auto" latinLnBrk="0" hangingPunct="0">
              <a:lnSpc>
                <a:spcPct val="100000"/>
              </a:lnSpc>
              <a:spcBef>
                <a:spcPts val="0"/>
              </a:spcBef>
              <a:spcAft>
                <a:spcPts val="0"/>
              </a:spcAft>
              <a:buClrTx/>
              <a:buSzTx/>
              <a:buFontTx/>
              <a:buNone/>
              <a:tabLst/>
              <a:defRPr/>
            </a:pPr>
            <a:fld id="{9D897265-CD25-4BB7-83B6-693A3F4F6E51}" type="slidenum">
              <a:rPr kumimoji="0" lang="en-US" sz="1400" b="0" i="0" u="none" strike="noStrike" kern="1200" cap="none" spc="0" normalizeH="0" baseline="0" noProof="0" smtClean="0">
                <a:ln>
                  <a:noFill/>
                </a:ln>
                <a:solidFill>
                  <a:srgbClr val="000000"/>
                </a:solidFill>
                <a:effectLst/>
                <a:uLnTx/>
                <a:uFillTx/>
                <a:latin typeface="Arial" pitchFamily="18"/>
                <a:ea typeface="+mn-ea"/>
                <a:cs typeface="Arial" pitchFamily="2"/>
              </a:rPr>
              <a:pPr marL="38160" marR="0" lvl="0" indent="0" algn="l" defTabSz="914400" rtl="0" eaLnBrk="1" fontAlgn="auto" latinLnBrk="0" hangingPunct="0">
                <a:lnSpc>
                  <a:spcPct val="100000"/>
                </a:lnSpc>
                <a:spcBef>
                  <a:spcPts val="0"/>
                </a:spcBef>
                <a:spcAft>
                  <a:spcPts val="0"/>
                </a:spcAft>
                <a:buClrTx/>
                <a:buSzTx/>
                <a:buFontTx/>
                <a:buNone/>
                <a:tabLst/>
                <a:defRPr/>
              </a:pPr>
              <a:t>4</a:t>
            </a:fld>
            <a:endParaRPr kumimoji="0" lang="en-US" sz="1400" b="0" i="0" u="none" strike="noStrike" kern="1200" cap="none" spc="0" normalizeH="0" baseline="0" noProof="0">
              <a:ln>
                <a:noFill/>
              </a:ln>
              <a:solidFill>
                <a:srgbClr val="000000"/>
              </a:solidFill>
              <a:effectLst/>
              <a:uLnTx/>
              <a:uFillTx/>
              <a:latin typeface="Arial" pitchFamily="18"/>
              <a:ea typeface="+mn-ea"/>
              <a:cs typeface="Arial" pitchFamily="2"/>
            </a:endParaRPr>
          </a:p>
        </p:txBody>
      </p:sp>
      <p:sp>
        <p:nvSpPr>
          <p:cNvPr id="23" name="Google Shape;117;p3">
            <a:extLst>
              <a:ext uri="{FF2B5EF4-FFF2-40B4-BE49-F238E27FC236}">
                <a16:creationId xmlns:a16="http://schemas.microsoft.com/office/drawing/2014/main" id="{F91CC909-23D8-BC72-A334-3C16429A5609}"/>
              </a:ext>
            </a:extLst>
          </p:cNvPr>
          <p:cNvSpPr/>
          <p:nvPr/>
        </p:nvSpPr>
        <p:spPr>
          <a:xfrm>
            <a:off x="2509920" y="1041479"/>
            <a:ext cx="5028840" cy="3930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t" anchorCtr="0" compatLnSpc="0">
            <a:spAutoFit/>
          </a:bodyPr>
          <a:lstStyle/>
          <a:p>
            <a:pPr marL="0" marR="0" lvl="0" indent="0" algn="l" rtl="0" hangingPunct="0">
              <a:lnSpc>
                <a:spcPct val="100000"/>
              </a:lnSpc>
              <a:spcBef>
                <a:spcPts val="0"/>
              </a:spcBef>
              <a:spcAft>
                <a:spcPts val="0"/>
              </a:spcAft>
              <a:buNone/>
              <a:tabLst/>
            </a:pPr>
            <a:endParaRPr lang="en-US" sz="1400" b="0" i="0" u="none" strike="noStrike" kern="1200" spc="0">
              <a:ln>
                <a:noFill/>
              </a:ln>
              <a:solidFill>
                <a:srgbClr val="000000"/>
              </a:solidFill>
              <a:latin typeface="Arial" pitchFamily="18"/>
              <a:ea typeface="Arial" pitchFamily="2"/>
              <a:cs typeface="Arial" pitchFamily="2"/>
            </a:endParaRPr>
          </a:p>
          <a:p>
            <a:pPr marL="0" marR="0" lvl="0" indent="0" algn="l" rtl="0" hangingPunct="0">
              <a:lnSpc>
                <a:spcPct val="100000"/>
              </a:lnSpc>
              <a:spcBef>
                <a:spcPts val="0"/>
              </a:spcBef>
              <a:spcAft>
                <a:spcPts val="0"/>
              </a:spcAft>
              <a:buClr>
                <a:srgbClr val="0D0D0D"/>
              </a:buClr>
              <a:buSzPct val="100000"/>
              <a:buAutoNum type="arabicPeriod"/>
              <a:tabLst/>
            </a:pPr>
            <a:r>
              <a:rPr lang="en-US" sz="2800" b="0" i="0" u="none" strike="noStrike" kern="1200" spc="0">
                <a:ln>
                  <a:noFill/>
                </a:ln>
                <a:solidFill>
                  <a:srgbClr val="000000"/>
                </a:solidFill>
                <a:latin typeface="Times New Roman" pitchFamily="18"/>
                <a:ea typeface="Times New Roman" pitchFamily="2"/>
                <a:cs typeface="Times New Roman" pitchFamily="2"/>
              </a:rPr>
              <a:t>Problem Statement</a:t>
            </a:r>
          </a:p>
          <a:p>
            <a:pPr marL="0" marR="0" lvl="0" indent="0" algn="l" rtl="0" hangingPunct="0">
              <a:lnSpc>
                <a:spcPct val="100000"/>
              </a:lnSpc>
              <a:spcBef>
                <a:spcPts val="0"/>
              </a:spcBef>
              <a:spcAft>
                <a:spcPts val="0"/>
              </a:spcAft>
              <a:buClr>
                <a:srgbClr val="0D0D0D"/>
              </a:buClr>
              <a:buSzPct val="100000"/>
              <a:buAutoNum type="arabicPeriod"/>
              <a:tabLst/>
            </a:pPr>
            <a:r>
              <a:rPr lang="en-US" sz="2800" b="0" i="0" u="none" strike="noStrike" kern="1200" spc="0">
                <a:ln>
                  <a:noFill/>
                </a:ln>
                <a:solidFill>
                  <a:srgbClr val="000000"/>
                </a:solidFill>
                <a:latin typeface="Times New Roman" pitchFamily="18"/>
                <a:ea typeface="Times New Roman" pitchFamily="2"/>
                <a:cs typeface="Times New Roman" pitchFamily="2"/>
              </a:rPr>
              <a:t>Project Overview</a:t>
            </a:r>
          </a:p>
          <a:p>
            <a:pPr marL="0" marR="0" lvl="0" indent="0" algn="l" rtl="0" hangingPunct="0">
              <a:lnSpc>
                <a:spcPct val="100000"/>
              </a:lnSpc>
              <a:spcBef>
                <a:spcPts val="0"/>
              </a:spcBef>
              <a:spcAft>
                <a:spcPts val="0"/>
              </a:spcAft>
              <a:buClr>
                <a:srgbClr val="0D0D0D"/>
              </a:buClr>
              <a:buSzPct val="100000"/>
              <a:buAutoNum type="arabicPeriod"/>
              <a:tabLst/>
            </a:pPr>
            <a:r>
              <a:rPr lang="en-US" sz="2800" b="0" i="0" u="none" strike="noStrike" kern="1200" spc="0">
                <a:ln>
                  <a:noFill/>
                </a:ln>
                <a:solidFill>
                  <a:srgbClr val="000000"/>
                </a:solidFill>
                <a:latin typeface="Times New Roman" pitchFamily="18"/>
                <a:ea typeface="Times New Roman" pitchFamily="2"/>
                <a:cs typeface="Times New Roman" pitchFamily="2"/>
              </a:rPr>
              <a:t>End Users</a:t>
            </a:r>
          </a:p>
          <a:p>
            <a:pPr marL="0" marR="0" lvl="0" indent="0" algn="l" rtl="0" hangingPunct="0">
              <a:lnSpc>
                <a:spcPct val="100000"/>
              </a:lnSpc>
              <a:spcBef>
                <a:spcPts val="0"/>
              </a:spcBef>
              <a:spcAft>
                <a:spcPts val="0"/>
              </a:spcAft>
              <a:buClr>
                <a:srgbClr val="0D0D0D"/>
              </a:buClr>
              <a:buSzPct val="100000"/>
              <a:buAutoNum type="arabicPeriod"/>
              <a:tabLst/>
            </a:pPr>
            <a:r>
              <a:rPr lang="en-US" sz="2800" b="0" i="0" u="none" strike="noStrike" kern="1200" spc="0">
                <a:ln>
                  <a:noFill/>
                </a:ln>
                <a:solidFill>
                  <a:srgbClr val="000000"/>
                </a:solidFill>
                <a:latin typeface="Times New Roman" pitchFamily="18"/>
                <a:ea typeface="Times New Roman" pitchFamily="2"/>
                <a:cs typeface="Times New Roman" pitchFamily="2"/>
              </a:rPr>
              <a:t>Our Solution and Proposition</a:t>
            </a:r>
          </a:p>
          <a:p>
            <a:pPr marL="0" marR="0" lvl="0" indent="0" algn="l" rtl="0" hangingPunct="0">
              <a:lnSpc>
                <a:spcPct val="100000"/>
              </a:lnSpc>
              <a:spcBef>
                <a:spcPts val="0"/>
              </a:spcBef>
              <a:spcAft>
                <a:spcPts val="0"/>
              </a:spcAft>
              <a:buClr>
                <a:srgbClr val="0D0D0D"/>
              </a:buClr>
              <a:buSzPct val="100000"/>
              <a:buAutoNum type="arabicPeriod"/>
              <a:tabLst/>
            </a:pPr>
            <a:r>
              <a:rPr lang="en-US" sz="2800" b="0" i="0" u="none" strike="noStrike" kern="1200" spc="0">
                <a:ln>
                  <a:noFill/>
                </a:ln>
                <a:solidFill>
                  <a:srgbClr val="000000"/>
                </a:solidFill>
                <a:latin typeface="Times New Roman" pitchFamily="18"/>
                <a:ea typeface="Times New Roman" pitchFamily="2"/>
                <a:cs typeface="Times New Roman" pitchFamily="2"/>
              </a:rPr>
              <a:t>Dataset Description</a:t>
            </a:r>
          </a:p>
          <a:p>
            <a:pPr marL="0" marR="0" lvl="0" indent="0" algn="l" rtl="0" hangingPunct="0">
              <a:lnSpc>
                <a:spcPct val="100000"/>
              </a:lnSpc>
              <a:spcBef>
                <a:spcPts val="0"/>
              </a:spcBef>
              <a:spcAft>
                <a:spcPts val="0"/>
              </a:spcAft>
              <a:buClr>
                <a:srgbClr val="0D0D0D"/>
              </a:buClr>
              <a:buSzPct val="100000"/>
              <a:buAutoNum type="arabicPeriod"/>
              <a:tabLst/>
            </a:pPr>
            <a:r>
              <a:rPr lang="en-US" sz="2800" b="0" i="0" u="none" strike="noStrike" kern="1200" spc="0">
                <a:ln>
                  <a:noFill/>
                </a:ln>
                <a:solidFill>
                  <a:srgbClr val="000000"/>
                </a:solidFill>
                <a:latin typeface="Times New Roman" pitchFamily="18"/>
                <a:ea typeface="Times New Roman" pitchFamily="2"/>
                <a:cs typeface="Times New Roman" pitchFamily="2"/>
              </a:rPr>
              <a:t>Modelling Approach</a:t>
            </a:r>
          </a:p>
          <a:p>
            <a:pPr marL="0" marR="0" lvl="0" indent="0" algn="l" rtl="0" hangingPunct="0">
              <a:lnSpc>
                <a:spcPct val="100000"/>
              </a:lnSpc>
              <a:spcBef>
                <a:spcPts val="0"/>
              </a:spcBef>
              <a:spcAft>
                <a:spcPts val="0"/>
              </a:spcAft>
              <a:buClr>
                <a:srgbClr val="0D0D0D"/>
              </a:buClr>
              <a:buSzPct val="100000"/>
              <a:buAutoNum type="arabicPeriod"/>
              <a:tabLst/>
            </a:pPr>
            <a:r>
              <a:rPr lang="en-US" sz="2800" b="0" i="0" u="none" strike="noStrike" kern="1200" spc="0">
                <a:ln>
                  <a:noFill/>
                </a:ln>
                <a:solidFill>
                  <a:srgbClr val="000000"/>
                </a:solidFill>
                <a:latin typeface="Times New Roman" pitchFamily="18"/>
                <a:ea typeface="Times New Roman" pitchFamily="2"/>
                <a:cs typeface="Times New Roman" pitchFamily="2"/>
              </a:rPr>
              <a:t>Results and Discussion</a:t>
            </a:r>
          </a:p>
          <a:p>
            <a:pPr marL="0" marR="0" lvl="0" indent="0" algn="l" rtl="0" hangingPunct="0">
              <a:lnSpc>
                <a:spcPct val="100000"/>
              </a:lnSpc>
              <a:spcBef>
                <a:spcPts val="0"/>
              </a:spcBef>
              <a:spcAft>
                <a:spcPts val="0"/>
              </a:spcAft>
              <a:buClr>
                <a:srgbClr val="0D0D0D"/>
              </a:buClr>
              <a:buSzPct val="100000"/>
              <a:buAutoNum type="arabicPeriod"/>
              <a:tabLst/>
            </a:pPr>
            <a:r>
              <a:rPr lang="en-US" sz="2800" b="0" i="0" u="none" strike="noStrike" kern="1200" spc="0">
                <a:ln>
                  <a:noFill/>
                </a:ln>
                <a:solidFill>
                  <a:srgbClr val="000000"/>
                </a:solidFill>
                <a:latin typeface="Times New Roman" pitchFamily="18"/>
                <a:ea typeface="Times New Roman" pitchFamily="2"/>
                <a:cs typeface="Times New Roman" pitchFamily="2"/>
              </a:rPr>
              <a:t>Conclusion</a:t>
            </a:r>
          </a:p>
          <a:p>
            <a:pPr marL="0" marR="0" lvl="0" indent="0" algn="l" rtl="0" hangingPunct="0">
              <a:lnSpc>
                <a:spcPct val="100000"/>
              </a:lnSpc>
              <a:spcBef>
                <a:spcPts val="0"/>
              </a:spcBef>
              <a:spcAft>
                <a:spcPts val="0"/>
              </a:spcAft>
              <a:buNone/>
              <a:tabLst/>
            </a:pPr>
            <a:endParaRPr lang="en-US" sz="1400" b="0" i="0" u="none" strike="noStrike" kern="1200" spc="0">
              <a:ln>
                <a:noFill/>
              </a:ln>
              <a:solidFill>
                <a:srgbClr val="000000"/>
              </a:solidFill>
              <a:latin typeface="Arial" pitchFamily="18"/>
              <a:ea typeface="Arial" pitchFamily="2"/>
              <a:cs typeface="Arial" pitchFamily="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ROBLEM STATEMENT">
    <p:spTree>
      <p:nvGrpSpPr>
        <p:cNvPr id="1" name=""/>
        <p:cNvGrpSpPr/>
        <p:nvPr/>
      </p:nvGrpSpPr>
      <p:grpSpPr>
        <a:xfrm>
          <a:off x="0" y="0"/>
          <a:ext cx="0" cy="0"/>
          <a:chOff x="0" y="0"/>
          <a:chExt cx="0" cy="0"/>
        </a:xfrm>
      </p:grpSpPr>
      <p:grpSp>
        <p:nvGrpSpPr>
          <p:cNvPr id="2" name="Google Shape;122;p4">
            <a:extLst>
              <a:ext uri="{FF2B5EF4-FFF2-40B4-BE49-F238E27FC236}">
                <a16:creationId xmlns:a16="http://schemas.microsoft.com/office/drawing/2014/main" id="{B93DC056-1305-4116-5FA8-26CACF38C506}"/>
              </a:ext>
            </a:extLst>
          </p:cNvPr>
          <p:cNvGrpSpPr/>
          <p:nvPr/>
        </p:nvGrpSpPr>
        <p:grpSpPr>
          <a:xfrm>
            <a:off x="7991640" y="2933639"/>
            <a:ext cx="2761920" cy="3257279"/>
            <a:chOff x="7991640" y="2933639"/>
            <a:chExt cx="2761920" cy="3257279"/>
          </a:xfrm>
        </p:grpSpPr>
        <p:sp>
          <p:nvSpPr>
            <p:cNvPr id="3" name="Google Shape;123;p4">
              <a:extLst>
                <a:ext uri="{FF2B5EF4-FFF2-40B4-BE49-F238E27FC236}">
                  <a16:creationId xmlns:a16="http://schemas.microsoft.com/office/drawing/2014/main" id="{EDB909D8-16E8-B932-ADFC-00F91FEA3079}"/>
                </a:ext>
              </a:extLst>
            </p:cNvPr>
            <p:cNvSpPr/>
            <p:nvPr/>
          </p:nvSpPr>
          <p:spPr>
            <a:xfrm>
              <a:off x="9353519" y="5362560"/>
              <a:ext cx="456839" cy="456839"/>
            </a:xfrm>
            <a:custGeom>
              <a:avLst/>
              <a:gdLst>
                <a:gd name="f0" fmla="val 0"/>
                <a:gd name="f1" fmla="val 457200"/>
              </a:gdLst>
              <a:ahLst/>
              <a:cxnLst>
                <a:cxn ang="3cd4">
                  <a:pos x="hc" y="t"/>
                </a:cxn>
                <a:cxn ang="0">
                  <a:pos x="r" y="vc"/>
                </a:cxn>
                <a:cxn ang="cd4">
                  <a:pos x="hc" y="b"/>
                </a:cxn>
                <a:cxn ang="cd2">
                  <a:pos x="l" y="vc"/>
                </a:cxn>
              </a:cxnLst>
              <a:rect l="l" t="t" r="r" b="b"/>
              <a:pathLst>
                <a:path w="457200" h="457200">
                  <a:moveTo>
                    <a:pt x="f1" y="f0"/>
                  </a:moveTo>
                  <a:lnTo>
                    <a:pt x="f0" y="f0"/>
                  </a:lnTo>
                  <a:lnTo>
                    <a:pt x="f0" y="f1"/>
                  </a:lnTo>
                  <a:lnTo>
                    <a:pt x="f1" y="f1"/>
                  </a:lnTo>
                  <a:lnTo>
                    <a:pt x="f1" y="f0"/>
                  </a:lnTo>
                  <a:close/>
                </a:path>
              </a:pathLst>
            </a:custGeom>
            <a:solidFill>
              <a:srgbClr val="42AF51"/>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4" name="Google Shape;124;p4">
              <a:extLst>
                <a:ext uri="{FF2B5EF4-FFF2-40B4-BE49-F238E27FC236}">
                  <a16:creationId xmlns:a16="http://schemas.microsoft.com/office/drawing/2014/main" id="{59C8BE69-8B93-AB57-2CC3-0550BC91DAF3}"/>
                </a:ext>
              </a:extLst>
            </p:cNvPr>
            <p:cNvSpPr/>
            <p:nvPr/>
          </p:nvSpPr>
          <p:spPr>
            <a:xfrm>
              <a:off x="9353519" y="5896080"/>
              <a:ext cx="180720" cy="180720"/>
            </a:xfrm>
            <a:custGeom>
              <a:avLst/>
              <a:gdLst>
                <a:gd name="f0" fmla="val 0"/>
                <a:gd name="f1" fmla="val 180975"/>
              </a:gdLst>
              <a:ahLst/>
              <a:cxnLst>
                <a:cxn ang="3cd4">
                  <a:pos x="hc" y="t"/>
                </a:cxn>
                <a:cxn ang="0">
                  <a:pos x="r" y="vc"/>
                </a:cxn>
                <a:cxn ang="cd4">
                  <a:pos x="hc" y="b"/>
                </a:cxn>
                <a:cxn ang="cd2">
                  <a:pos x="l" y="vc"/>
                </a:cxn>
              </a:cxnLst>
              <a:rect l="l" t="t" r="r" b="b"/>
              <a:pathLst>
                <a:path w="180975" h="180975">
                  <a:moveTo>
                    <a:pt x="f1" y="f0"/>
                  </a:moveTo>
                  <a:lnTo>
                    <a:pt x="f0" y="f0"/>
                  </a:lnTo>
                  <a:lnTo>
                    <a:pt x="f0" y="f1"/>
                  </a:lnTo>
                  <a:lnTo>
                    <a:pt x="f1" y="f1"/>
                  </a:lnTo>
                  <a:lnTo>
                    <a:pt x="f1" y="f0"/>
                  </a:lnTo>
                  <a:close/>
                </a:path>
              </a:pathLst>
            </a:custGeom>
            <a:solidFill>
              <a:srgbClr val="2D936B"/>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pic>
          <p:nvPicPr>
            <p:cNvPr id="5" name="Google Shape;125;p4">
              <a:extLst>
                <a:ext uri="{FF2B5EF4-FFF2-40B4-BE49-F238E27FC236}">
                  <a16:creationId xmlns:a16="http://schemas.microsoft.com/office/drawing/2014/main" id="{5E259E71-137C-8F61-D20F-51CFB160C058}"/>
                </a:ext>
              </a:extLst>
            </p:cNvPr>
            <p:cNvPicPr>
              <a:picLocks noChangeAspect="1"/>
            </p:cNvPicPr>
            <p:nvPr/>
          </p:nvPicPr>
          <p:blipFill>
            <a:blip r:embed="rId3">
              <a:lum/>
              <a:alphaModFix/>
            </a:blip>
            <a:srcRect/>
            <a:stretch>
              <a:fillRect/>
            </a:stretch>
          </p:blipFill>
          <p:spPr>
            <a:xfrm>
              <a:off x="7991640" y="2933639"/>
              <a:ext cx="2761920" cy="3257279"/>
            </a:xfrm>
            <a:prstGeom prst="rect">
              <a:avLst/>
            </a:prstGeom>
            <a:noFill/>
            <a:ln>
              <a:noFill/>
            </a:ln>
          </p:spPr>
        </p:pic>
      </p:grpSp>
      <p:sp>
        <p:nvSpPr>
          <p:cNvPr id="6" name="Google Shape;126;p4">
            <a:extLst>
              <a:ext uri="{FF2B5EF4-FFF2-40B4-BE49-F238E27FC236}">
                <a16:creationId xmlns:a16="http://schemas.microsoft.com/office/drawing/2014/main" id="{2B3BAAD0-ACDF-2BC4-E116-40994D5D0921}"/>
              </a:ext>
            </a:extLst>
          </p:cNvPr>
          <p:cNvSpPr txBox="1">
            <a:spLocks noGrp="1"/>
          </p:cNvSpPr>
          <p:nvPr>
            <p:ph type="title" idx="4294967295"/>
          </p:nvPr>
        </p:nvSpPr>
        <p:spPr>
          <a:xfrm>
            <a:off x="834119" y="574920"/>
            <a:ext cx="5636520" cy="1311480"/>
          </a:xfrm>
        </p:spPr>
        <p:txBody>
          <a:bodyPr tIns="16560"/>
          <a:lstStyle/>
          <a:p>
            <a:pPr marL="12600" lvl="0"/>
            <a:r>
              <a:rPr lang="en-US" sz="4250" b="0">
                <a:latin typeface="Arial" pitchFamily="18"/>
                <a:cs typeface="Arial" pitchFamily="2"/>
              </a:rPr>
              <a:t>PROBLEM	STATEMENT</a:t>
            </a:r>
          </a:p>
        </p:txBody>
      </p:sp>
      <p:pic>
        <p:nvPicPr>
          <p:cNvPr id="7" name="Google Shape;127;p4">
            <a:extLst>
              <a:ext uri="{FF2B5EF4-FFF2-40B4-BE49-F238E27FC236}">
                <a16:creationId xmlns:a16="http://schemas.microsoft.com/office/drawing/2014/main" id="{8DEBF183-80F4-EEC7-92FF-21362165A207}"/>
              </a:ext>
            </a:extLst>
          </p:cNvPr>
          <p:cNvPicPr>
            <a:picLocks noChangeAspect="1"/>
          </p:cNvPicPr>
          <p:nvPr/>
        </p:nvPicPr>
        <p:blipFill>
          <a:blip r:embed="rId4">
            <a:lum/>
            <a:alphaModFix/>
          </a:blip>
          <a:srcRect/>
          <a:stretch>
            <a:fillRect/>
          </a:stretch>
        </p:blipFill>
        <p:spPr>
          <a:xfrm>
            <a:off x="676440" y="6467399"/>
            <a:ext cx="2142720" cy="199800"/>
          </a:xfrm>
          <a:prstGeom prst="rect">
            <a:avLst/>
          </a:prstGeom>
          <a:noFill/>
          <a:ln>
            <a:noFill/>
          </a:ln>
        </p:spPr>
      </p:pic>
      <p:sp>
        <p:nvSpPr>
          <p:cNvPr id="8" name="Google Shape;128;p4">
            <a:extLst>
              <a:ext uri="{FF2B5EF4-FFF2-40B4-BE49-F238E27FC236}">
                <a16:creationId xmlns:a16="http://schemas.microsoft.com/office/drawing/2014/main" id="{4028EE98-E5B9-7558-8A03-CC052521C5C5}"/>
              </a:ext>
            </a:extLst>
          </p:cNvPr>
          <p:cNvSpPr txBox="1">
            <a:spLocks noGrp="1"/>
          </p:cNvSpPr>
          <p:nvPr/>
        </p:nvSpPr>
        <p:spPr>
          <a:xfrm>
            <a:off x="11353320" y="6473159"/>
            <a:ext cx="150840" cy="4533120"/>
          </a:xfrm>
          <a:prstGeom prst="rect">
            <a:avLst/>
          </a:prstGeom>
          <a:noFill/>
          <a:ln/>
        </p:spPr>
        <p:txBody>
          <a:bodyPr wrap="square" lIns="0" tIns="6840" rIns="0" bIns="0" anchor="t" anchorCtr="0">
            <a:spAutoFit/>
          </a:bodyPr>
          <a:lstStyle/>
          <a:p>
            <a:pPr marL="38160" marR="0" lvl="0" indent="0" algn="l" defTabSz="914400" rtl="0" eaLnBrk="1" fontAlgn="auto" latinLnBrk="0" hangingPunct="0">
              <a:lnSpc>
                <a:spcPct val="100000"/>
              </a:lnSpc>
              <a:spcBef>
                <a:spcPts val="0"/>
              </a:spcBef>
              <a:spcAft>
                <a:spcPts val="0"/>
              </a:spcAft>
              <a:buClrTx/>
              <a:buSzTx/>
              <a:buFontTx/>
              <a:buNone/>
              <a:tabLst/>
              <a:defRPr/>
            </a:pPr>
            <a:fld id="{705D6D74-2A86-4C52-895A-BBBD0DB6C62E}" type="slidenum">
              <a:rPr kumimoji="0" lang="en-US" sz="1400" b="0" i="0" u="none" strike="noStrike" kern="1200" cap="none" spc="0" normalizeH="0" baseline="0" noProof="0" smtClean="0">
                <a:ln>
                  <a:noFill/>
                </a:ln>
                <a:solidFill>
                  <a:srgbClr val="000000"/>
                </a:solidFill>
                <a:effectLst/>
                <a:uLnTx/>
                <a:uFillTx/>
                <a:latin typeface="Arial" pitchFamily="18"/>
                <a:ea typeface="+mn-ea"/>
                <a:cs typeface="Arial" pitchFamily="2"/>
              </a:rPr>
              <a:pPr marL="38160" marR="0" lvl="0" indent="0" algn="l" defTabSz="914400" rtl="0" eaLnBrk="1" fontAlgn="auto" latinLnBrk="0" hangingPunct="0">
                <a:lnSpc>
                  <a:spcPct val="100000"/>
                </a:lnSpc>
                <a:spcBef>
                  <a:spcPts val="0"/>
                </a:spcBef>
                <a:spcAft>
                  <a:spcPts val="0"/>
                </a:spcAft>
                <a:buClrTx/>
                <a:buSzTx/>
                <a:buFontTx/>
                <a:buNone/>
                <a:tabLst/>
                <a:defRPr/>
              </a:pPr>
              <a:t>5</a:t>
            </a:fld>
            <a:endParaRPr kumimoji="0" lang="en-US" sz="1400" b="0" i="0" u="none" strike="noStrike" kern="1200" cap="none" spc="0" normalizeH="0" baseline="0" noProof="0">
              <a:ln>
                <a:noFill/>
              </a:ln>
              <a:solidFill>
                <a:srgbClr val="000000"/>
              </a:solidFill>
              <a:effectLst/>
              <a:uLnTx/>
              <a:uFillTx/>
              <a:latin typeface="Arial" pitchFamily="18"/>
              <a:ea typeface="+mn-ea"/>
              <a:cs typeface="Arial" pitchFamily="2"/>
            </a:endParaRPr>
          </a:p>
        </p:txBody>
      </p:sp>
      <p:sp>
        <p:nvSpPr>
          <p:cNvPr id="9" name="Google Shape;129;p4">
            <a:extLst>
              <a:ext uri="{FF2B5EF4-FFF2-40B4-BE49-F238E27FC236}">
                <a16:creationId xmlns:a16="http://schemas.microsoft.com/office/drawing/2014/main" id="{6143D3F8-8FD3-8E3C-E80B-9B3B653E5DDB}"/>
              </a:ext>
            </a:extLst>
          </p:cNvPr>
          <p:cNvSpPr/>
          <p:nvPr/>
        </p:nvSpPr>
        <p:spPr>
          <a:xfrm>
            <a:off x="1410839" y="2125440"/>
            <a:ext cx="17640" cy="70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91440" rIns="91440" bIns="9144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0" name="Google Shape;130;p4">
            <a:extLst>
              <a:ext uri="{FF2B5EF4-FFF2-40B4-BE49-F238E27FC236}">
                <a16:creationId xmlns:a16="http://schemas.microsoft.com/office/drawing/2014/main" id="{148AEDD4-67C7-9CE3-9209-ED2D39CF0EDE}"/>
              </a:ext>
            </a:extLst>
          </p:cNvPr>
          <p:cNvSpPr/>
          <p:nvPr/>
        </p:nvSpPr>
        <p:spPr>
          <a:xfrm>
            <a:off x="640080" y="2103120"/>
            <a:ext cx="9135720" cy="3808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91440" rIns="91440" bIns="91440" anchor="t" anchorCtr="0" compatLnSpc="0">
            <a:noAutofit/>
          </a:bodyPr>
          <a:lstStyle/>
          <a:p>
            <a:pPr marL="0" marR="0" lvl="0" indent="0" algn="l" rtl="0" hangingPunct="0">
              <a:lnSpc>
                <a:spcPct val="100000"/>
              </a:lnSpc>
              <a:spcBef>
                <a:spcPts val="0"/>
              </a:spcBef>
              <a:spcAft>
                <a:spcPts val="0"/>
              </a:spcAft>
              <a:buNone/>
              <a:tabLst/>
            </a:pPr>
            <a:r>
              <a:rPr lang="en-US" sz="2600" b="0" i="0" u="none" strike="noStrike" kern="1200" spc="0">
                <a:ln>
                  <a:noFill/>
                </a:ln>
                <a:solidFill>
                  <a:srgbClr val="000000"/>
                </a:solidFill>
                <a:latin typeface="Arial" pitchFamily="18"/>
                <a:ea typeface="Arial" pitchFamily="2"/>
                <a:cs typeface="Arial" pitchFamily="2"/>
              </a:rPr>
              <a:t>Our company has two years of sales data, including</a:t>
            </a:r>
          </a:p>
          <a:p>
            <a:pPr marL="0" marR="0" lvl="0" indent="0" algn="l" rtl="0" hangingPunct="0">
              <a:lnSpc>
                <a:spcPct val="100000"/>
              </a:lnSpc>
              <a:spcBef>
                <a:spcPts val="0"/>
              </a:spcBef>
              <a:spcAft>
                <a:spcPts val="0"/>
              </a:spcAft>
              <a:buNone/>
              <a:tabLst/>
            </a:pPr>
            <a:r>
              <a:rPr lang="en-US" sz="2600" b="0" i="0" u="none" strike="noStrike" kern="1200" spc="0">
                <a:ln>
                  <a:noFill/>
                </a:ln>
                <a:solidFill>
                  <a:srgbClr val="000000"/>
                </a:solidFill>
                <a:latin typeface="Arial" pitchFamily="18"/>
                <a:ea typeface="Arial" pitchFamily="2"/>
                <a:cs typeface="Arial" pitchFamily="2"/>
              </a:rPr>
              <a:t>figures, categories, and demographics. We need to</a:t>
            </a:r>
          </a:p>
          <a:p>
            <a:pPr marL="0" marR="0" lvl="0" indent="0" algn="l" rtl="0" hangingPunct="0">
              <a:lnSpc>
                <a:spcPct val="100000"/>
              </a:lnSpc>
              <a:spcBef>
                <a:spcPts val="0"/>
              </a:spcBef>
              <a:spcAft>
                <a:spcPts val="0"/>
              </a:spcAft>
              <a:buNone/>
              <a:tabLst/>
            </a:pPr>
            <a:r>
              <a:rPr lang="en-US" sz="2600" b="0" i="0" u="none" strike="noStrike" kern="1200" spc="0">
                <a:ln>
                  <a:noFill/>
                </a:ln>
                <a:solidFill>
                  <a:srgbClr val="000000"/>
                </a:solidFill>
                <a:latin typeface="Arial" pitchFamily="18"/>
                <a:ea typeface="Arial" pitchFamily="2"/>
                <a:cs typeface="Arial" pitchFamily="2"/>
              </a:rPr>
              <a:t>use Excel to analyze this data, identify trends, and</a:t>
            </a:r>
          </a:p>
          <a:p>
            <a:pPr marL="0" marR="0" lvl="0" indent="0" algn="l" rtl="0" hangingPunct="0">
              <a:lnSpc>
                <a:spcPct val="100000"/>
              </a:lnSpc>
              <a:spcBef>
                <a:spcPts val="0"/>
              </a:spcBef>
              <a:spcAft>
                <a:spcPts val="0"/>
              </a:spcAft>
              <a:buNone/>
              <a:tabLst/>
            </a:pPr>
            <a:r>
              <a:rPr lang="en-US" sz="2600" b="0" i="0" u="none" strike="noStrike" kern="1200" spc="0">
                <a:ln>
                  <a:noFill/>
                </a:ln>
                <a:solidFill>
                  <a:srgbClr val="000000"/>
                </a:solidFill>
                <a:latin typeface="Arial" pitchFamily="18"/>
                <a:ea typeface="Arial" pitchFamily="2"/>
                <a:cs typeface="Arial" pitchFamily="2"/>
              </a:rPr>
              <a:t>understand customer behavior. The goal is to</a:t>
            </a:r>
          </a:p>
          <a:p>
            <a:pPr marL="0" marR="0" lvl="0" indent="0" algn="l" rtl="0" hangingPunct="0">
              <a:lnSpc>
                <a:spcPct val="100000"/>
              </a:lnSpc>
              <a:spcBef>
                <a:spcPts val="0"/>
              </a:spcBef>
              <a:spcAft>
                <a:spcPts val="0"/>
              </a:spcAft>
              <a:buNone/>
              <a:tabLst/>
            </a:pPr>
            <a:r>
              <a:rPr lang="en-US" sz="2600" b="0" i="0" u="none" strike="noStrike" kern="1200" spc="0">
                <a:ln>
                  <a:noFill/>
                </a:ln>
                <a:solidFill>
                  <a:srgbClr val="000000"/>
                </a:solidFill>
                <a:latin typeface="Arial" pitchFamily="18"/>
                <a:ea typeface="Arial" pitchFamily="2"/>
                <a:cs typeface="Arial" pitchFamily="2"/>
              </a:rPr>
              <a:t>produce visualizations and insights that will inform</a:t>
            </a:r>
          </a:p>
          <a:p>
            <a:pPr marL="0" marR="0" lvl="0" indent="0" algn="l" rtl="0" hangingPunct="0">
              <a:lnSpc>
                <a:spcPct val="100000"/>
              </a:lnSpc>
              <a:spcBef>
                <a:spcPts val="0"/>
              </a:spcBef>
              <a:spcAft>
                <a:spcPts val="0"/>
              </a:spcAft>
              <a:buNone/>
              <a:tabLst/>
            </a:pPr>
            <a:r>
              <a:rPr lang="en-US" sz="2600" b="0" i="0" u="none" strike="noStrike" kern="1200" spc="0">
                <a:ln>
                  <a:noFill/>
                </a:ln>
                <a:solidFill>
                  <a:srgbClr val="000000"/>
                </a:solidFill>
                <a:latin typeface="Arial" pitchFamily="18"/>
                <a:ea typeface="Arial" pitchFamily="2"/>
                <a:cs typeface="Arial" pitchFamily="2"/>
              </a:rPr>
              <a:t>strategies for increasing revenue and improving</a:t>
            </a:r>
          </a:p>
          <a:p>
            <a:pPr marL="0" marR="0" lvl="0" indent="0" algn="l" rtl="0" hangingPunct="0">
              <a:lnSpc>
                <a:spcPct val="100000"/>
              </a:lnSpc>
              <a:spcBef>
                <a:spcPts val="0"/>
              </a:spcBef>
              <a:spcAft>
                <a:spcPts val="0"/>
              </a:spcAft>
              <a:buNone/>
              <a:tabLst/>
            </a:pPr>
            <a:r>
              <a:rPr lang="en-US" sz="2600" b="0" i="0" u="none" strike="noStrike" kern="1200" spc="0">
                <a:ln>
                  <a:noFill/>
                </a:ln>
                <a:solidFill>
                  <a:srgbClr val="000000"/>
                </a:solidFill>
                <a:latin typeface="Arial" pitchFamily="18"/>
                <a:ea typeface="Arial" pitchFamily="2"/>
                <a:cs typeface="Arial" pitchFamily="2"/>
              </a:rPr>
              <a:t>marketing efforts</a:t>
            </a:r>
          </a:p>
          <a:p>
            <a:pPr marL="0" marR="0" lvl="0" indent="0" algn="l" rtl="0" hangingPunct="0">
              <a:lnSpc>
                <a:spcPct val="100000"/>
              </a:lnSpc>
              <a:spcBef>
                <a:spcPts val="0"/>
              </a:spcBef>
              <a:spcAft>
                <a:spcPts val="0"/>
              </a:spcAft>
              <a:buNone/>
              <a:tabLst/>
            </a:pPr>
            <a:endParaRPr lang="en-US" sz="1400" b="0" i="0" u="none" strike="noStrike" kern="1200" spc="0">
              <a:ln>
                <a:noFill/>
              </a:ln>
              <a:solidFill>
                <a:srgbClr val="000000"/>
              </a:solidFill>
              <a:latin typeface="Arial" pitchFamily="18"/>
              <a:ea typeface="Arial" pitchFamily="2"/>
              <a:cs typeface="Arial" pitchFamily="2"/>
            </a:endParaRPr>
          </a:p>
          <a:p>
            <a:pPr marL="0" marR="0" lvl="0" indent="0" algn="l" rtl="0" hangingPunct="0">
              <a:lnSpc>
                <a:spcPct val="100000"/>
              </a:lnSpc>
              <a:spcBef>
                <a:spcPts val="0"/>
              </a:spcBef>
              <a:spcAft>
                <a:spcPts val="0"/>
              </a:spcAft>
              <a:buNone/>
              <a:tabLst/>
            </a:pPr>
            <a:endParaRPr lang="en-US" sz="1400" b="0" i="0" u="none" strike="noStrike" kern="1200" spc="0">
              <a:ln>
                <a:noFill/>
              </a:ln>
              <a:solidFill>
                <a:srgbClr val="000000"/>
              </a:solidFill>
              <a:latin typeface="Arial" pitchFamily="18"/>
              <a:ea typeface="Arial" pitchFamily="2"/>
              <a:cs typeface="Arial" pitchFamily="2"/>
            </a:endParaRPr>
          </a:p>
        </p:txBody>
      </p:sp>
      <p:sp>
        <p:nvSpPr>
          <p:cNvPr id="11" name="Google Shape;131;p4">
            <a:extLst>
              <a:ext uri="{FF2B5EF4-FFF2-40B4-BE49-F238E27FC236}">
                <a16:creationId xmlns:a16="http://schemas.microsoft.com/office/drawing/2014/main" id="{51E517D9-3CC3-D010-8441-579E7BD2C0B7}"/>
              </a:ext>
            </a:extLst>
          </p:cNvPr>
          <p:cNvSpPr/>
          <p:nvPr/>
        </p:nvSpPr>
        <p:spPr>
          <a:xfrm flipH="1">
            <a:off x="8257320" y="1420200"/>
            <a:ext cx="150480" cy="199440"/>
          </a:xfrm>
          <a:custGeom>
            <a:avLst/>
            <a:gdLst>
              <a:gd name="f0" fmla="val 0"/>
              <a:gd name="f1" fmla="val 314325"/>
              <a:gd name="f2" fmla="val 323850"/>
            </a:gdLst>
            <a:ahLst/>
            <a:cxnLst>
              <a:cxn ang="3cd4">
                <a:pos x="hc" y="t"/>
              </a:cxn>
              <a:cxn ang="0">
                <a:pos x="r" y="vc"/>
              </a:cxn>
              <a:cxn ang="cd4">
                <a:pos x="hc" y="b"/>
              </a:cxn>
              <a:cxn ang="cd2">
                <a:pos x="l" y="vc"/>
              </a:cxn>
            </a:cxnLst>
            <a:rect l="l" t="t" r="r" b="b"/>
            <a:pathLst>
              <a:path w="314325" h="323850">
                <a:moveTo>
                  <a:pt x="f1" y="f0"/>
                </a:moveTo>
                <a:lnTo>
                  <a:pt x="f0" y="f0"/>
                </a:lnTo>
                <a:lnTo>
                  <a:pt x="f0" y="f2"/>
                </a:lnTo>
                <a:lnTo>
                  <a:pt x="f1" y="f2"/>
                </a:lnTo>
                <a:lnTo>
                  <a:pt x="f1" y="f0"/>
                </a:lnTo>
                <a:close/>
              </a:path>
            </a:pathLst>
          </a:custGeom>
          <a:solidFill>
            <a:srgbClr val="2D83C3"/>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PROJECT OVERVIEW">
    <p:spTree>
      <p:nvGrpSpPr>
        <p:cNvPr id="1" name=""/>
        <p:cNvGrpSpPr/>
        <p:nvPr/>
      </p:nvGrpSpPr>
      <p:grpSpPr>
        <a:xfrm>
          <a:off x="0" y="0"/>
          <a:ext cx="0" cy="0"/>
          <a:chOff x="0" y="0"/>
          <a:chExt cx="0" cy="0"/>
        </a:xfrm>
      </p:grpSpPr>
      <p:grpSp>
        <p:nvGrpSpPr>
          <p:cNvPr id="2" name="Google Shape;136;p5">
            <a:extLst>
              <a:ext uri="{FF2B5EF4-FFF2-40B4-BE49-F238E27FC236}">
                <a16:creationId xmlns:a16="http://schemas.microsoft.com/office/drawing/2014/main" id="{D79EE46B-97B4-5073-F895-AA8F10794991}"/>
              </a:ext>
            </a:extLst>
          </p:cNvPr>
          <p:cNvGrpSpPr/>
          <p:nvPr/>
        </p:nvGrpSpPr>
        <p:grpSpPr>
          <a:xfrm>
            <a:off x="8658360" y="2647800"/>
            <a:ext cx="3533400" cy="3809520"/>
            <a:chOff x="8658360" y="2647800"/>
            <a:chExt cx="3533400" cy="3809520"/>
          </a:xfrm>
        </p:grpSpPr>
        <p:sp>
          <p:nvSpPr>
            <p:cNvPr id="3" name="Google Shape;137;p5">
              <a:extLst>
                <a:ext uri="{FF2B5EF4-FFF2-40B4-BE49-F238E27FC236}">
                  <a16:creationId xmlns:a16="http://schemas.microsoft.com/office/drawing/2014/main" id="{5EC53FCE-1E4E-D82B-5541-8A56802843D5}"/>
                </a:ext>
              </a:extLst>
            </p:cNvPr>
            <p:cNvSpPr/>
            <p:nvPr/>
          </p:nvSpPr>
          <p:spPr>
            <a:xfrm>
              <a:off x="9353519" y="5362560"/>
              <a:ext cx="456839" cy="456839"/>
            </a:xfrm>
            <a:custGeom>
              <a:avLst/>
              <a:gdLst>
                <a:gd name="f0" fmla="val 0"/>
                <a:gd name="f1" fmla="val 457200"/>
              </a:gdLst>
              <a:ahLst/>
              <a:cxnLst>
                <a:cxn ang="3cd4">
                  <a:pos x="hc" y="t"/>
                </a:cxn>
                <a:cxn ang="0">
                  <a:pos x="r" y="vc"/>
                </a:cxn>
                <a:cxn ang="cd4">
                  <a:pos x="hc" y="b"/>
                </a:cxn>
                <a:cxn ang="cd2">
                  <a:pos x="l" y="vc"/>
                </a:cxn>
              </a:cxnLst>
              <a:rect l="l" t="t" r="r" b="b"/>
              <a:pathLst>
                <a:path w="457200" h="457200">
                  <a:moveTo>
                    <a:pt x="f1" y="f0"/>
                  </a:moveTo>
                  <a:lnTo>
                    <a:pt x="f0" y="f0"/>
                  </a:lnTo>
                  <a:lnTo>
                    <a:pt x="f0" y="f1"/>
                  </a:lnTo>
                  <a:lnTo>
                    <a:pt x="f1" y="f1"/>
                  </a:lnTo>
                  <a:lnTo>
                    <a:pt x="f1" y="f0"/>
                  </a:lnTo>
                  <a:close/>
                </a:path>
              </a:pathLst>
            </a:custGeom>
            <a:solidFill>
              <a:srgbClr val="42AF51"/>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4" name="Google Shape;138;p5">
              <a:extLst>
                <a:ext uri="{FF2B5EF4-FFF2-40B4-BE49-F238E27FC236}">
                  <a16:creationId xmlns:a16="http://schemas.microsoft.com/office/drawing/2014/main" id="{681A5EA4-32C3-FCDE-910E-649597759B34}"/>
                </a:ext>
              </a:extLst>
            </p:cNvPr>
            <p:cNvSpPr/>
            <p:nvPr/>
          </p:nvSpPr>
          <p:spPr>
            <a:xfrm>
              <a:off x="9353519" y="5896080"/>
              <a:ext cx="180720" cy="180720"/>
            </a:xfrm>
            <a:custGeom>
              <a:avLst/>
              <a:gdLst>
                <a:gd name="f0" fmla="val 0"/>
                <a:gd name="f1" fmla="val 180975"/>
              </a:gdLst>
              <a:ahLst/>
              <a:cxnLst>
                <a:cxn ang="3cd4">
                  <a:pos x="hc" y="t"/>
                </a:cxn>
                <a:cxn ang="0">
                  <a:pos x="r" y="vc"/>
                </a:cxn>
                <a:cxn ang="cd4">
                  <a:pos x="hc" y="b"/>
                </a:cxn>
                <a:cxn ang="cd2">
                  <a:pos x="l" y="vc"/>
                </a:cxn>
              </a:cxnLst>
              <a:rect l="l" t="t" r="r" b="b"/>
              <a:pathLst>
                <a:path w="180975" h="180975">
                  <a:moveTo>
                    <a:pt x="f1" y="f0"/>
                  </a:moveTo>
                  <a:lnTo>
                    <a:pt x="f0" y="f0"/>
                  </a:lnTo>
                  <a:lnTo>
                    <a:pt x="f0" y="f1"/>
                  </a:lnTo>
                  <a:lnTo>
                    <a:pt x="f1" y="f1"/>
                  </a:lnTo>
                  <a:lnTo>
                    <a:pt x="f1" y="f0"/>
                  </a:lnTo>
                  <a:close/>
                </a:path>
              </a:pathLst>
            </a:custGeom>
            <a:solidFill>
              <a:srgbClr val="2D936B"/>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pic>
          <p:nvPicPr>
            <p:cNvPr id="5" name="Google Shape;139;p5">
              <a:extLst>
                <a:ext uri="{FF2B5EF4-FFF2-40B4-BE49-F238E27FC236}">
                  <a16:creationId xmlns:a16="http://schemas.microsoft.com/office/drawing/2014/main" id="{3350FBFC-2E0C-D2C5-E18E-9C22B97EA7C9}"/>
                </a:ext>
              </a:extLst>
            </p:cNvPr>
            <p:cNvPicPr>
              <a:picLocks noChangeAspect="1"/>
            </p:cNvPicPr>
            <p:nvPr/>
          </p:nvPicPr>
          <p:blipFill>
            <a:blip r:embed="rId3">
              <a:lum/>
              <a:alphaModFix/>
            </a:blip>
            <a:srcRect/>
            <a:stretch>
              <a:fillRect/>
            </a:stretch>
          </p:blipFill>
          <p:spPr>
            <a:xfrm>
              <a:off x="8658360" y="2647800"/>
              <a:ext cx="3533400" cy="3809520"/>
            </a:xfrm>
            <a:prstGeom prst="rect">
              <a:avLst/>
            </a:prstGeom>
            <a:noFill/>
            <a:ln>
              <a:noFill/>
            </a:ln>
          </p:spPr>
        </p:pic>
      </p:grpSp>
      <p:sp>
        <p:nvSpPr>
          <p:cNvPr id="6" name="Google Shape;140;p5">
            <a:extLst>
              <a:ext uri="{FF2B5EF4-FFF2-40B4-BE49-F238E27FC236}">
                <a16:creationId xmlns:a16="http://schemas.microsoft.com/office/drawing/2014/main" id="{93BFF333-FBD5-6FDE-710E-F9F8EEE1A97A}"/>
              </a:ext>
            </a:extLst>
          </p:cNvPr>
          <p:cNvSpPr/>
          <p:nvPr/>
        </p:nvSpPr>
        <p:spPr>
          <a:xfrm rot="18000" flipH="1">
            <a:off x="7032077" y="785913"/>
            <a:ext cx="150480" cy="199440"/>
          </a:xfrm>
          <a:custGeom>
            <a:avLst/>
            <a:gdLst>
              <a:gd name="f0" fmla="val 0"/>
              <a:gd name="f1" fmla="val 314325"/>
              <a:gd name="f2" fmla="val 323850"/>
            </a:gdLst>
            <a:ahLst/>
            <a:cxnLst>
              <a:cxn ang="3cd4">
                <a:pos x="hc" y="t"/>
              </a:cxn>
              <a:cxn ang="0">
                <a:pos x="r" y="vc"/>
              </a:cxn>
              <a:cxn ang="cd4">
                <a:pos x="hc" y="b"/>
              </a:cxn>
              <a:cxn ang="cd2">
                <a:pos x="l" y="vc"/>
              </a:cxn>
            </a:cxnLst>
            <a:rect l="l" t="t" r="r" b="b"/>
            <a:pathLst>
              <a:path w="314325" h="323850">
                <a:moveTo>
                  <a:pt x="f1" y="f0"/>
                </a:moveTo>
                <a:lnTo>
                  <a:pt x="f0" y="f0"/>
                </a:lnTo>
                <a:lnTo>
                  <a:pt x="f0" y="f2"/>
                </a:lnTo>
                <a:lnTo>
                  <a:pt x="f1" y="f2"/>
                </a:lnTo>
                <a:lnTo>
                  <a:pt x="f1" y="f0"/>
                </a:lnTo>
                <a:close/>
              </a:path>
            </a:pathLst>
          </a:custGeom>
          <a:solidFill>
            <a:srgbClr val="2D83C3"/>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7" name="Google Shape;141;p5">
            <a:extLst>
              <a:ext uri="{FF2B5EF4-FFF2-40B4-BE49-F238E27FC236}">
                <a16:creationId xmlns:a16="http://schemas.microsoft.com/office/drawing/2014/main" id="{F149A39A-70F6-632A-48DD-85822EF8E5D2}"/>
              </a:ext>
            </a:extLst>
          </p:cNvPr>
          <p:cNvSpPr txBox="1">
            <a:spLocks noGrp="1"/>
          </p:cNvSpPr>
          <p:nvPr>
            <p:ph type="title" idx="4294967295"/>
          </p:nvPr>
        </p:nvSpPr>
        <p:spPr>
          <a:xfrm>
            <a:off x="676440" y="472320"/>
            <a:ext cx="5263200" cy="1311480"/>
          </a:xfrm>
        </p:spPr>
        <p:txBody>
          <a:bodyPr tIns="16560"/>
          <a:lstStyle/>
          <a:p>
            <a:pPr marL="12600" lvl="0"/>
            <a:r>
              <a:rPr lang="en-US" sz="4250" b="0">
                <a:latin typeface="Arial" pitchFamily="18"/>
                <a:cs typeface="Arial" pitchFamily="2"/>
              </a:rPr>
              <a:t>PROJECT	OVERVIEW</a:t>
            </a:r>
          </a:p>
        </p:txBody>
      </p:sp>
      <p:pic>
        <p:nvPicPr>
          <p:cNvPr id="8" name="Google Shape;142;p5">
            <a:extLst>
              <a:ext uri="{FF2B5EF4-FFF2-40B4-BE49-F238E27FC236}">
                <a16:creationId xmlns:a16="http://schemas.microsoft.com/office/drawing/2014/main" id="{F07B01F1-7458-A4FA-E947-D0E45C302835}"/>
              </a:ext>
            </a:extLst>
          </p:cNvPr>
          <p:cNvPicPr>
            <a:picLocks noChangeAspect="1"/>
          </p:cNvPicPr>
          <p:nvPr/>
        </p:nvPicPr>
        <p:blipFill>
          <a:blip r:embed="rId4">
            <a:lum/>
            <a:alphaModFix/>
          </a:blip>
          <a:srcRect/>
          <a:stretch>
            <a:fillRect/>
          </a:stretch>
        </p:blipFill>
        <p:spPr>
          <a:xfrm>
            <a:off x="676440" y="6467399"/>
            <a:ext cx="2142720" cy="199800"/>
          </a:xfrm>
          <a:prstGeom prst="rect">
            <a:avLst/>
          </a:prstGeom>
          <a:noFill/>
          <a:ln>
            <a:noFill/>
          </a:ln>
        </p:spPr>
      </p:pic>
      <p:sp>
        <p:nvSpPr>
          <p:cNvPr id="9" name="Google Shape;143;p5">
            <a:extLst>
              <a:ext uri="{FF2B5EF4-FFF2-40B4-BE49-F238E27FC236}">
                <a16:creationId xmlns:a16="http://schemas.microsoft.com/office/drawing/2014/main" id="{3458B5CE-881C-9F85-8EAC-2D3DA1D6A0A4}"/>
              </a:ext>
            </a:extLst>
          </p:cNvPr>
          <p:cNvSpPr txBox="1">
            <a:spLocks noGrp="1"/>
          </p:cNvSpPr>
          <p:nvPr/>
        </p:nvSpPr>
        <p:spPr>
          <a:xfrm>
            <a:off x="11353320" y="6473159"/>
            <a:ext cx="150840" cy="4533120"/>
          </a:xfrm>
          <a:prstGeom prst="rect">
            <a:avLst/>
          </a:prstGeom>
          <a:noFill/>
          <a:ln/>
        </p:spPr>
        <p:txBody>
          <a:bodyPr wrap="square" lIns="0" tIns="6840" rIns="0" bIns="0" anchor="t" anchorCtr="0">
            <a:spAutoFit/>
          </a:bodyPr>
          <a:lstStyle/>
          <a:p>
            <a:pPr marL="38160" marR="0" lvl="0" indent="0" algn="l" defTabSz="914400" rtl="0" eaLnBrk="1" fontAlgn="auto" latinLnBrk="0" hangingPunct="0">
              <a:lnSpc>
                <a:spcPct val="100000"/>
              </a:lnSpc>
              <a:spcBef>
                <a:spcPts val="0"/>
              </a:spcBef>
              <a:spcAft>
                <a:spcPts val="0"/>
              </a:spcAft>
              <a:buClrTx/>
              <a:buSzTx/>
              <a:buFontTx/>
              <a:buNone/>
              <a:tabLst/>
              <a:defRPr/>
            </a:pPr>
            <a:fld id="{F4194B57-1BBB-46DD-A814-5DBDB598ADCC}" type="slidenum">
              <a:rPr kumimoji="0" lang="en-US" sz="1400" b="0" i="0" u="none" strike="noStrike" kern="1200" cap="none" spc="0" normalizeH="0" baseline="0" noProof="0" smtClean="0">
                <a:ln>
                  <a:noFill/>
                </a:ln>
                <a:solidFill>
                  <a:srgbClr val="000000"/>
                </a:solidFill>
                <a:effectLst/>
                <a:uLnTx/>
                <a:uFillTx/>
                <a:latin typeface="Arial" pitchFamily="18"/>
                <a:ea typeface="+mn-ea"/>
                <a:cs typeface="Arial" pitchFamily="2"/>
              </a:rPr>
              <a:pPr marL="38160" marR="0" lvl="0" indent="0" algn="l" defTabSz="914400" rtl="0" eaLnBrk="1" fontAlgn="auto" latinLnBrk="0" hangingPunct="0">
                <a:lnSpc>
                  <a:spcPct val="100000"/>
                </a:lnSpc>
                <a:spcBef>
                  <a:spcPts val="0"/>
                </a:spcBef>
                <a:spcAft>
                  <a:spcPts val="0"/>
                </a:spcAft>
                <a:buClrTx/>
                <a:buSzTx/>
                <a:buFontTx/>
                <a:buNone/>
                <a:tabLst/>
                <a:defRPr/>
              </a:pPr>
              <a:t>6</a:t>
            </a:fld>
            <a:endParaRPr kumimoji="0" lang="en-US" sz="1400" b="0" i="0" u="none" strike="noStrike" kern="1200" cap="none" spc="0" normalizeH="0" baseline="0" noProof="0">
              <a:ln>
                <a:noFill/>
              </a:ln>
              <a:solidFill>
                <a:srgbClr val="000000"/>
              </a:solidFill>
              <a:effectLst/>
              <a:uLnTx/>
              <a:uFillTx/>
              <a:latin typeface="Arial" pitchFamily="18"/>
              <a:ea typeface="+mn-ea"/>
              <a:cs typeface="Arial" pitchFamily="2"/>
            </a:endParaRPr>
          </a:p>
        </p:txBody>
      </p:sp>
      <p:sp>
        <p:nvSpPr>
          <p:cNvPr id="10" name="Google Shape;144;p5">
            <a:extLst>
              <a:ext uri="{FF2B5EF4-FFF2-40B4-BE49-F238E27FC236}">
                <a16:creationId xmlns:a16="http://schemas.microsoft.com/office/drawing/2014/main" id="{F20FEB67-2FB6-FDB1-9DD1-B20EAA7DD1A9}"/>
              </a:ext>
            </a:extLst>
          </p:cNvPr>
          <p:cNvSpPr/>
          <p:nvPr/>
        </p:nvSpPr>
        <p:spPr>
          <a:xfrm>
            <a:off x="676440" y="1797480"/>
            <a:ext cx="7924320" cy="4117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t" anchorCtr="0" compatLnSpc="0">
            <a:spAutoFit/>
          </a:bodyPr>
          <a:lstStyle/>
          <a:p>
            <a:pPr marL="0" marR="0" lvl="0" indent="0" algn="l" rtl="0" hangingPunct="0">
              <a:lnSpc>
                <a:spcPct val="115000"/>
              </a:lnSpc>
              <a:spcBef>
                <a:spcPts val="1199"/>
              </a:spcBef>
              <a:spcAft>
                <a:spcPts val="0"/>
              </a:spcAft>
              <a:buNone/>
              <a:tabLst/>
            </a:pPr>
            <a:r>
              <a:rPr lang="en-US" sz="1250" b="0" i="0" u="none" strike="noStrike" kern="1200" spc="0">
                <a:ln>
                  <a:noFill/>
                </a:ln>
                <a:solidFill>
                  <a:srgbClr val="000000"/>
                </a:solidFill>
                <a:latin typeface="Times New Roman" pitchFamily="18"/>
                <a:ea typeface="Times New Roman" pitchFamily="2"/>
                <a:cs typeface="Times New Roman" pitchFamily="2"/>
              </a:rPr>
              <a:t>In a competitive business environment, understanding employee performance is crucial for improving productivity and achieving organizational goals. This project focuses on developing a comprehensive employee performance analysis system using Microsoft Excel. The system will help organizations efficiently track, analyze, and report on employee performance to support better decision-making and enhance overall workforce management.</a:t>
            </a:r>
          </a:p>
          <a:p>
            <a:pPr marL="0" marR="0" lvl="0" indent="0" algn="l" rtl="0" hangingPunct="0">
              <a:lnSpc>
                <a:spcPct val="115000"/>
              </a:lnSpc>
              <a:spcBef>
                <a:spcPts val="1199"/>
              </a:spcBef>
              <a:spcAft>
                <a:spcPts val="0"/>
              </a:spcAft>
              <a:buNone/>
              <a:tabLst/>
            </a:pPr>
            <a:r>
              <a:rPr lang="en-US" sz="1250" b="1" i="0" u="none" strike="noStrike" kern="1200" spc="0">
                <a:ln>
                  <a:noFill/>
                </a:ln>
                <a:solidFill>
                  <a:srgbClr val="000000"/>
                </a:solidFill>
                <a:latin typeface="Times New Roman" pitchFamily="18"/>
                <a:ea typeface="Times New Roman" pitchFamily="2"/>
                <a:cs typeface="Times New Roman" pitchFamily="2"/>
              </a:rPr>
              <a:t>Objectives:</a:t>
            </a:r>
          </a:p>
          <a:p>
            <a:pPr marL="0" marR="0" lvl="0" indent="0" algn="l" rtl="0" hangingPunct="0">
              <a:lnSpc>
                <a:spcPct val="115000"/>
              </a:lnSpc>
              <a:spcBef>
                <a:spcPts val="1199"/>
              </a:spcBef>
              <a:spcAft>
                <a:spcPts val="0"/>
              </a:spcAft>
              <a:buClr>
                <a:srgbClr val="000000"/>
              </a:buClr>
              <a:buSzPct val="100000"/>
              <a:buAutoNum type="arabicPeriod"/>
              <a:tabLst/>
            </a:pPr>
            <a:r>
              <a:rPr lang="en-US" sz="1250" b="1" i="0" u="none" strike="noStrike" kern="1200" spc="0">
                <a:ln>
                  <a:noFill/>
                </a:ln>
                <a:solidFill>
                  <a:srgbClr val="000000"/>
                </a:solidFill>
                <a:latin typeface="Times New Roman" pitchFamily="18"/>
                <a:ea typeface="Times New Roman" pitchFamily="2"/>
                <a:cs typeface="Times New Roman" pitchFamily="2"/>
              </a:rPr>
              <a:t>Data Organization:</a:t>
            </a:r>
          </a:p>
          <a:p>
            <a:pPr marL="0" marR="0" lvl="1" indent="0" algn="l" rtl="0" hangingPunct="0">
              <a:lnSpc>
                <a:spcPct val="115000"/>
              </a:lnSpc>
              <a:spcBef>
                <a:spcPts val="0"/>
              </a:spcBef>
              <a:spcAft>
                <a:spcPts val="0"/>
              </a:spcAft>
              <a:buClr>
                <a:srgbClr val="000000"/>
              </a:buClr>
              <a:buSzPct val="100000"/>
              <a:buFont typeface="Times New Roman" pitchFamily="16"/>
              <a:buChar char="○"/>
              <a:tabLst/>
            </a:pPr>
            <a:r>
              <a:rPr lang="en-US" sz="1250" b="0" i="0" u="none" strike="noStrike" kern="1200" spc="0">
                <a:ln>
                  <a:noFill/>
                </a:ln>
                <a:solidFill>
                  <a:srgbClr val="000000"/>
                </a:solidFill>
                <a:latin typeface="Times New Roman" pitchFamily="18"/>
                <a:ea typeface="Times New Roman" pitchFamily="2"/>
                <a:cs typeface="Times New Roman" pitchFamily="2"/>
              </a:rPr>
              <a:t>Create a structured Excel template to input and manage employee performance data. This will include details such as productivity metrics, quality of work, attendance records, and peer reviews.</a:t>
            </a:r>
          </a:p>
          <a:p>
            <a:pPr marL="0" marR="0" lvl="0" indent="0" algn="l" rtl="0" hangingPunct="0">
              <a:lnSpc>
                <a:spcPct val="115000"/>
              </a:lnSpc>
              <a:spcBef>
                <a:spcPts val="0"/>
              </a:spcBef>
              <a:spcAft>
                <a:spcPts val="0"/>
              </a:spcAft>
              <a:buClr>
                <a:srgbClr val="000000"/>
              </a:buClr>
              <a:buSzPct val="100000"/>
              <a:buAutoNum type="arabicPeriod"/>
              <a:tabLst/>
            </a:pPr>
            <a:r>
              <a:rPr lang="en-US" sz="1250" b="1" i="0" u="none" strike="noStrike" kern="1200" spc="0">
                <a:ln>
                  <a:noFill/>
                </a:ln>
                <a:solidFill>
                  <a:srgbClr val="000000"/>
                </a:solidFill>
                <a:latin typeface="Times New Roman" pitchFamily="18"/>
                <a:ea typeface="Times New Roman" pitchFamily="2"/>
                <a:cs typeface="Times New Roman" pitchFamily="2"/>
              </a:rPr>
              <a:t>Performance Metrics Definition:</a:t>
            </a:r>
          </a:p>
          <a:p>
            <a:pPr marL="0" marR="0" lvl="1" indent="0" algn="l" rtl="0" hangingPunct="0">
              <a:lnSpc>
                <a:spcPct val="115000"/>
              </a:lnSpc>
              <a:spcBef>
                <a:spcPts val="0"/>
              </a:spcBef>
              <a:spcAft>
                <a:spcPts val="0"/>
              </a:spcAft>
              <a:buClr>
                <a:srgbClr val="000000"/>
              </a:buClr>
              <a:buSzPct val="100000"/>
              <a:buFont typeface="Times New Roman" pitchFamily="16"/>
              <a:buChar char="○"/>
              <a:tabLst/>
            </a:pPr>
            <a:r>
              <a:rPr lang="en-US" sz="1250" b="0" i="0" u="none" strike="noStrike" kern="1200" spc="0">
                <a:ln>
                  <a:noFill/>
                </a:ln>
                <a:solidFill>
                  <a:srgbClr val="000000"/>
                </a:solidFill>
                <a:latin typeface="Times New Roman" pitchFamily="18"/>
                <a:ea typeface="Times New Roman" pitchFamily="2"/>
                <a:cs typeface="Times New Roman" pitchFamily="2"/>
              </a:rPr>
              <a:t>Identify and define key performance indicators (KPIs) that reflect employee performance accurately. Establish clear criteria for evaluating performance based on these KPIs.</a:t>
            </a:r>
          </a:p>
          <a:p>
            <a:pPr marL="0" marR="0" lvl="0" indent="0" algn="l" rtl="0" hangingPunct="0">
              <a:lnSpc>
                <a:spcPct val="115000"/>
              </a:lnSpc>
              <a:spcBef>
                <a:spcPts val="0"/>
              </a:spcBef>
              <a:spcAft>
                <a:spcPts val="0"/>
              </a:spcAft>
              <a:buClr>
                <a:srgbClr val="000000"/>
              </a:buClr>
              <a:buSzPct val="100000"/>
              <a:buAutoNum type="arabicPeriod"/>
              <a:tabLst/>
            </a:pPr>
            <a:r>
              <a:rPr lang="en-US" sz="1250" b="1" i="0" u="none" strike="noStrike" kern="1200" spc="0">
                <a:ln>
                  <a:noFill/>
                </a:ln>
                <a:solidFill>
                  <a:srgbClr val="000000"/>
                </a:solidFill>
                <a:latin typeface="Times New Roman" pitchFamily="18"/>
                <a:ea typeface="Times New Roman" pitchFamily="2"/>
                <a:cs typeface="Times New Roman" pitchFamily="2"/>
              </a:rPr>
              <a:t>Data Analysis:</a:t>
            </a:r>
          </a:p>
          <a:p>
            <a:pPr marL="0" marR="0" lvl="1" indent="0" algn="l" rtl="0" hangingPunct="0">
              <a:lnSpc>
                <a:spcPct val="115000"/>
              </a:lnSpc>
              <a:spcBef>
                <a:spcPts val="0"/>
              </a:spcBef>
              <a:spcAft>
                <a:spcPts val="0"/>
              </a:spcAft>
              <a:buClr>
                <a:srgbClr val="000000"/>
              </a:buClr>
              <a:buSzPct val="100000"/>
              <a:buFont typeface="Times New Roman" pitchFamily="16"/>
              <a:buChar char="○"/>
              <a:tabLst/>
            </a:pPr>
            <a:r>
              <a:rPr lang="en-US" sz="1250" b="0" i="0" u="none" strike="noStrike" kern="1200" spc="0">
                <a:ln>
                  <a:noFill/>
                </a:ln>
                <a:solidFill>
                  <a:srgbClr val="000000"/>
                </a:solidFill>
                <a:latin typeface="Times New Roman" pitchFamily="18"/>
                <a:ea typeface="Times New Roman" pitchFamily="2"/>
                <a:cs typeface="Times New Roman" pitchFamily="2"/>
              </a:rPr>
              <a:t>Utilize Excel’s functions, formulas, and pivot tables to analyze performance data. Identify trends, patterns, and outliers to understand performance better and spot areas for improvement.</a:t>
            </a:r>
          </a:p>
          <a:p>
            <a:pPr marL="0" marR="0" lvl="0" indent="0" algn="l" rtl="0" hangingPunct="0">
              <a:lnSpc>
                <a:spcPct val="115000"/>
              </a:lnSpc>
              <a:spcBef>
                <a:spcPts val="0"/>
              </a:spcBef>
              <a:spcAft>
                <a:spcPts val="0"/>
              </a:spcAft>
              <a:buClr>
                <a:srgbClr val="000000"/>
              </a:buClr>
              <a:buSzPct val="100000"/>
              <a:buAutoNum type="arabicPeriod"/>
              <a:tabLst/>
            </a:pPr>
            <a:r>
              <a:rPr lang="en-US" sz="1250" b="1" i="0" u="none" strike="noStrike" kern="1200" spc="0">
                <a:ln>
                  <a:noFill/>
                </a:ln>
                <a:solidFill>
                  <a:srgbClr val="000000"/>
                </a:solidFill>
                <a:latin typeface="Times New Roman" pitchFamily="18"/>
                <a:ea typeface="Times New Roman" pitchFamily="2"/>
                <a:cs typeface="Times New Roman" pitchFamily="2"/>
              </a:rPr>
              <a:t>Visualization and Reporting:</a:t>
            </a:r>
          </a:p>
          <a:p>
            <a:pPr marL="0" marR="0" lvl="1" indent="0" algn="l" rtl="0" hangingPunct="0">
              <a:lnSpc>
                <a:spcPct val="115000"/>
              </a:lnSpc>
              <a:spcBef>
                <a:spcPts val="0"/>
              </a:spcBef>
              <a:spcAft>
                <a:spcPts val="0"/>
              </a:spcAft>
              <a:buClr>
                <a:srgbClr val="000000"/>
              </a:buClr>
              <a:buSzPct val="100000"/>
              <a:buFont typeface="Times New Roman" pitchFamily="16"/>
              <a:buChar char="○"/>
              <a:tabLst/>
            </a:pPr>
            <a:r>
              <a:rPr lang="en-US" sz="1250" b="0" i="0" u="none" strike="noStrike" kern="1200" spc="0">
                <a:ln>
                  <a:noFill/>
                </a:ln>
                <a:solidFill>
                  <a:srgbClr val="000000"/>
                </a:solidFill>
                <a:latin typeface="Times New Roman" pitchFamily="18"/>
                <a:ea typeface="Times New Roman" pitchFamily="2"/>
                <a:cs typeface="Times New Roman" pitchFamily="2"/>
              </a:rPr>
              <a:t>Develop visual tools such as charts, graphs, and dashboards in Excel to present performance data clearly. Create automated reporting templates to generate regular performance reports with minimal manual effort.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WHO ARE THE END USERS?">
    <p:spTree>
      <p:nvGrpSpPr>
        <p:cNvPr id="1" name=""/>
        <p:cNvGrpSpPr/>
        <p:nvPr/>
      </p:nvGrpSpPr>
      <p:grpSpPr>
        <a:xfrm>
          <a:off x="0" y="0"/>
          <a:ext cx="0" cy="0"/>
          <a:chOff x="0" y="0"/>
          <a:chExt cx="0" cy="0"/>
        </a:xfrm>
      </p:grpSpPr>
      <p:sp>
        <p:nvSpPr>
          <p:cNvPr id="2" name="Google Shape;149;p6">
            <a:extLst>
              <a:ext uri="{FF2B5EF4-FFF2-40B4-BE49-F238E27FC236}">
                <a16:creationId xmlns:a16="http://schemas.microsoft.com/office/drawing/2014/main" id="{13B1FAF5-1EED-2013-9179-D2C948E9E311}"/>
              </a:ext>
            </a:extLst>
          </p:cNvPr>
          <p:cNvSpPr/>
          <p:nvPr/>
        </p:nvSpPr>
        <p:spPr>
          <a:xfrm>
            <a:off x="699480" y="1990079"/>
            <a:ext cx="9740880" cy="3360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91440" rIns="91440" bIns="91440" anchor="t" anchorCtr="0" compatLnSpc="0">
            <a:spAutoFit/>
          </a:bodyPr>
          <a:lstStyle/>
          <a:p>
            <a:pPr marL="0" marR="0" lvl="0" indent="0" algn="l" rtl="0" hangingPunct="0">
              <a:lnSpc>
                <a:spcPct val="115000"/>
              </a:lnSpc>
              <a:spcBef>
                <a:spcPts val="1199"/>
              </a:spcBef>
              <a:spcAft>
                <a:spcPts val="0"/>
              </a:spcAft>
              <a:buNone/>
              <a:tabLst/>
            </a:pPr>
            <a:endParaRPr lang="en-US" sz="1400" b="0" i="0" u="none" strike="noStrike" kern="1200" spc="0">
              <a:ln>
                <a:noFill/>
              </a:ln>
              <a:solidFill>
                <a:srgbClr val="000000"/>
              </a:solidFill>
              <a:latin typeface="Arial" pitchFamily="18"/>
              <a:ea typeface="Arial" pitchFamily="2"/>
              <a:cs typeface="Arial" pitchFamily="2"/>
            </a:endParaRPr>
          </a:p>
          <a:p>
            <a:pPr marL="0" marR="0" lvl="0" indent="0" algn="l" rtl="0" hangingPunct="0">
              <a:lnSpc>
                <a:spcPct val="115000"/>
              </a:lnSpc>
              <a:spcBef>
                <a:spcPts val="1199"/>
              </a:spcBef>
              <a:spcAft>
                <a:spcPts val="0"/>
              </a:spcAft>
              <a:buClr>
                <a:srgbClr val="000000"/>
              </a:buClr>
              <a:buSzPct val="100000"/>
              <a:buAutoNum type="arabicPeriod"/>
              <a:tabLst/>
            </a:pPr>
            <a:r>
              <a:rPr lang="en-US" sz="2300" b="0" i="0" u="none" strike="noStrike" kern="1200" spc="0">
                <a:ln>
                  <a:noFill/>
                </a:ln>
                <a:solidFill>
                  <a:srgbClr val="000000"/>
                </a:solidFill>
                <a:latin typeface="Times New Roman" pitchFamily="18"/>
                <a:ea typeface="Times New Roman" pitchFamily="2"/>
                <a:cs typeface="Times New Roman" pitchFamily="2"/>
              </a:rPr>
              <a:t>Human Resources (HR) Professionals</a:t>
            </a:r>
          </a:p>
          <a:p>
            <a:pPr marL="0" marR="0" lvl="0" indent="0" algn="l" rtl="0" hangingPunct="0">
              <a:lnSpc>
                <a:spcPct val="115000"/>
              </a:lnSpc>
              <a:spcBef>
                <a:spcPts val="0"/>
              </a:spcBef>
              <a:spcAft>
                <a:spcPts val="0"/>
              </a:spcAft>
              <a:buClr>
                <a:srgbClr val="000000"/>
              </a:buClr>
              <a:buSzPct val="100000"/>
              <a:buAutoNum type="arabicPeriod"/>
              <a:tabLst/>
            </a:pPr>
            <a:r>
              <a:rPr lang="en-US" sz="2300" b="0" i="0" u="none" strike="noStrike" kern="1200" spc="0">
                <a:ln>
                  <a:noFill/>
                </a:ln>
                <a:solidFill>
                  <a:srgbClr val="000000"/>
                </a:solidFill>
                <a:latin typeface="Times New Roman" pitchFamily="18"/>
                <a:ea typeface="Times New Roman" pitchFamily="2"/>
                <a:cs typeface="Times New Roman" pitchFamily="2"/>
              </a:rPr>
              <a:t>Managers and Team Leaders</a:t>
            </a:r>
          </a:p>
          <a:p>
            <a:pPr marL="0" marR="0" lvl="0" indent="0" algn="l" rtl="0" hangingPunct="0">
              <a:lnSpc>
                <a:spcPct val="115000"/>
              </a:lnSpc>
              <a:spcBef>
                <a:spcPts val="0"/>
              </a:spcBef>
              <a:spcAft>
                <a:spcPts val="0"/>
              </a:spcAft>
              <a:buClr>
                <a:srgbClr val="000000"/>
              </a:buClr>
              <a:buSzPct val="100000"/>
              <a:buAutoNum type="arabicPeriod"/>
              <a:tabLst/>
            </a:pPr>
            <a:r>
              <a:rPr lang="en-US" sz="2300" b="0" i="0" u="none" strike="noStrike" kern="1200" spc="0">
                <a:ln>
                  <a:noFill/>
                </a:ln>
                <a:solidFill>
                  <a:srgbClr val="000000"/>
                </a:solidFill>
                <a:latin typeface="Times New Roman" pitchFamily="18"/>
                <a:ea typeface="Times New Roman" pitchFamily="2"/>
                <a:cs typeface="Times New Roman" pitchFamily="2"/>
              </a:rPr>
              <a:t>Executives and Senior Leadership</a:t>
            </a:r>
          </a:p>
          <a:p>
            <a:pPr marL="0" marR="0" lvl="0" indent="0" algn="l" rtl="0" hangingPunct="0">
              <a:lnSpc>
                <a:spcPct val="115000"/>
              </a:lnSpc>
              <a:spcBef>
                <a:spcPts val="0"/>
              </a:spcBef>
              <a:spcAft>
                <a:spcPts val="0"/>
              </a:spcAft>
              <a:buClr>
                <a:srgbClr val="000000"/>
              </a:buClr>
              <a:buSzPct val="100000"/>
              <a:buAutoNum type="arabicPeriod"/>
              <a:tabLst/>
            </a:pPr>
            <a:r>
              <a:rPr lang="en-US" sz="2300" b="0" i="0" u="none" strike="noStrike" kern="1200" spc="0">
                <a:ln>
                  <a:noFill/>
                </a:ln>
                <a:solidFill>
                  <a:srgbClr val="000000"/>
                </a:solidFill>
                <a:latin typeface="Times New Roman" pitchFamily="18"/>
                <a:ea typeface="Times New Roman" pitchFamily="2"/>
                <a:cs typeface="Times New Roman" pitchFamily="2"/>
              </a:rPr>
              <a:t>Employees</a:t>
            </a:r>
          </a:p>
          <a:p>
            <a:pPr marL="0" marR="0" lvl="0" indent="0" algn="l" rtl="0" hangingPunct="0">
              <a:lnSpc>
                <a:spcPct val="115000"/>
              </a:lnSpc>
              <a:spcBef>
                <a:spcPts val="0"/>
              </a:spcBef>
              <a:spcAft>
                <a:spcPts val="0"/>
              </a:spcAft>
              <a:buClr>
                <a:srgbClr val="000000"/>
              </a:buClr>
              <a:buSzPct val="100000"/>
              <a:buAutoNum type="arabicPeriod"/>
              <a:tabLst/>
            </a:pPr>
            <a:r>
              <a:rPr lang="en-US" sz="2300" b="0" i="0" u="none" strike="noStrike" kern="1200" spc="0">
                <a:ln>
                  <a:noFill/>
                </a:ln>
                <a:solidFill>
                  <a:srgbClr val="000000"/>
                </a:solidFill>
                <a:latin typeface="Times New Roman" pitchFamily="18"/>
                <a:ea typeface="Times New Roman" pitchFamily="2"/>
                <a:cs typeface="Times New Roman" pitchFamily="2"/>
              </a:rPr>
              <a:t>Data Analysts</a:t>
            </a:r>
          </a:p>
          <a:p>
            <a:pPr marL="0" marR="0" lvl="0" indent="0" algn="l" rtl="0" hangingPunct="0">
              <a:lnSpc>
                <a:spcPct val="115000"/>
              </a:lnSpc>
              <a:spcBef>
                <a:spcPts val="0"/>
              </a:spcBef>
              <a:spcAft>
                <a:spcPts val="0"/>
              </a:spcAft>
              <a:buClr>
                <a:srgbClr val="000000"/>
              </a:buClr>
              <a:buSzPct val="100000"/>
              <a:buAutoNum type="arabicPeriod"/>
              <a:tabLst/>
            </a:pPr>
            <a:r>
              <a:rPr lang="en-US" sz="2300" b="0" i="0" u="none" strike="noStrike" kern="1200" spc="0">
                <a:ln>
                  <a:noFill/>
                </a:ln>
                <a:solidFill>
                  <a:srgbClr val="000000"/>
                </a:solidFill>
                <a:latin typeface="Times New Roman" pitchFamily="18"/>
                <a:ea typeface="Times New Roman" pitchFamily="2"/>
                <a:cs typeface="Times New Roman" pitchFamily="2"/>
              </a:rPr>
              <a:t>Administrative Staff</a:t>
            </a:r>
          </a:p>
          <a:p>
            <a:pPr marL="0" marR="0" lvl="0" indent="0" algn="l" rtl="0" hangingPunct="0">
              <a:lnSpc>
                <a:spcPct val="100000"/>
              </a:lnSpc>
              <a:spcBef>
                <a:spcPts val="1199"/>
              </a:spcBef>
              <a:spcAft>
                <a:spcPts val="0"/>
              </a:spcAft>
              <a:buNone/>
              <a:tabLst/>
            </a:pPr>
            <a:endParaRPr lang="en-US" sz="1400" b="0" i="0" u="none" strike="noStrike" kern="1200" spc="0">
              <a:ln>
                <a:noFill/>
              </a:ln>
              <a:solidFill>
                <a:srgbClr val="000000"/>
              </a:solidFill>
              <a:latin typeface="Arial" pitchFamily="18"/>
              <a:ea typeface="Arial" pitchFamily="2"/>
              <a:cs typeface="Arial" pitchFamily="2"/>
            </a:endParaRPr>
          </a:p>
        </p:txBody>
      </p:sp>
      <p:sp>
        <p:nvSpPr>
          <p:cNvPr id="3" name="Google Shape;150;p6">
            <a:extLst>
              <a:ext uri="{FF2B5EF4-FFF2-40B4-BE49-F238E27FC236}">
                <a16:creationId xmlns:a16="http://schemas.microsoft.com/office/drawing/2014/main" id="{F3CAF155-D579-F820-1B0E-9FCA620063A3}"/>
              </a:ext>
            </a:extLst>
          </p:cNvPr>
          <p:cNvSpPr/>
          <p:nvPr/>
        </p:nvSpPr>
        <p:spPr>
          <a:xfrm>
            <a:off x="9353519" y="5362560"/>
            <a:ext cx="456839" cy="456839"/>
          </a:xfrm>
          <a:custGeom>
            <a:avLst/>
            <a:gdLst>
              <a:gd name="f0" fmla="val 0"/>
              <a:gd name="f1" fmla="val 457200"/>
            </a:gdLst>
            <a:ahLst/>
            <a:cxnLst>
              <a:cxn ang="3cd4">
                <a:pos x="hc" y="t"/>
              </a:cxn>
              <a:cxn ang="0">
                <a:pos x="r" y="vc"/>
              </a:cxn>
              <a:cxn ang="cd4">
                <a:pos x="hc" y="b"/>
              </a:cxn>
              <a:cxn ang="cd2">
                <a:pos x="l" y="vc"/>
              </a:cxn>
            </a:cxnLst>
            <a:rect l="l" t="t" r="r" b="b"/>
            <a:pathLst>
              <a:path w="457200" h="457200">
                <a:moveTo>
                  <a:pt x="f1" y="f0"/>
                </a:moveTo>
                <a:lnTo>
                  <a:pt x="f0" y="f0"/>
                </a:lnTo>
                <a:lnTo>
                  <a:pt x="f0" y="f1"/>
                </a:lnTo>
                <a:lnTo>
                  <a:pt x="f1" y="f1"/>
                </a:lnTo>
                <a:lnTo>
                  <a:pt x="f1" y="f0"/>
                </a:lnTo>
                <a:close/>
              </a:path>
            </a:pathLst>
          </a:custGeom>
          <a:solidFill>
            <a:srgbClr val="42AF51"/>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4" name="Google Shape;151;p6">
            <a:extLst>
              <a:ext uri="{FF2B5EF4-FFF2-40B4-BE49-F238E27FC236}">
                <a16:creationId xmlns:a16="http://schemas.microsoft.com/office/drawing/2014/main" id="{F6C8A84D-92FE-7FA5-2A76-FB2011CD40AC}"/>
              </a:ext>
            </a:extLst>
          </p:cNvPr>
          <p:cNvSpPr/>
          <p:nvPr/>
        </p:nvSpPr>
        <p:spPr>
          <a:xfrm>
            <a:off x="6696000" y="1695600"/>
            <a:ext cx="313920" cy="323640"/>
          </a:xfrm>
          <a:custGeom>
            <a:avLst/>
            <a:gdLst>
              <a:gd name="f0" fmla="val 0"/>
              <a:gd name="f1" fmla="val 314325"/>
              <a:gd name="f2" fmla="val 323850"/>
            </a:gdLst>
            <a:ahLst/>
            <a:cxnLst>
              <a:cxn ang="3cd4">
                <a:pos x="hc" y="t"/>
              </a:cxn>
              <a:cxn ang="0">
                <a:pos x="r" y="vc"/>
              </a:cxn>
              <a:cxn ang="cd4">
                <a:pos x="hc" y="b"/>
              </a:cxn>
              <a:cxn ang="cd2">
                <a:pos x="l" y="vc"/>
              </a:cxn>
            </a:cxnLst>
            <a:rect l="l" t="t" r="r" b="b"/>
            <a:pathLst>
              <a:path w="314325" h="323850">
                <a:moveTo>
                  <a:pt x="f1" y="f0"/>
                </a:moveTo>
                <a:lnTo>
                  <a:pt x="f0" y="f0"/>
                </a:lnTo>
                <a:lnTo>
                  <a:pt x="f0" y="f2"/>
                </a:lnTo>
                <a:lnTo>
                  <a:pt x="f1" y="f2"/>
                </a:lnTo>
                <a:lnTo>
                  <a:pt x="f1" y="f0"/>
                </a:lnTo>
                <a:close/>
              </a:path>
            </a:pathLst>
          </a:custGeom>
          <a:solidFill>
            <a:srgbClr val="2D83C3"/>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5" name="Google Shape;152;p6">
            <a:extLst>
              <a:ext uri="{FF2B5EF4-FFF2-40B4-BE49-F238E27FC236}">
                <a16:creationId xmlns:a16="http://schemas.microsoft.com/office/drawing/2014/main" id="{2A19062C-CC4C-F95C-81BE-F375ED7489EB}"/>
              </a:ext>
            </a:extLst>
          </p:cNvPr>
          <p:cNvSpPr/>
          <p:nvPr/>
        </p:nvSpPr>
        <p:spPr>
          <a:xfrm>
            <a:off x="9353519" y="5896080"/>
            <a:ext cx="180720" cy="180720"/>
          </a:xfrm>
          <a:custGeom>
            <a:avLst/>
            <a:gdLst>
              <a:gd name="f0" fmla="val 0"/>
              <a:gd name="f1" fmla="val 180975"/>
            </a:gdLst>
            <a:ahLst/>
            <a:cxnLst>
              <a:cxn ang="3cd4">
                <a:pos x="hc" y="t"/>
              </a:cxn>
              <a:cxn ang="0">
                <a:pos x="r" y="vc"/>
              </a:cxn>
              <a:cxn ang="cd4">
                <a:pos x="hc" y="b"/>
              </a:cxn>
              <a:cxn ang="cd2">
                <a:pos x="l" y="vc"/>
              </a:cxn>
            </a:cxnLst>
            <a:rect l="l" t="t" r="r" b="b"/>
            <a:pathLst>
              <a:path w="180975" h="180975">
                <a:moveTo>
                  <a:pt x="f1" y="f0"/>
                </a:moveTo>
                <a:lnTo>
                  <a:pt x="f0" y="f0"/>
                </a:lnTo>
                <a:lnTo>
                  <a:pt x="f0" y="f1"/>
                </a:lnTo>
                <a:lnTo>
                  <a:pt x="f1" y="f1"/>
                </a:lnTo>
                <a:lnTo>
                  <a:pt x="f1" y="f0"/>
                </a:lnTo>
                <a:close/>
              </a:path>
            </a:pathLst>
          </a:custGeom>
          <a:solidFill>
            <a:srgbClr val="2D936B"/>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6" name="Google Shape;153;p6">
            <a:extLst>
              <a:ext uri="{FF2B5EF4-FFF2-40B4-BE49-F238E27FC236}">
                <a16:creationId xmlns:a16="http://schemas.microsoft.com/office/drawing/2014/main" id="{68FB28A1-0767-81F6-FA7C-E260ED91BD90}"/>
              </a:ext>
            </a:extLst>
          </p:cNvPr>
          <p:cNvSpPr txBox="1">
            <a:spLocks noGrp="1"/>
          </p:cNvSpPr>
          <p:nvPr>
            <p:ph type="title" idx="4294967295"/>
          </p:nvPr>
        </p:nvSpPr>
        <p:spPr>
          <a:xfrm>
            <a:off x="699480" y="891720"/>
            <a:ext cx="5014080" cy="1161720"/>
          </a:xfrm>
        </p:spPr>
        <p:txBody>
          <a:bodyPr tIns="16560"/>
          <a:lstStyle/>
          <a:p>
            <a:pPr marL="12600" lvl="0"/>
            <a:r>
              <a:rPr lang="en-US" sz="3200" b="0">
                <a:latin typeface="Arial" pitchFamily="18"/>
                <a:cs typeface="Arial" pitchFamily="2"/>
              </a:rPr>
              <a:t>WHO ARE THE END USERS?</a:t>
            </a:r>
          </a:p>
        </p:txBody>
      </p:sp>
      <p:pic>
        <p:nvPicPr>
          <p:cNvPr id="7" name="Google Shape;154;p6">
            <a:extLst>
              <a:ext uri="{FF2B5EF4-FFF2-40B4-BE49-F238E27FC236}">
                <a16:creationId xmlns:a16="http://schemas.microsoft.com/office/drawing/2014/main" id="{806CA74E-805A-992F-B10A-AE52261DDAD8}"/>
              </a:ext>
            </a:extLst>
          </p:cNvPr>
          <p:cNvPicPr>
            <a:picLocks noChangeAspect="1"/>
          </p:cNvPicPr>
          <p:nvPr/>
        </p:nvPicPr>
        <p:blipFill>
          <a:blip r:embed="rId3">
            <a:lum/>
            <a:alphaModFix/>
          </a:blip>
          <a:srcRect/>
          <a:stretch>
            <a:fillRect/>
          </a:stretch>
        </p:blipFill>
        <p:spPr>
          <a:xfrm>
            <a:off x="723959" y="6172200"/>
            <a:ext cx="2180880" cy="485280"/>
          </a:xfrm>
          <a:prstGeom prst="rect">
            <a:avLst/>
          </a:prstGeom>
          <a:noFill/>
          <a:ln>
            <a:noFill/>
          </a:ln>
        </p:spPr>
      </p:pic>
      <p:sp>
        <p:nvSpPr>
          <p:cNvPr id="8" name="Google Shape;155;p6">
            <a:extLst>
              <a:ext uri="{FF2B5EF4-FFF2-40B4-BE49-F238E27FC236}">
                <a16:creationId xmlns:a16="http://schemas.microsoft.com/office/drawing/2014/main" id="{E5A1CB43-3D89-76F3-BCA8-8D4F69893481}"/>
              </a:ext>
            </a:extLst>
          </p:cNvPr>
          <p:cNvSpPr txBox="1">
            <a:spLocks noGrp="1"/>
          </p:cNvSpPr>
          <p:nvPr/>
        </p:nvSpPr>
        <p:spPr>
          <a:xfrm>
            <a:off x="11353320" y="6473159"/>
            <a:ext cx="150840" cy="4533120"/>
          </a:xfrm>
          <a:prstGeom prst="rect">
            <a:avLst/>
          </a:prstGeom>
          <a:noFill/>
          <a:ln/>
        </p:spPr>
        <p:txBody>
          <a:bodyPr wrap="square" lIns="0" tIns="6840" rIns="0" bIns="0" anchor="t" anchorCtr="0">
            <a:spAutoFit/>
          </a:bodyPr>
          <a:lstStyle/>
          <a:p>
            <a:pPr marL="38160" marR="0" lvl="0" indent="0" algn="l" defTabSz="914400" rtl="0" eaLnBrk="1" fontAlgn="auto" latinLnBrk="0" hangingPunct="0">
              <a:lnSpc>
                <a:spcPct val="100000"/>
              </a:lnSpc>
              <a:spcBef>
                <a:spcPts val="0"/>
              </a:spcBef>
              <a:spcAft>
                <a:spcPts val="0"/>
              </a:spcAft>
              <a:buClrTx/>
              <a:buSzTx/>
              <a:buFontTx/>
              <a:buNone/>
              <a:tabLst/>
              <a:defRPr/>
            </a:pPr>
            <a:fld id="{D963842D-13B7-4A7D-B78B-BAE66CC951DF}" type="slidenum">
              <a:rPr kumimoji="0" lang="en-US" sz="1400" b="0" i="0" u="none" strike="noStrike" kern="1200" cap="none" spc="0" normalizeH="0" baseline="0" noProof="0" smtClean="0">
                <a:ln>
                  <a:noFill/>
                </a:ln>
                <a:solidFill>
                  <a:srgbClr val="000000"/>
                </a:solidFill>
                <a:effectLst/>
                <a:uLnTx/>
                <a:uFillTx/>
                <a:latin typeface="Arial" pitchFamily="18"/>
                <a:ea typeface="+mn-ea"/>
                <a:cs typeface="Arial" pitchFamily="2"/>
              </a:rPr>
              <a:pPr marL="38160" marR="0" lvl="0" indent="0" algn="l" defTabSz="914400" rtl="0" eaLnBrk="1" fontAlgn="auto" latinLnBrk="0" hangingPunct="0">
                <a:lnSpc>
                  <a:spcPct val="100000"/>
                </a:lnSpc>
                <a:spcBef>
                  <a:spcPts val="0"/>
                </a:spcBef>
                <a:spcAft>
                  <a:spcPts val="0"/>
                </a:spcAft>
                <a:buClrTx/>
                <a:buSzTx/>
                <a:buFontTx/>
                <a:buNone/>
                <a:tabLst/>
                <a:defRPr/>
              </a:pPr>
              <a:t>7</a:t>
            </a:fld>
            <a:endParaRPr kumimoji="0" lang="en-US" sz="1400" b="0" i="0" u="none" strike="noStrike" kern="1200" cap="none" spc="0" normalizeH="0" baseline="0" noProof="0">
              <a:ln>
                <a:noFill/>
              </a:ln>
              <a:solidFill>
                <a:srgbClr val="000000"/>
              </a:solidFill>
              <a:effectLst/>
              <a:uLnTx/>
              <a:uFillTx/>
              <a:latin typeface="Arial" pitchFamily="18"/>
              <a:ea typeface="+mn-ea"/>
              <a:cs typeface="Arial" pitchFamily="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OUR SOLUTION AND ITS VALUE PROPOSITION">
    <p:spTree>
      <p:nvGrpSpPr>
        <p:cNvPr id="1" name=""/>
        <p:cNvGrpSpPr/>
        <p:nvPr/>
      </p:nvGrpSpPr>
      <p:grpSpPr>
        <a:xfrm>
          <a:off x="0" y="0"/>
          <a:ext cx="0" cy="0"/>
          <a:chOff x="0" y="0"/>
          <a:chExt cx="0" cy="0"/>
        </a:xfrm>
      </p:grpSpPr>
      <p:sp>
        <p:nvSpPr>
          <p:cNvPr id="2" name="Google Shape;160;p7">
            <a:extLst>
              <a:ext uri="{FF2B5EF4-FFF2-40B4-BE49-F238E27FC236}">
                <a16:creationId xmlns:a16="http://schemas.microsoft.com/office/drawing/2014/main" id="{D07A72E7-183D-AC6D-530D-F2B20A04FF5D}"/>
              </a:ext>
            </a:extLst>
          </p:cNvPr>
          <p:cNvSpPr/>
          <p:nvPr/>
        </p:nvSpPr>
        <p:spPr>
          <a:xfrm>
            <a:off x="2897279" y="1695600"/>
            <a:ext cx="8916479" cy="5568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91440" rIns="91440" bIns="91440" anchor="t" anchorCtr="0" compatLnSpc="0">
            <a:spAutoFit/>
          </a:bodyPr>
          <a:lstStyle/>
          <a:p>
            <a:pPr marL="0" marR="0" lvl="0" indent="0" algn="l" rtl="0" hangingPunct="0">
              <a:lnSpc>
                <a:spcPct val="115000"/>
              </a:lnSpc>
              <a:spcBef>
                <a:spcPts val="1199"/>
              </a:spcBef>
              <a:spcAft>
                <a:spcPts val="0"/>
              </a:spcAft>
              <a:buNone/>
              <a:tabLst/>
            </a:pPr>
            <a:r>
              <a:rPr lang="en-US" sz="2300" b="1" i="0" u="none" strike="noStrike" kern="1200" spc="0">
                <a:ln>
                  <a:noFill/>
                </a:ln>
                <a:solidFill>
                  <a:srgbClr val="000000"/>
                </a:solidFill>
                <a:latin typeface="Times New Roman" pitchFamily="18"/>
                <a:ea typeface="Times New Roman" pitchFamily="2"/>
                <a:cs typeface="Times New Roman" pitchFamily="2"/>
              </a:rPr>
              <a:t>Our Solution</a:t>
            </a:r>
          </a:p>
          <a:p>
            <a:pPr marL="0" marR="0" lvl="0" indent="0" algn="l" rtl="0" hangingPunct="0">
              <a:lnSpc>
                <a:spcPct val="115000"/>
              </a:lnSpc>
              <a:spcBef>
                <a:spcPts val="1199"/>
              </a:spcBef>
              <a:spcAft>
                <a:spcPts val="0"/>
              </a:spcAft>
              <a:buNone/>
              <a:tabLst/>
            </a:pPr>
            <a:r>
              <a:rPr lang="en-US" sz="1800" b="0" i="0" u="none" strike="noStrike" kern="1200" spc="0">
                <a:ln>
                  <a:noFill/>
                </a:ln>
                <a:solidFill>
                  <a:srgbClr val="000000"/>
                </a:solidFill>
                <a:latin typeface="Times New Roman" pitchFamily="18"/>
                <a:ea typeface="Times New Roman" pitchFamily="2"/>
                <a:cs typeface="Times New Roman" pitchFamily="2"/>
              </a:rPr>
              <a:t>Our solution leverages the powerful data analysis capabilities of Microsoft Excel to provide a comprehensive framework for evaluating employee performance. By utilizing advanced Excel features, we aim to create a robust tool that facilitates performance tracking, trend analysis, and actionable insights.</a:t>
            </a:r>
          </a:p>
          <a:p>
            <a:pPr marL="0" marR="0" lvl="0" indent="0" algn="l" rtl="0" hangingPunct="0">
              <a:lnSpc>
                <a:spcPct val="115000"/>
              </a:lnSpc>
              <a:spcBef>
                <a:spcPts val="1199"/>
              </a:spcBef>
              <a:spcAft>
                <a:spcPts val="0"/>
              </a:spcAft>
              <a:buNone/>
              <a:tabLst/>
            </a:pPr>
            <a:r>
              <a:rPr lang="en-US" sz="2300" b="1" i="0" u="none" strike="noStrike" kern="1200" spc="0">
                <a:ln>
                  <a:noFill/>
                </a:ln>
                <a:solidFill>
                  <a:srgbClr val="000000"/>
                </a:solidFill>
                <a:latin typeface="Times New Roman" pitchFamily="18"/>
                <a:ea typeface="Times New Roman" pitchFamily="2"/>
                <a:cs typeface="Times New Roman" pitchFamily="2"/>
              </a:rPr>
              <a:t>Value Proposition</a:t>
            </a:r>
          </a:p>
          <a:p>
            <a:pPr marL="0" marR="0" lvl="0" indent="0" algn="l" rtl="0" hangingPunct="0">
              <a:lnSpc>
                <a:spcPct val="115000"/>
              </a:lnSpc>
              <a:spcBef>
                <a:spcPts val="1199"/>
              </a:spcBef>
              <a:spcAft>
                <a:spcPts val="0"/>
              </a:spcAft>
              <a:buNone/>
              <a:tabLst/>
            </a:pPr>
            <a:r>
              <a:rPr lang="en-US" sz="1700" b="0" i="0" u="none" strike="noStrike" kern="1200" spc="0">
                <a:ln>
                  <a:noFill/>
                </a:ln>
                <a:solidFill>
                  <a:srgbClr val="000000"/>
                </a:solidFill>
                <a:latin typeface="Times New Roman" pitchFamily="18"/>
                <a:ea typeface="Times New Roman" pitchFamily="2"/>
                <a:cs typeface="Times New Roman" pitchFamily="2"/>
              </a:rPr>
              <a:t>1. Enhanced Decision-Making</a:t>
            </a:r>
          </a:p>
          <a:p>
            <a:pPr marL="0" marR="0" lvl="0" indent="0" algn="l" rtl="0" hangingPunct="0">
              <a:lnSpc>
                <a:spcPct val="115000"/>
              </a:lnSpc>
              <a:spcBef>
                <a:spcPts val="1199"/>
              </a:spcBef>
              <a:spcAft>
                <a:spcPts val="0"/>
              </a:spcAft>
              <a:buNone/>
              <a:tabLst/>
            </a:pPr>
            <a:r>
              <a:rPr lang="en-US" sz="1700" b="0" i="0" u="none" strike="noStrike" kern="1200" spc="0">
                <a:ln>
                  <a:noFill/>
                </a:ln>
                <a:solidFill>
                  <a:srgbClr val="000000"/>
                </a:solidFill>
                <a:latin typeface="Times New Roman" pitchFamily="18"/>
                <a:ea typeface="Times New Roman" pitchFamily="2"/>
                <a:cs typeface="Times New Roman" pitchFamily="2"/>
              </a:rPr>
              <a:t>2. Efficiency and Time-Saving</a:t>
            </a:r>
          </a:p>
          <a:p>
            <a:pPr marL="0" marR="0" lvl="0" indent="0" algn="l" rtl="0" hangingPunct="0">
              <a:lnSpc>
                <a:spcPct val="115000"/>
              </a:lnSpc>
              <a:spcBef>
                <a:spcPts val="1199"/>
              </a:spcBef>
              <a:spcAft>
                <a:spcPts val="0"/>
              </a:spcAft>
              <a:buNone/>
              <a:tabLst/>
            </a:pPr>
            <a:r>
              <a:rPr lang="en-US" sz="1700" b="0" i="0" u="none" strike="noStrike" kern="1200" spc="0">
                <a:ln>
                  <a:noFill/>
                </a:ln>
                <a:solidFill>
                  <a:srgbClr val="000000"/>
                </a:solidFill>
                <a:latin typeface="Times New Roman" pitchFamily="18"/>
                <a:ea typeface="Times New Roman" pitchFamily="2"/>
                <a:cs typeface="Times New Roman" pitchFamily="2"/>
              </a:rPr>
              <a:t>3. Customization and Flexibility</a:t>
            </a:r>
          </a:p>
          <a:p>
            <a:pPr marL="0" marR="0" lvl="0" indent="0" algn="l" rtl="0" hangingPunct="0">
              <a:lnSpc>
                <a:spcPct val="115000"/>
              </a:lnSpc>
              <a:spcBef>
                <a:spcPts val="1199"/>
              </a:spcBef>
              <a:spcAft>
                <a:spcPts val="0"/>
              </a:spcAft>
              <a:buNone/>
              <a:tabLst/>
            </a:pPr>
            <a:r>
              <a:rPr lang="en-US" sz="1700" b="0" i="0" u="none" strike="noStrike" kern="1200" spc="0">
                <a:ln>
                  <a:noFill/>
                </a:ln>
                <a:solidFill>
                  <a:srgbClr val="000000"/>
                </a:solidFill>
                <a:latin typeface="Times New Roman" pitchFamily="18"/>
                <a:ea typeface="Times New Roman" pitchFamily="2"/>
                <a:cs typeface="Times New Roman" pitchFamily="2"/>
              </a:rPr>
              <a:t>4. Improved Employee Engagement</a:t>
            </a:r>
          </a:p>
          <a:p>
            <a:pPr marL="0" marR="0" lvl="0" indent="0" algn="l" rtl="0" hangingPunct="0">
              <a:lnSpc>
                <a:spcPct val="115000"/>
              </a:lnSpc>
              <a:spcBef>
                <a:spcPts val="1199"/>
              </a:spcBef>
              <a:spcAft>
                <a:spcPts val="0"/>
              </a:spcAft>
              <a:buNone/>
              <a:tabLst/>
            </a:pPr>
            <a:r>
              <a:rPr lang="en-US" sz="1700" b="0" i="0" u="none" strike="noStrike" kern="1200" spc="0">
                <a:ln>
                  <a:noFill/>
                </a:ln>
                <a:solidFill>
                  <a:srgbClr val="000000"/>
                </a:solidFill>
                <a:latin typeface="Times New Roman" pitchFamily="18"/>
                <a:ea typeface="Times New Roman" pitchFamily="2"/>
                <a:cs typeface="Times New Roman" pitchFamily="2"/>
              </a:rPr>
              <a:t>5. Cost-Effective Analysis</a:t>
            </a:r>
          </a:p>
          <a:p>
            <a:pPr marL="0" marR="0" lvl="0" indent="0" algn="l" rtl="0" hangingPunct="0">
              <a:lnSpc>
                <a:spcPct val="115000"/>
              </a:lnSpc>
              <a:spcBef>
                <a:spcPts val="1199"/>
              </a:spcBef>
              <a:spcAft>
                <a:spcPts val="0"/>
              </a:spcAft>
              <a:buNone/>
              <a:tabLst/>
            </a:pPr>
            <a:endParaRPr lang="en-US" sz="1400" b="0" i="0" u="none" strike="noStrike" kern="1200" spc="0">
              <a:ln>
                <a:noFill/>
              </a:ln>
              <a:solidFill>
                <a:srgbClr val="000000"/>
              </a:solidFill>
              <a:latin typeface="Arial" pitchFamily="18"/>
              <a:ea typeface="Arial" pitchFamily="2"/>
              <a:cs typeface="Arial" pitchFamily="2"/>
            </a:endParaRPr>
          </a:p>
          <a:p>
            <a:pPr marL="0" marR="0" lvl="0" indent="0" algn="l" rtl="0" hangingPunct="0">
              <a:lnSpc>
                <a:spcPct val="100000"/>
              </a:lnSpc>
              <a:spcBef>
                <a:spcPts val="1199"/>
              </a:spcBef>
              <a:spcAft>
                <a:spcPts val="0"/>
              </a:spcAft>
              <a:buNone/>
              <a:tabLst/>
            </a:pPr>
            <a:endParaRPr lang="en-US" sz="1400" b="0" i="0" u="none" strike="noStrike" kern="1200" spc="0">
              <a:ln>
                <a:noFill/>
              </a:ln>
              <a:solidFill>
                <a:srgbClr val="000000"/>
              </a:solidFill>
              <a:latin typeface="Arial" pitchFamily="18"/>
              <a:ea typeface="Arial" pitchFamily="2"/>
              <a:cs typeface="Arial" pitchFamily="2"/>
            </a:endParaRPr>
          </a:p>
        </p:txBody>
      </p:sp>
      <p:pic>
        <p:nvPicPr>
          <p:cNvPr id="3" name="Google Shape;161;p7">
            <a:extLst>
              <a:ext uri="{FF2B5EF4-FFF2-40B4-BE49-F238E27FC236}">
                <a16:creationId xmlns:a16="http://schemas.microsoft.com/office/drawing/2014/main" id="{BC5A104D-3FF2-7703-A547-154476AD1481}"/>
              </a:ext>
            </a:extLst>
          </p:cNvPr>
          <p:cNvPicPr>
            <a:picLocks noChangeAspect="1"/>
          </p:cNvPicPr>
          <p:nvPr/>
        </p:nvPicPr>
        <p:blipFill>
          <a:blip r:embed="rId3">
            <a:lum/>
            <a:alphaModFix/>
          </a:blip>
          <a:srcRect/>
          <a:stretch>
            <a:fillRect/>
          </a:stretch>
        </p:blipFill>
        <p:spPr>
          <a:xfrm>
            <a:off x="0" y="1476360"/>
            <a:ext cx="2695320" cy="3247559"/>
          </a:xfrm>
          <a:prstGeom prst="rect">
            <a:avLst/>
          </a:prstGeom>
          <a:noFill/>
          <a:ln>
            <a:noFill/>
          </a:ln>
        </p:spPr>
      </p:pic>
      <p:sp>
        <p:nvSpPr>
          <p:cNvPr id="4" name="Google Shape;162;p7">
            <a:extLst>
              <a:ext uri="{FF2B5EF4-FFF2-40B4-BE49-F238E27FC236}">
                <a16:creationId xmlns:a16="http://schemas.microsoft.com/office/drawing/2014/main" id="{2EFF2F46-A5D9-141B-A977-6C7B8583CD4D}"/>
              </a:ext>
            </a:extLst>
          </p:cNvPr>
          <p:cNvSpPr/>
          <p:nvPr/>
        </p:nvSpPr>
        <p:spPr>
          <a:xfrm>
            <a:off x="9353519" y="5362560"/>
            <a:ext cx="456839" cy="456839"/>
          </a:xfrm>
          <a:custGeom>
            <a:avLst/>
            <a:gdLst>
              <a:gd name="f0" fmla="val 0"/>
              <a:gd name="f1" fmla="val 457200"/>
            </a:gdLst>
            <a:ahLst/>
            <a:cxnLst>
              <a:cxn ang="3cd4">
                <a:pos x="hc" y="t"/>
              </a:cxn>
              <a:cxn ang="0">
                <a:pos x="r" y="vc"/>
              </a:cxn>
              <a:cxn ang="cd4">
                <a:pos x="hc" y="b"/>
              </a:cxn>
              <a:cxn ang="cd2">
                <a:pos x="l" y="vc"/>
              </a:cxn>
            </a:cxnLst>
            <a:rect l="l" t="t" r="r" b="b"/>
            <a:pathLst>
              <a:path w="457200" h="457200">
                <a:moveTo>
                  <a:pt x="f1" y="f0"/>
                </a:moveTo>
                <a:lnTo>
                  <a:pt x="f0" y="f0"/>
                </a:lnTo>
                <a:lnTo>
                  <a:pt x="f0" y="f1"/>
                </a:lnTo>
                <a:lnTo>
                  <a:pt x="f1" y="f1"/>
                </a:lnTo>
                <a:lnTo>
                  <a:pt x="f1" y="f0"/>
                </a:lnTo>
                <a:close/>
              </a:path>
            </a:pathLst>
          </a:custGeom>
          <a:solidFill>
            <a:srgbClr val="42AF51"/>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5" name="Google Shape;163;p7">
            <a:extLst>
              <a:ext uri="{FF2B5EF4-FFF2-40B4-BE49-F238E27FC236}">
                <a16:creationId xmlns:a16="http://schemas.microsoft.com/office/drawing/2014/main" id="{EFAA7AAF-C44E-BCF5-FA17-BA3AC4E58239}"/>
              </a:ext>
            </a:extLst>
          </p:cNvPr>
          <p:cNvSpPr/>
          <p:nvPr/>
        </p:nvSpPr>
        <p:spPr>
          <a:xfrm>
            <a:off x="6696000" y="1695600"/>
            <a:ext cx="313920" cy="323640"/>
          </a:xfrm>
          <a:custGeom>
            <a:avLst/>
            <a:gdLst>
              <a:gd name="f0" fmla="val 0"/>
              <a:gd name="f1" fmla="val 314325"/>
              <a:gd name="f2" fmla="val 323850"/>
            </a:gdLst>
            <a:ahLst/>
            <a:cxnLst>
              <a:cxn ang="3cd4">
                <a:pos x="hc" y="t"/>
              </a:cxn>
              <a:cxn ang="0">
                <a:pos x="r" y="vc"/>
              </a:cxn>
              <a:cxn ang="cd4">
                <a:pos x="hc" y="b"/>
              </a:cxn>
              <a:cxn ang="cd2">
                <a:pos x="l" y="vc"/>
              </a:cxn>
            </a:cxnLst>
            <a:rect l="l" t="t" r="r" b="b"/>
            <a:pathLst>
              <a:path w="314325" h="323850">
                <a:moveTo>
                  <a:pt x="f1" y="f0"/>
                </a:moveTo>
                <a:lnTo>
                  <a:pt x="f0" y="f0"/>
                </a:lnTo>
                <a:lnTo>
                  <a:pt x="f0" y="f2"/>
                </a:lnTo>
                <a:lnTo>
                  <a:pt x="f1" y="f2"/>
                </a:lnTo>
                <a:lnTo>
                  <a:pt x="f1" y="f0"/>
                </a:lnTo>
                <a:close/>
              </a:path>
            </a:pathLst>
          </a:custGeom>
          <a:solidFill>
            <a:srgbClr val="2D83C3"/>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6" name="Google Shape;164;p7">
            <a:extLst>
              <a:ext uri="{FF2B5EF4-FFF2-40B4-BE49-F238E27FC236}">
                <a16:creationId xmlns:a16="http://schemas.microsoft.com/office/drawing/2014/main" id="{57A46B88-674F-4A34-11D6-EA6615220D48}"/>
              </a:ext>
            </a:extLst>
          </p:cNvPr>
          <p:cNvSpPr/>
          <p:nvPr/>
        </p:nvSpPr>
        <p:spPr>
          <a:xfrm>
            <a:off x="9353519" y="5896080"/>
            <a:ext cx="180720" cy="180720"/>
          </a:xfrm>
          <a:custGeom>
            <a:avLst/>
            <a:gdLst>
              <a:gd name="f0" fmla="val 0"/>
              <a:gd name="f1" fmla="val 180975"/>
            </a:gdLst>
            <a:ahLst/>
            <a:cxnLst>
              <a:cxn ang="3cd4">
                <a:pos x="hc" y="t"/>
              </a:cxn>
              <a:cxn ang="0">
                <a:pos x="r" y="vc"/>
              </a:cxn>
              <a:cxn ang="cd4">
                <a:pos x="hc" y="b"/>
              </a:cxn>
              <a:cxn ang="cd2">
                <a:pos x="l" y="vc"/>
              </a:cxn>
            </a:cxnLst>
            <a:rect l="l" t="t" r="r" b="b"/>
            <a:pathLst>
              <a:path w="180975" h="180975">
                <a:moveTo>
                  <a:pt x="f1" y="f0"/>
                </a:moveTo>
                <a:lnTo>
                  <a:pt x="f0" y="f0"/>
                </a:lnTo>
                <a:lnTo>
                  <a:pt x="f0" y="f1"/>
                </a:lnTo>
                <a:lnTo>
                  <a:pt x="f1" y="f1"/>
                </a:lnTo>
                <a:lnTo>
                  <a:pt x="f1" y="f0"/>
                </a:lnTo>
                <a:close/>
              </a:path>
            </a:pathLst>
          </a:custGeom>
          <a:solidFill>
            <a:srgbClr val="2D936B"/>
          </a:solidFill>
          <a:ln>
            <a:noFill/>
            <a:prstDash val="solid"/>
          </a:ln>
        </p:spPr>
        <p:txBody>
          <a:bodyPr vert="horz" wrap="square" lIns="0" tIns="0" rIns="0" bIns="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7" name="Google Shape;165;p7">
            <a:extLst>
              <a:ext uri="{FF2B5EF4-FFF2-40B4-BE49-F238E27FC236}">
                <a16:creationId xmlns:a16="http://schemas.microsoft.com/office/drawing/2014/main" id="{057FE3AD-DC00-DC72-9728-8DE9E9B2FFE2}"/>
              </a:ext>
            </a:extLst>
          </p:cNvPr>
          <p:cNvSpPr txBox="1">
            <a:spLocks noGrp="1"/>
          </p:cNvSpPr>
          <p:nvPr>
            <p:ph type="title" idx="4294967295"/>
          </p:nvPr>
        </p:nvSpPr>
        <p:spPr>
          <a:xfrm>
            <a:off x="558000" y="857880"/>
            <a:ext cx="9762840" cy="1158480"/>
          </a:xfrm>
        </p:spPr>
        <p:txBody>
          <a:bodyPr tIns="13320"/>
          <a:lstStyle/>
          <a:p>
            <a:pPr marL="12600" lvl="0"/>
            <a:r>
              <a:rPr lang="en-US" sz="3600" b="0">
                <a:latin typeface="Arial" pitchFamily="18"/>
                <a:cs typeface="Arial" pitchFamily="2"/>
              </a:rPr>
              <a:t>OUR SOLUTION AND ITS VALUE PROPOSITION</a:t>
            </a:r>
          </a:p>
        </p:txBody>
      </p:sp>
      <p:pic>
        <p:nvPicPr>
          <p:cNvPr id="8" name="Google Shape;166;p7">
            <a:extLst>
              <a:ext uri="{FF2B5EF4-FFF2-40B4-BE49-F238E27FC236}">
                <a16:creationId xmlns:a16="http://schemas.microsoft.com/office/drawing/2014/main" id="{61B76641-5B3C-5AE2-3A3A-281F870AD88B}"/>
              </a:ext>
            </a:extLst>
          </p:cNvPr>
          <p:cNvPicPr>
            <a:picLocks noChangeAspect="1"/>
          </p:cNvPicPr>
          <p:nvPr/>
        </p:nvPicPr>
        <p:blipFill>
          <a:blip r:embed="rId4">
            <a:lum/>
            <a:alphaModFix/>
          </a:blip>
          <a:srcRect/>
          <a:stretch>
            <a:fillRect/>
          </a:stretch>
        </p:blipFill>
        <p:spPr>
          <a:xfrm>
            <a:off x="676440" y="6467399"/>
            <a:ext cx="2142720" cy="199800"/>
          </a:xfrm>
          <a:prstGeom prst="rect">
            <a:avLst/>
          </a:prstGeom>
          <a:noFill/>
          <a:ln>
            <a:noFill/>
          </a:ln>
        </p:spPr>
      </p:pic>
      <p:sp>
        <p:nvSpPr>
          <p:cNvPr id="9" name="Google Shape;167;p7">
            <a:extLst>
              <a:ext uri="{FF2B5EF4-FFF2-40B4-BE49-F238E27FC236}">
                <a16:creationId xmlns:a16="http://schemas.microsoft.com/office/drawing/2014/main" id="{906A9BE1-009A-3C09-EB0D-6F630D1F7268}"/>
              </a:ext>
            </a:extLst>
          </p:cNvPr>
          <p:cNvSpPr txBox="1">
            <a:spLocks noGrp="1"/>
          </p:cNvSpPr>
          <p:nvPr/>
        </p:nvSpPr>
        <p:spPr>
          <a:xfrm>
            <a:off x="11353320" y="6473159"/>
            <a:ext cx="150840" cy="4533120"/>
          </a:xfrm>
          <a:prstGeom prst="rect">
            <a:avLst/>
          </a:prstGeom>
          <a:noFill/>
          <a:ln/>
        </p:spPr>
        <p:txBody>
          <a:bodyPr wrap="square" lIns="0" tIns="6840" rIns="0" bIns="0" anchor="t" anchorCtr="0">
            <a:spAutoFit/>
          </a:bodyPr>
          <a:lstStyle/>
          <a:p>
            <a:pPr marL="38160" marR="0" lvl="0" indent="0" algn="l" defTabSz="914400" rtl="0" eaLnBrk="1" fontAlgn="auto" latinLnBrk="0" hangingPunct="0">
              <a:lnSpc>
                <a:spcPct val="100000"/>
              </a:lnSpc>
              <a:spcBef>
                <a:spcPts val="0"/>
              </a:spcBef>
              <a:spcAft>
                <a:spcPts val="0"/>
              </a:spcAft>
              <a:buClrTx/>
              <a:buSzTx/>
              <a:buFontTx/>
              <a:buNone/>
              <a:tabLst/>
              <a:defRPr/>
            </a:pPr>
            <a:fld id="{0ECBBF22-1472-4DA8-8C9C-9B1119DF85C3}" type="slidenum">
              <a:rPr kumimoji="0" lang="en-US" sz="1400" b="0" i="0" u="none" strike="noStrike" kern="1200" cap="none" spc="0" normalizeH="0" baseline="0" noProof="0" smtClean="0">
                <a:ln>
                  <a:noFill/>
                </a:ln>
                <a:solidFill>
                  <a:srgbClr val="000000"/>
                </a:solidFill>
                <a:effectLst/>
                <a:uLnTx/>
                <a:uFillTx/>
                <a:latin typeface="Arial" pitchFamily="18"/>
                <a:ea typeface="+mn-ea"/>
                <a:cs typeface="Arial" pitchFamily="2"/>
              </a:rPr>
              <a:pPr marL="38160" marR="0" lvl="0" indent="0" algn="l" defTabSz="914400" rtl="0" eaLnBrk="1" fontAlgn="auto" latinLnBrk="0" hangingPunct="0">
                <a:lnSpc>
                  <a:spcPct val="100000"/>
                </a:lnSpc>
                <a:spcBef>
                  <a:spcPts val="0"/>
                </a:spcBef>
                <a:spcAft>
                  <a:spcPts val="0"/>
                </a:spcAft>
                <a:buClrTx/>
                <a:buSzTx/>
                <a:buFontTx/>
                <a:buNone/>
                <a:tabLst/>
                <a:defRPr/>
              </a:pPr>
              <a:t>8</a:t>
            </a:fld>
            <a:endParaRPr kumimoji="0" lang="en-US" sz="1400" b="0" i="0" u="none" strike="noStrike" kern="1200" cap="none" spc="0" normalizeH="0" baseline="0" noProof="0">
              <a:ln>
                <a:noFill/>
              </a:ln>
              <a:solidFill>
                <a:srgbClr val="000000"/>
              </a:solidFill>
              <a:effectLst/>
              <a:uLnTx/>
              <a:uFillTx/>
              <a:latin typeface="Arial" pitchFamily="18"/>
              <a:ea typeface="+mn-ea"/>
              <a:cs typeface="Arial" pitchFamily="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Dataset Description">
    <p:spTree>
      <p:nvGrpSpPr>
        <p:cNvPr id="1" name=""/>
        <p:cNvGrpSpPr/>
        <p:nvPr/>
      </p:nvGrpSpPr>
      <p:grpSpPr>
        <a:xfrm>
          <a:off x="0" y="0"/>
          <a:ext cx="0" cy="0"/>
          <a:chOff x="0" y="0"/>
          <a:chExt cx="0" cy="0"/>
        </a:xfrm>
      </p:grpSpPr>
      <p:sp>
        <p:nvSpPr>
          <p:cNvPr id="2" name="Google Shape;172;p8">
            <a:extLst>
              <a:ext uri="{FF2B5EF4-FFF2-40B4-BE49-F238E27FC236}">
                <a16:creationId xmlns:a16="http://schemas.microsoft.com/office/drawing/2014/main" id="{6D937B0A-3327-2BAC-FEBC-BC190EE20165}"/>
              </a:ext>
            </a:extLst>
          </p:cNvPr>
          <p:cNvSpPr txBox="1">
            <a:spLocks noGrp="1"/>
          </p:cNvSpPr>
          <p:nvPr>
            <p:ph type="title" idx="4294967295"/>
          </p:nvPr>
        </p:nvSpPr>
        <p:spPr>
          <a:xfrm>
            <a:off x="755280" y="385560"/>
            <a:ext cx="10680840" cy="1145160"/>
          </a:xfrm>
        </p:spPr>
        <p:txBody>
          <a:bodyPr/>
          <a:lstStyle/>
          <a:p>
            <a:pPr lvl="0"/>
            <a:r>
              <a:rPr lang="en-US" sz="1400" b="0">
                <a:latin typeface="Arial" pitchFamily="18"/>
                <a:cs typeface="Arial" pitchFamily="2"/>
              </a:rPr>
              <a:t>Dataset Description</a:t>
            </a:r>
          </a:p>
        </p:txBody>
      </p:sp>
      <p:sp>
        <p:nvSpPr>
          <p:cNvPr id="3" name="Google Shape;173;p8">
            <a:extLst>
              <a:ext uri="{FF2B5EF4-FFF2-40B4-BE49-F238E27FC236}">
                <a16:creationId xmlns:a16="http://schemas.microsoft.com/office/drawing/2014/main" id="{F33A4484-0CF2-1611-967E-99D1FAA867BC}"/>
              </a:ext>
            </a:extLst>
          </p:cNvPr>
          <p:cNvSpPr/>
          <p:nvPr/>
        </p:nvSpPr>
        <p:spPr>
          <a:xfrm>
            <a:off x="1662479" y="2037959"/>
            <a:ext cx="6317279" cy="3475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91440" rIns="91440" bIns="91440" anchor="t" anchorCtr="0" compatLnSpc="0">
            <a:spAutoFit/>
          </a:bodyPr>
          <a:lstStyle/>
          <a:p>
            <a:pPr marL="0" marR="0" lvl="0" indent="0" algn="l" rtl="0" hangingPunct="0">
              <a:lnSpc>
                <a:spcPct val="100000"/>
              </a:lnSpc>
              <a:spcBef>
                <a:spcPts val="0"/>
              </a:spcBef>
              <a:spcAft>
                <a:spcPts val="0"/>
              </a:spcAft>
              <a:buNone/>
              <a:tabLst/>
            </a:pPr>
            <a:r>
              <a:rPr lang="en-US" sz="2400" b="0" i="0" u="none" strike="noStrike" kern="1200" spc="0">
                <a:ln>
                  <a:noFill/>
                </a:ln>
                <a:solidFill>
                  <a:srgbClr val="000000"/>
                </a:solidFill>
                <a:latin typeface="Arial" pitchFamily="18"/>
                <a:ea typeface="Arial" pitchFamily="2"/>
                <a:cs typeface="Arial" pitchFamily="2"/>
              </a:rPr>
              <a:t>"The dataset for our Employee Performance Analysis includes metrics such as employee names, roles, performance ratings, productivity scores, attendance records, and feedback. This comprehensive data allows for detailed analysis and visualization of performance trends, identifying strengths and areas for improvement across the organization."</a:t>
            </a:r>
          </a:p>
        </p:txBody>
      </p:sp>
    </p:spTree>
  </p:cSld>
  <p:clrMapOvr>
    <a:masterClrMapping/>
  </p:clrMapOvr>
</p:sld>
</file>

<file path=ppt/theme/theme1.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efault 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14</Notes>
  <HiddenSlides>0</HiddenSlides>
  <ScaleCrop>false</ScaleCrop>
  <HeadingPairs>
    <vt:vector size="4" baseType="variant">
      <vt:variant>
        <vt:lpstr>Theme</vt:lpstr>
      </vt:variant>
      <vt:variant>
        <vt:i4>3</vt:i4>
      </vt:variant>
      <vt:variant>
        <vt:lpstr>Slide Titles</vt:lpstr>
      </vt:variant>
      <vt:variant>
        <vt:i4>14</vt:i4>
      </vt:variant>
    </vt:vector>
  </HeadingPairs>
  <TitlesOfParts>
    <vt:vector size="17" baseType="lpstr">
      <vt:lpstr>Default</vt:lpstr>
      <vt:lpstr>Default 1</vt:lpstr>
      <vt:lpstr>Default 2</vt:lpstr>
      <vt:lpstr>Employee Data Analysis using Excel  </vt:lpstr>
      <vt:lpstr>PROJECT TITLE</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deepikamirdhula1@gmail.com</cp:lastModifiedBy>
  <cp:revision>8</cp:revision>
  <dcterms:modified xsi:type="dcterms:W3CDTF">2024-09-28T05:51:03Z</dcterms:modified>
</cp:coreProperties>
</file>