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02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59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89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6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1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5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0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7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89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8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5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9776B-3434-4FFF-830F-1AD080D6610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328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0CED-BEF2-BA25-9423-FD6BD53D3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413" y="256089"/>
            <a:ext cx="9050956" cy="87969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EDA ON WORLDS POPULATION</a:t>
            </a:r>
            <a:endParaRPr lang="en-IN" b="1" dirty="0">
              <a:ln w="12700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2D725-D475-C31A-98A1-AD5E20822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899" y="1289785"/>
            <a:ext cx="10385659" cy="495701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INFERENCES: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Population of the successive years are more important data to predict the next year population as they are highly corelated.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Area is not well corelated.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Africa has high growth rate but Asia has high in rank of population while North America and Oceania has low rank in population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Scatter plot represents the growth rate with respect to country and world population percentage.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all years, India and China are highly populated Countries.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28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4F102D-68C7-21F5-4BDA-4F60D237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15" y="962526"/>
            <a:ext cx="9550278" cy="47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3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D5743-512D-B2C2-8130-B6D022B8F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19" y="820858"/>
            <a:ext cx="9385884" cy="492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9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5E30B-BD95-30C1-C614-F91536C44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66" y="1237896"/>
            <a:ext cx="9114680" cy="438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71D075-5AF7-4BB2-44FB-E2981DD9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56" y="892044"/>
            <a:ext cx="5588287" cy="50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0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70C258-1853-F836-F0E4-E0DE1E54E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12" y="1006514"/>
            <a:ext cx="9307385" cy="45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3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D8AE9A-D483-57DD-7E60-4ACBD4CB5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02" y="1001027"/>
            <a:ext cx="9349742" cy="48030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7B1162-2602-78C3-5188-4726E2C5FDBC}"/>
              </a:ext>
            </a:extLst>
          </p:cNvPr>
          <p:cNvSpPr txBox="1"/>
          <p:nvPr/>
        </p:nvSpPr>
        <p:spPr>
          <a:xfrm flipH="1">
            <a:off x="9058143" y="6083559"/>
            <a:ext cx="305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R.KARTHIKA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1518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87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EDA ON WORLDS POPULATION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WORLDS POPULATION</dc:title>
  <dc:creator>Dharniha V</dc:creator>
  <cp:lastModifiedBy>karthika ravichandran</cp:lastModifiedBy>
  <cp:revision>4</cp:revision>
  <dcterms:created xsi:type="dcterms:W3CDTF">2022-09-27T15:39:41Z</dcterms:created>
  <dcterms:modified xsi:type="dcterms:W3CDTF">2022-09-28T16:31:28Z</dcterms:modified>
</cp:coreProperties>
</file>