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9F5A-7B9D-4491-B1AB-5FEF3E63CD2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4BC4B-7408-499D-80F0-BDFB1A300B0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02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3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3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3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0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6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7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050-8C19-4DDE-9E70-B60D24367646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8326-88E6-4348-96E4-91331E6F92F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ig@gmail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1" y="1358536"/>
            <a:ext cx="11639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#####   ######  ######  ##  #####    ######  #       #   #####  #       #        #######       ##       #           #  ######  #####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       #           #    #   #       # #     #  #        #     #            #       #      #    #     #     #  #     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       #       ##  #     #  #       #  #    #  #         #   #             #      #        #   #    # #    #  #     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#####   ######  ######  ##  #     #  ######  #   #   #  #          # #              #     #          #  #   #   #   #  ######  #####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#    #            #  ##  #     #  #       #    #  #  #           #               #      #        #   #  #     #  #  #       #  #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#   #            #  ##  #    #   #       #     # #  #          #                #       #      #    # #       # #  #       #   #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#    #  ######  ######  ##  #####    ######  #       #   #####    #                 #          ##       #           #  ######  #    #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IF YOU ARE CUSTOMER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IF YOU ARE ADMINISTATOR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YOUR VALUE HERE 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/>
              <a:t>exception</a:t>
            </a:r>
            <a:endParaRPr lang="en-IN" sz="1200" dirty="0"/>
          </a:p>
          <a:p>
            <a:r>
              <a:rPr lang="en-IN" sz="1200" dirty="0"/>
              <a:t>! enter your value rightly</a:t>
            </a:r>
          </a:p>
          <a:p>
            <a:r>
              <a:rPr lang="en-US" sz="1200" dirty="0"/>
              <a:t>! run the program from first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6197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42047"/>
            <a:ext cx="11766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LIVE CUSTOMER DETAILS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</a:t>
            </a:r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1 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r>
              <a:rPr lang="en-IN" sz="1200" dirty="0">
                <a:latin typeface="Consolas" panose="020B0609020204030204" pitchFamily="49" charset="0"/>
              </a:rPr>
              <a:t>               </a:t>
            </a:r>
            <a:r>
              <a:rPr lang="en-IN" sz="1200" dirty="0" smtClean="0">
                <a:latin typeface="Consolas" panose="020B0609020204030204" pitchFamily="49" charset="0"/>
              </a:rPr>
              <a:t>karthi@gmail.com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5  </a:t>
            </a:r>
            <a:r>
              <a:rPr lang="en-IN" sz="1200" dirty="0" err="1">
                <a:latin typeface="Consolas" panose="020B0609020204030204" pitchFamily="49" charset="0"/>
              </a:rPr>
              <a:t>vignesh</a:t>
            </a:r>
            <a:r>
              <a:rPr lang="en-IN" sz="1200" dirty="0">
                <a:latin typeface="Consolas" panose="020B0609020204030204" pitchFamily="49" charset="0"/>
              </a:rPr>
              <a:t>              </a:t>
            </a:r>
            <a:r>
              <a:rPr lang="en-IN" sz="1200" dirty="0" smtClean="0">
                <a:latin typeface="Consolas" panose="020B0609020204030204" pitchFamily="49" charset="0"/>
                <a:hlinkClick r:id="rId2"/>
              </a:rPr>
              <a:t>vig@gmail.com</a:t>
            </a:r>
            <a:endParaRPr lang="en-IN" sz="1200" dirty="0" smtClean="0">
              <a:latin typeface="Consolas" panose="020B0609020204030204" pitchFamily="49" charset="0"/>
            </a:endParaRP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---------------------------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| REPEATED CUSTOMERS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                  karthi@gmail.com  </a:t>
            </a:r>
            <a:r>
              <a:rPr lang="en-IN" sz="1200" dirty="0" smtClean="0">
                <a:latin typeface="Consolas" panose="020B0609020204030204" pitchFamily="49" charset="0"/>
              </a:rPr>
              <a:t>2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| ALL CUSTOMERS mail id and count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customers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customers : </a:t>
            </a:r>
            <a:r>
              <a:rPr lang="en-IN" sz="1200" dirty="0" smtClean="0">
                <a:latin typeface="Consolas" panose="020B0609020204030204" pitchFamily="49" charset="0"/>
              </a:rPr>
              <a:t>2</a:t>
            </a: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PROFIT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profit is : </a:t>
            </a:r>
            <a:r>
              <a:rPr lang="en-IN" sz="1200" dirty="0" smtClean="0">
                <a:latin typeface="Consolas" panose="020B0609020204030204" pitchFamily="49" charset="0"/>
              </a:rPr>
              <a:t>2718</a:t>
            </a:r>
          </a:p>
        </p:txBody>
      </p:sp>
    </p:spTree>
    <p:extLst>
      <p:ext uri="{BB962C8B-B14F-4D97-AF65-F5344CB8AC3E}">
        <p14:creationId xmlns:p14="http://schemas.microsoft.com/office/powerpoint/2010/main" val="45126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259" y="174812"/>
            <a:ext cx="11846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#####   ######  ######  ##  #####    ######  #       #   #####  #       #        #######       ##       #           #  ######  #####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       #           #    #   #       # #     #  #        #     #            #       #      #    #     #     #  #     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       #       ##  #     #  #       #  #    #  #         #   #             #      #        #   #    # #    #  #     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#####   ######  ######  ##  #     #  ######  #   #   #  #          # #              #     #          #  #   #   #   #  ######  #####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#    #            #  ##  #     #  #       #    #  #  #           #               #      #        #   #  #     #  #  #       #  #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#   #            #  ##  #    #   #       #     # #  #          #                #       #      #    # #       # #  #       #   #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#    #  ######  ######  ##  #####    ######  #       #   #####    #                 #          ##       #           #  ######  #    #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ROOMS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 : 6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BOOKED ROOMS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BOOKED ROOMS LIST : 1, 5, 6, 7, 8, 9.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0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71" y="322729"/>
            <a:ext cx="116182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 OF ROOMS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|30e| |29e| |28e| |27e| |26e|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|25e| |24e| |23e| |22e| |21e|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|20e| |19e| |18e| |17e| |16e|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|15e| |14e| |13e| |12e| |11e|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|10e| |09B| |08B| |07B| |06B|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|05B| |04e| |03e| |02e| |01B|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LIVE CUSTOMER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1 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r>
              <a:rPr lang="en-IN" sz="1200" dirty="0">
                <a:latin typeface="Consolas" panose="020B0609020204030204" pitchFamily="49" charset="0"/>
              </a:rPr>
              <a:t>               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5  </a:t>
            </a:r>
            <a:r>
              <a:rPr lang="en-IN" sz="1200" dirty="0" err="1">
                <a:latin typeface="Consolas" panose="020B0609020204030204" pitchFamily="49" charset="0"/>
              </a:rPr>
              <a:t>vignesh</a:t>
            </a:r>
            <a:r>
              <a:rPr lang="en-IN" sz="1200" dirty="0">
                <a:latin typeface="Consolas" panose="020B0609020204030204" pitchFamily="49" charset="0"/>
              </a:rPr>
              <a:t>              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88" y="188259"/>
            <a:ext cx="1175273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REPEATED CUSTOMERS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                  karthi@gmail.com  2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| ALL CUSTOMERS mail id and count LIST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karthi@gmail.com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vig@gmail.com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customers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customers : 2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TOTAL PROFIT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profit is : 2718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94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835" y="242047"/>
            <a:ext cx="11591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CUSTOM SETTINGS BLOCK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how many number of rooms you need to set : 30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the cost per hour you need to set : 10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updated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thank </a:t>
            </a:r>
            <a:r>
              <a:rPr lang="en-IN" sz="1200" dirty="0" smtClean="0">
                <a:latin typeface="Consolas" panose="020B0609020204030204" pitchFamily="49" charset="0"/>
              </a:rPr>
              <a:t>you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// if already used means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CUSTOM SETTINGS BLOCK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 you can't change it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8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32291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BACKEND TABLES STRUCTURE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7650" y="5177320"/>
            <a:ext cx="4652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+-----------------------+------------+-------------+ | </a:t>
            </a:r>
            <a:r>
              <a:rPr lang="en-IN" sz="1200" dirty="0" err="1" smtClean="0">
                <a:latin typeface="Consolas" panose="020B0609020204030204" pitchFamily="49" charset="0"/>
              </a:rPr>
              <a:t>mail_id</a:t>
            </a:r>
            <a:r>
              <a:rPr lang="en-IN" sz="1200" dirty="0" smtClean="0">
                <a:latin typeface="Consolas" panose="020B0609020204030204" pitchFamily="49" charset="0"/>
              </a:rPr>
              <a:t>               </a:t>
            </a:r>
            <a:r>
              <a:rPr lang="en-IN" sz="1200" dirty="0">
                <a:latin typeface="Consolas" panose="020B0609020204030204" pitchFamily="49" charset="0"/>
              </a:rPr>
              <a:t>| </a:t>
            </a:r>
            <a:r>
              <a:rPr lang="en-IN" sz="1200" dirty="0" err="1">
                <a:latin typeface="Consolas" panose="020B0609020204030204" pitchFamily="49" charset="0"/>
              </a:rPr>
              <a:t>total_time</a:t>
            </a:r>
            <a:r>
              <a:rPr lang="en-IN" sz="1200" dirty="0">
                <a:latin typeface="Consolas" panose="020B0609020204030204" pitchFamily="49" charset="0"/>
              </a:rPr>
              <a:t> | </a:t>
            </a:r>
            <a:r>
              <a:rPr lang="en-IN" sz="1200" dirty="0" err="1">
                <a:latin typeface="Consolas" panose="020B0609020204030204" pitchFamily="49" charset="0"/>
              </a:rPr>
              <a:t>repeatation</a:t>
            </a:r>
            <a:r>
              <a:rPr lang="en-IN" sz="1200" dirty="0">
                <a:latin typeface="Consolas" panose="020B0609020204030204" pitchFamily="49" charset="0"/>
              </a:rPr>
              <a:t> | +-----------------------+------------+-------------+ | karthikayan@gmail.com | </a:t>
            </a:r>
            <a:r>
              <a:rPr lang="en-IN" sz="1200" dirty="0" smtClean="0">
                <a:latin typeface="Consolas" panose="020B0609020204030204" pitchFamily="49" charset="0"/>
              </a:rPr>
              <a:t>        24 </a:t>
            </a:r>
            <a:r>
              <a:rPr lang="en-IN" sz="1200" dirty="0">
                <a:latin typeface="Consolas" panose="020B0609020204030204" pitchFamily="49" charset="0"/>
              </a:rPr>
              <a:t>| </a:t>
            </a:r>
            <a:r>
              <a:rPr lang="en-IN" sz="1200" dirty="0" smtClean="0">
                <a:latin typeface="Consolas" panose="020B0609020204030204" pitchFamily="49" charset="0"/>
              </a:rPr>
              <a:t>          1 </a:t>
            </a:r>
            <a:r>
              <a:rPr lang="en-IN" sz="1200" dirty="0">
                <a:latin typeface="Consolas" panose="020B0609020204030204" pitchFamily="49" charset="0"/>
              </a:rPr>
              <a:t>| +-----------------------+------------+-------------+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3965506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+---------+-------------+ | </a:t>
            </a:r>
            <a:r>
              <a:rPr lang="en-IN" sz="1200" dirty="0" err="1">
                <a:latin typeface="Consolas" panose="020B0609020204030204" pitchFamily="49" charset="0"/>
              </a:rPr>
              <a:t>room_no</a:t>
            </a:r>
            <a:r>
              <a:rPr lang="en-IN" sz="1200" dirty="0">
                <a:latin typeface="Consolas" panose="020B0609020204030204" pitchFamily="49" charset="0"/>
              </a:rPr>
              <a:t> | </a:t>
            </a:r>
            <a:r>
              <a:rPr lang="en-IN" sz="1200" dirty="0" err="1">
                <a:latin typeface="Consolas" panose="020B0609020204030204" pitchFamily="49" charset="0"/>
              </a:rPr>
              <a:t>customer_id</a:t>
            </a:r>
            <a:r>
              <a:rPr lang="en-IN" sz="1200" dirty="0">
                <a:latin typeface="Consolas" panose="020B0609020204030204" pitchFamily="49" charset="0"/>
              </a:rPr>
              <a:t> | +---------+-------------+ | </a:t>
            </a:r>
            <a:r>
              <a:rPr lang="en-IN" sz="1200" dirty="0" smtClean="0">
                <a:latin typeface="Consolas" panose="020B0609020204030204" pitchFamily="49" charset="0"/>
              </a:rPr>
              <a:t>      1 |           </a:t>
            </a:r>
            <a:r>
              <a:rPr lang="en-IN" sz="1200" dirty="0">
                <a:latin typeface="Consolas" panose="020B0609020204030204" pitchFamily="49" charset="0"/>
              </a:rPr>
              <a:t>1 | +---------+-------------+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2" y="2176469"/>
            <a:ext cx="790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+----+--------+-----------------------+---------+---------------------+------------------+ | id | name </a:t>
            </a:r>
            <a:r>
              <a:rPr lang="en-IN" sz="1200" dirty="0" smtClean="0">
                <a:latin typeface="Consolas" panose="020B0609020204030204" pitchFamily="49" charset="0"/>
              </a:rPr>
              <a:t>  | </a:t>
            </a:r>
            <a:r>
              <a:rPr lang="en-IN" sz="1200" dirty="0" err="1">
                <a:latin typeface="Consolas" panose="020B0609020204030204" pitchFamily="49" charset="0"/>
              </a:rPr>
              <a:t>mail_id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latin typeface="Consolas" panose="020B0609020204030204" pitchFamily="49" charset="0"/>
              </a:rPr>
              <a:t>              | </a:t>
            </a:r>
            <a:r>
              <a:rPr lang="en-IN" sz="1200" dirty="0">
                <a:latin typeface="Consolas" panose="020B0609020204030204" pitchFamily="49" charset="0"/>
              </a:rPr>
              <a:t>members | </a:t>
            </a:r>
            <a:r>
              <a:rPr lang="en-IN" sz="1200" dirty="0" err="1" smtClean="0">
                <a:latin typeface="Consolas" panose="020B0609020204030204" pitchFamily="49" charset="0"/>
              </a:rPr>
              <a:t>checkin</a:t>
            </a:r>
            <a:r>
              <a:rPr lang="en-IN" sz="1200" dirty="0" smtClean="0">
                <a:latin typeface="Consolas" panose="020B0609020204030204" pitchFamily="49" charset="0"/>
              </a:rPr>
              <a:t>             </a:t>
            </a:r>
            <a:r>
              <a:rPr lang="en-IN" sz="1200" dirty="0">
                <a:latin typeface="Consolas" panose="020B0609020204030204" pitchFamily="49" charset="0"/>
              </a:rPr>
              <a:t>| </a:t>
            </a:r>
            <a:r>
              <a:rPr lang="en-IN" sz="1200" dirty="0" err="1">
                <a:latin typeface="Consolas" panose="020B0609020204030204" pitchFamily="49" charset="0"/>
              </a:rPr>
              <a:t>time_by_customer</a:t>
            </a:r>
            <a:r>
              <a:rPr lang="en-IN" sz="1200" dirty="0">
                <a:latin typeface="Consolas" panose="020B0609020204030204" pitchFamily="49" charset="0"/>
              </a:rPr>
              <a:t> | +----+--------+-----------------------+---------+---------------------+------------------+ | </a:t>
            </a:r>
            <a:r>
              <a:rPr lang="en-IN" sz="1200" dirty="0" smtClean="0">
                <a:latin typeface="Consolas" panose="020B0609020204030204" pitchFamily="49" charset="0"/>
              </a:rPr>
              <a:t> 1 </a:t>
            </a:r>
            <a:r>
              <a:rPr lang="en-IN" sz="1200" dirty="0">
                <a:latin typeface="Consolas" panose="020B0609020204030204" pitchFamily="49" charset="0"/>
              </a:rPr>
              <a:t>|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r>
              <a:rPr lang="en-IN" sz="1200" dirty="0">
                <a:latin typeface="Consolas" panose="020B0609020204030204" pitchFamily="49" charset="0"/>
              </a:rPr>
              <a:t> | karthikayan@gmail.com | </a:t>
            </a:r>
            <a:r>
              <a:rPr lang="en-IN" sz="1200" dirty="0" smtClean="0">
                <a:latin typeface="Consolas" panose="020B0609020204030204" pitchFamily="49" charset="0"/>
              </a:rPr>
              <a:t>      1 </a:t>
            </a:r>
            <a:r>
              <a:rPr lang="en-IN" sz="1200" dirty="0">
                <a:latin typeface="Consolas" panose="020B0609020204030204" pitchFamily="49" charset="0"/>
              </a:rPr>
              <a:t>| 2024-02-14 00:00:00 | </a:t>
            </a:r>
            <a:r>
              <a:rPr lang="en-IN" sz="1200" dirty="0" smtClean="0">
                <a:latin typeface="Consolas" panose="020B0609020204030204" pitchFamily="49" charset="0"/>
              </a:rPr>
              <a:t>              24 </a:t>
            </a:r>
            <a:r>
              <a:rPr lang="en-IN" sz="1200" dirty="0">
                <a:latin typeface="Consolas" panose="020B0609020204030204" pitchFamily="49" charset="0"/>
              </a:rPr>
              <a:t>| +----+--------+-----------------------+---------+---------------------+------------------+ </a:t>
            </a:r>
            <a:br>
              <a:rPr lang="en-IN" sz="1200" dirty="0">
                <a:latin typeface="Consolas" panose="020B0609020204030204" pitchFamily="49" charset="0"/>
              </a:rPr>
            </a:b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0" y="960069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+----------+-------------+-----------+--------------+--------+ | </a:t>
            </a:r>
            <a:r>
              <a:rPr lang="en-IN" sz="1200" dirty="0" err="1">
                <a:latin typeface="Consolas" panose="020B0609020204030204" pitchFamily="49" charset="0"/>
              </a:rPr>
              <a:t>hotel_id</a:t>
            </a:r>
            <a:r>
              <a:rPr lang="en-IN" sz="1200" dirty="0">
                <a:latin typeface="Consolas" panose="020B0609020204030204" pitchFamily="49" charset="0"/>
              </a:rPr>
              <a:t> | </a:t>
            </a:r>
            <a:r>
              <a:rPr lang="en-IN" sz="1200" dirty="0" err="1">
                <a:latin typeface="Consolas" panose="020B0609020204030204" pitchFamily="49" charset="0"/>
              </a:rPr>
              <a:t>rooms_count</a:t>
            </a:r>
            <a:r>
              <a:rPr lang="en-IN" sz="1200" dirty="0">
                <a:latin typeface="Consolas" panose="020B0609020204030204" pitchFamily="49" charset="0"/>
              </a:rPr>
              <a:t> | </a:t>
            </a:r>
            <a:r>
              <a:rPr lang="en-IN" sz="1200" dirty="0" err="1">
                <a:latin typeface="Consolas" panose="020B0609020204030204" pitchFamily="49" charset="0"/>
              </a:rPr>
              <a:t>hour_cost</a:t>
            </a:r>
            <a:r>
              <a:rPr lang="en-IN" sz="1200" dirty="0">
                <a:latin typeface="Consolas" panose="020B0609020204030204" pitchFamily="49" charset="0"/>
              </a:rPr>
              <a:t> | </a:t>
            </a:r>
            <a:r>
              <a:rPr lang="en-IN" sz="1200" dirty="0" err="1">
                <a:latin typeface="Consolas" panose="020B0609020204030204" pitchFamily="49" charset="0"/>
              </a:rPr>
              <a:t>modify_state</a:t>
            </a:r>
            <a:r>
              <a:rPr lang="en-IN" sz="1200" dirty="0">
                <a:latin typeface="Consolas" panose="020B0609020204030204" pitchFamily="49" charset="0"/>
              </a:rPr>
              <a:t> | profit | +----------+-------------+-----------+--------------+--------+ | </a:t>
            </a:r>
            <a:r>
              <a:rPr lang="en-IN" sz="1200" dirty="0" smtClean="0">
                <a:latin typeface="Consolas" panose="020B0609020204030204" pitchFamily="49" charset="0"/>
              </a:rPr>
              <a:t>       1 |          </a:t>
            </a:r>
            <a:r>
              <a:rPr lang="en-IN" sz="1200" dirty="0">
                <a:latin typeface="Consolas" panose="020B0609020204030204" pitchFamily="49" charset="0"/>
              </a:rPr>
              <a:t>50 | </a:t>
            </a:r>
            <a:r>
              <a:rPr lang="en-IN" sz="1200" dirty="0" smtClean="0">
                <a:latin typeface="Consolas" panose="020B0609020204030204" pitchFamily="49" charset="0"/>
              </a:rPr>
              <a:t>       50 </a:t>
            </a:r>
            <a:r>
              <a:rPr lang="en-IN" sz="1200" dirty="0">
                <a:latin typeface="Consolas" panose="020B0609020204030204" pitchFamily="49" charset="0"/>
              </a:rPr>
              <a:t>| </a:t>
            </a:r>
            <a:r>
              <a:rPr lang="en-IN" sz="1200" dirty="0" smtClean="0">
                <a:latin typeface="Consolas" panose="020B0609020204030204" pitchFamily="49" charset="0"/>
              </a:rPr>
              <a:t>           1 |      </a:t>
            </a:r>
            <a:r>
              <a:rPr lang="en-IN" sz="1200" dirty="0">
                <a:latin typeface="Consolas" panose="020B0609020204030204" pitchFamily="49" charset="0"/>
              </a:rPr>
              <a:t>0 | +----------+-------------+-----------+--------------+--------+ </a:t>
            </a:r>
            <a:br>
              <a:rPr lang="en-IN" sz="1200" dirty="0">
                <a:latin typeface="Consolas" panose="020B0609020204030204" pitchFamily="49" charset="0"/>
              </a:rPr>
            </a:br>
            <a:endParaRPr lang="en-IN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49" y="669895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hotel_settings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7652" y="1975732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customers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7652" y="377078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rooms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50" y="498116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statistics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2" y="3203506"/>
            <a:ext cx="1223960" cy="844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4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9654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Queries</a:t>
            </a:r>
            <a:r>
              <a:rPr lang="en-GB" dirty="0"/>
              <a:t>: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T1: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create </a:t>
            </a:r>
            <a:r>
              <a:rPr lang="en-GB" sz="1600" dirty="0">
                <a:latin typeface="Consolas" panose="020B0609020204030204" pitchFamily="49" charset="0"/>
              </a:rPr>
              <a:t>table </a:t>
            </a:r>
            <a:r>
              <a:rPr lang="en-GB" sz="1600" dirty="0" err="1">
                <a:latin typeface="Consolas" panose="020B0609020204030204" pitchFamily="49" charset="0"/>
              </a:rPr>
              <a:t>hotel_settings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hotel_id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default 1 not null, </a:t>
            </a:r>
            <a:r>
              <a:rPr lang="en-GB" sz="1600" dirty="0" err="1">
                <a:latin typeface="Consolas" panose="020B0609020204030204" pitchFamily="49" charset="0"/>
              </a:rPr>
              <a:t>rooms_count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default 50 not null, </a:t>
            </a:r>
            <a:r>
              <a:rPr lang="en-GB" sz="1600" dirty="0" err="1">
                <a:latin typeface="Consolas" panose="020B0609020204030204" pitchFamily="49" charset="0"/>
              </a:rPr>
              <a:t>hour_cost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default 50 not null, </a:t>
            </a:r>
            <a:r>
              <a:rPr lang="en-GB" sz="1600" dirty="0" err="1">
                <a:latin typeface="Consolas" panose="020B0609020204030204" pitchFamily="49" charset="0"/>
              </a:rPr>
              <a:t>modify_state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boolean</a:t>
            </a:r>
            <a:r>
              <a:rPr lang="en-GB" sz="1600" dirty="0">
                <a:latin typeface="Consolas" panose="020B0609020204030204" pitchFamily="49" charset="0"/>
              </a:rPr>
              <a:t> default true not null, profit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default 0 not null</a:t>
            </a:r>
            <a:r>
              <a:rPr lang="en-GB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insert </a:t>
            </a:r>
            <a:r>
              <a:rPr lang="en-GB" sz="1600" dirty="0">
                <a:latin typeface="Consolas" panose="020B0609020204030204" pitchFamily="49" charset="0"/>
              </a:rPr>
              <a:t>into </a:t>
            </a:r>
            <a:r>
              <a:rPr lang="en-GB" sz="1600" dirty="0" err="1">
                <a:latin typeface="Consolas" panose="020B0609020204030204" pitchFamily="49" charset="0"/>
              </a:rPr>
              <a:t>hotel_settings</a:t>
            </a:r>
            <a:r>
              <a:rPr lang="en-GB" sz="1600" dirty="0">
                <a:latin typeface="Consolas" panose="020B0609020204030204" pitchFamily="49" charset="0"/>
              </a:rPr>
              <a:t> values (1, 50, 50, true, 0);</a:t>
            </a:r>
          </a:p>
          <a:p>
            <a:r>
              <a:rPr lang="en-GB" sz="1600" dirty="0" smtClean="0">
                <a:latin typeface="Consolas" panose="020B0609020204030204" pitchFamily="49" charset="0"/>
              </a:rPr>
              <a:t>select </a:t>
            </a:r>
            <a:r>
              <a:rPr lang="en-GB" sz="1600" dirty="0">
                <a:latin typeface="Consolas" panose="020B0609020204030204" pitchFamily="49" charset="0"/>
              </a:rPr>
              <a:t>* from </a:t>
            </a:r>
            <a:r>
              <a:rPr lang="en-GB" sz="1600" dirty="0" err="1">
                <a:latin typeface="Consolas" panose="020B0609020204030204" pitchFamily="49" charset="0"/>
              </a:rPr>
              <a:t>hotel_settings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T2: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create table customers (id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primary key, name varchar(100) not null, </a:t>
            </a:r>
            <a:r>
              <a:rPr lang="en-GB" sz="1600" dirty="0" err="1">
                <a:latin typeface="Consolas" panose="020B0609020204030204" pitchFamily="49" charset="0"/>
              </a:rPr>
              <a:t>mail_id</a:t>
            </a:r>
            <a:r>
              <a:rPr lang="en-GB" sz="1600" dirty="0">
                <a:latin typeface="Consolas" panose="020B0609020204030204" pitchFamily="49" charset="0"/>
              </a:rPr>
              <a:t> varchar(200) unique key, members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not null, </a:t>
            </a:r>
            <a:r>
              <a:rPr lang="en-GB" sz="1600" dirty="0" err="1">
                <a:latin typeface="Consolas" panose="020B0609020204030204" pitchFamily="49" charset="0"/>
              </a:rPr>
              <a:t>checkin</a:t>
            </a:r>
            <a:r>
              <a:rPr lang="en-GB" sz="1600" dirty="0">
                <a:latin typeface="Consolas" panose="020B0609020204030204" pitchFamily="49" charset="0"/>
              </a:rPr>
              <a:t> timestamp not null, </a:t>
            </a:r>
            <a:r>
              <a:rPr lang="en-GB" sz="1600" dirty="0" err="1">
                <a:latin typeface="Consolas" panose="020B0609020204030204" pitchFamily="49" charset="0"/>
              </a:rPr>
              <a:t>time_by_customer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not null);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insert </a:t>
            </a:r>
            <a:r>
              <a:rPr lang="en-GB" sz="1600" dirty="0">
                <a:latin typeface="Consolas" panose="020B0609020204030204" pitchFamily="49" charset="0"/>
              </a:rPr>
              <a:t>into customers values (1, "</a:t>
            </a:r>
            <a:r>
              <a:rPr lang="en-GB" sz="1600" dirty="0" err="1">
                <a:latin typeface="Consolas" panose="020B0609020204030204" pitchFamily="49" charset="0"/>
              </a:rPr>
              <a:t>karthi</a:t>
            </a:r>
            <a:r>
              <a:rPr lang="en-GB" sz="1600" dirty="0">
                <a:latin typeface="Consolas" panose="020B0609020204030204" pitchFamily="49" charset="0"/>
              </a:rPr>
              <a:t>", "karthikayan@gmail.com", </a:t>
            </a:r>
            <a:r>
              <a:rPr lang="en-GB" sz="1600" dirty="0" smtClean="0">
                <a:latin typeface="Consolas" panose="020B0609020204030204" pitchFamily="49" charset="0"/>
              </a:rPr>
              <a:t>1, </a:t>
            </a:r>
            <a:r>
              <a:rPr lang="en-GB" sz="1600" dirty="0">
                <a:latin typeface="Consolas" panose="020B0609020204030204" pitchFamily="49" charset="0"/>
              </a:rPr>
              <a:t>CURDATE(), 24);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select * from customers;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T3: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create table rooms (</a:t>
            </a:r>
            <a:r>
              <a:rPr lang="en-GB" sz="1600" dirty="0" err="1">
                <a:latin typeface="Consolas" panose="020B0609020204030204" pitchFamily="49" charset="0"/>
              </a:rPr>
              <a:t>room_no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primary key, </a:t>
            </a:r>
            <a:r>
              <a:rPr lang="en-GB" sz="1600" dirty="0" err="1">
                <a:latin typeface="Consolas" panose="020B0609020204030204" pitchFamily="49" charset="0"/>
              </a:rPr>
              <a:t>customer_id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not null, foreign key(</a:t>
            </a:r>
            <a:r>
              <a:rPr lang="en-GB" sz="1600" dirty="0" err="1">
                <a:latin typeface="Consolas" panose="020B0609020204030204" pitchFamily="49" charset="0"/>
              </a:rPr>
              <a:t>customer_id</a:t>
            </a:r>
            <a:r>
              <a:rPr lang="en-GB" sz="1600" dirty="0">
                <a:latin typeface="Consolas" panose="020B0609020204030204" pitchFamily="49" charset="0"/>
              </a:rPr>
              <a:t>) references customers(id) on delete cascade);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insert </a:t>
            </a:r>
            <a:r>
              <a:rPr lang="en-GB" sz="1600" dirty="0">
                <a:latin typeface="Consolas" panose="020B0609020204030204" pitchFamily="49" charset="0"/>
              </a:rPr>
              <a:t>into rooms values (1, 1);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select * from rooms;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T4: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create table statistics (</a:t>
            </a:r>
            <a:r>
              <a:rPr lang="en-GB" sz="1600" dirty="0" err="1">
                <a:latin typeface="Consolas" panose="020B0609020204030204" pitchFamily="49" charset="0"/>
              </a:rPr>
              <a:t>mail_id</a:t>
            </a:r>
            <a:r>
              <a:rPr lang="en-GB" sz="1600" dirty="0">
                <a:latin typeface="Consolas" panose="020B0609020204030204" pitchFamily="49" charset="0"/>
              </a:rPr>
              <a:t> varchar(200) primary key, </a:t>
            </a:r>
            <a:r>
              <a:rPr lang="en-GB" sz="1600" dirty="0" err="1">
                <a:latin typeface="Consolas" panose="020B0609020204030204" pitchFamily="49" charset="0"/>
              </a:rPr>
              <a:t>total_time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</a:rPr>
              <a:t>repeatation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</a:rPr>
              <a:t> default 0);</a:t>
            </a:r>
          </a:p>
          <a:p>
            <a:endParaRPr lang="en-GB" sz="1600" dirty="0" smtClean="0">
              <a:latin typeface="Consolas" panose="020B0609020204030204" pitchFamily="49" charset="0"/>
            </a:endParaRPr>
          </a:p>
          <a:p>
            <a:r>
              <a:rPr lang="en-GB" sz="1600" dirty="0" smtClean="0">
                <a:latin typeface="Consolas" panose="020B0609020204030204" pitchFamily="49" charset="0"/>
              </a:rPr>
              <a:t>insert </a:t>
            </a:r>
            <a:r>
              <a:rPr lang="en-GB" sz="1600" dirty="0">
                <a:latin typeface="Consolas" panose="020B0609020204030204" pitchFamily="49" charset="0"/>
              </a:rPr>
              <a:t>into statistics values ("karthikayan@gmail.com", 24, 1);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select * from statistics;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3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1371600"/>
            <a:ext cx="10816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CUSTOMER BLOCK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 smtClean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US" sz="1200" dirty="0" smtClean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ENTER 1 FOR ROOM BOOKING</a:t>
            </a:r>
          </a:p>
          <a:p>
            <a:r>
              <a:rPr lang="en-US" sz="1200" dirty="0" smtClean="0">
                <a:latin typeface="Calibri (Body)"/>
              </a:rPr>
              <a:t>ENTER 2 FOR VACATE A ROOM</a:t>
            </a:r>
          </a:p>
          <a:p>
            <a:endParaRPr lang="en-US" sz="1200" dirty="0" smtClean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ENTER YOUR VALUE HERE :  1</a:t>
            </a:r>
          </a:p>
          <a:p>
            <a:endParaRPr lang="en-US" sz="1200" dirty="0" smtClean="0">
              <a:latin typeface="Calibri (Body)"/>
            </a:endParaRPr>
          </a:p>
          <a:p>
            <a:endParaRPr lang="en-US" sz="1200" dirty="0">
              <a:latin typeface="Calibri (Body)"/>
            </a:endParaRPr>
          </a:p>
          <a:p>
            <a:r>
              <a:rPr lang="en-US" sz="1200" dirty="0" smtClean="0">
                <a:latin typeface="Calibri (Body)"/>
              </a:rPr>
              <a:t>exception</a:t>
            </a:r>
            <a:endParaRPr lang="en-IN" sz="1200" dirty="0"/>
          </a:p>
          <a:p>
            <a:r>
              <a:rPr lang="en-IN" sz="1200" dirty="0"/>
              <a:t>! enter your option </a:t>
            </a:r>
            <a:r>
              <a:rPr lang="en-IN" sz="1200" dirty="0" smtClean="0"/>
              <a:t>rightly</a:t>
            </a:r>
          </a:p>
          <a:p>
            <a:r>
              <a:rPr lang="en-US" sz="1200" dirty="0" smtClean="0">
                <a:latin typeface="Calibri (Body)"/>
              </a:rPr>
              <a:t>repeat</a:t>
            </a:r>
            <a:endParaRPr lang="en-IN" sz="1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7523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66" y="718457"/>
            <a:ext cx="1122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ROOM BOOKING BLOCK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u="sng" dirty="0" smtClean="0">
                <a:latin typeface="Consolas" panose="020B0609020204030204" pitchFamily="49" charset="0"/>
              </a:rPr>
              <a:t>room allocation</a:t>
            </a:r>
          </a:p>
          <a:p>
            <a:endParaRPr lang="en-US" sz="1200" u="sng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		How many members : 6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           // you need minimum 3 rooms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How many rooms : 3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</a:rPr>
              <a:t>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| rooms are available  |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------------------------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------------------------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| rooms not available  |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	------------------------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	// only 3 rooms are available.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</a:t>
            </a:r>
            <a:endParaRPr lang="en-IN" dirty="0"/>
          </a:p>
          <a:p>
            <a:r>
              <a:rPr lang="en-IN" sz="1200" dirty="0">
                <a:latin typeface="Consolas" panose="020B0609020204030204" pitchFamily="49" charset="0"/>
              </a:rPr>
              <a:t>! enter right members </a:t>
            </a:r>
            <a:r>
              <a:rPr lang="en-IN" sz="1200" dirty="0" smtClean="0">
                <a:latin typeface="Consolas" panose="020B0609020204030204" pitchFamily="49" charset="0"/>
              </a:rPr>
              <a:t>count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! Enter right rooms count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7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272" y="302359"/>
            <a:ext cx="111745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your booked rooms : 2 3 4 10 11 12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floor view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 | |29 | |28 | |27 | |26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 | |24 | |23 | |22 | |21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 | |19 | |18 | |17 | |16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 | |14 | |13 | |12Y| |11Y|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|10Y| |09 | |08 | |07 | |06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 | |04Y| |03Y| |02Y| |01 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FOR RIGISTRATION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NAME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: </a:t>
            </a:r>
            <a:r>
              <a:rPr lang="en-IN" sz="1200" dirty="0" err="1" smtClean="0">
                <a:latin typeface="Consolas" panose="020B0609020204030204" pitchFamily="49" charset="0"/>
              </a:rPr>
              <a:t>r.karthi</a:t>
            </a:r>
            <a:r>
              <a:rPr lang="en-IN" sz="1200" dirty="0" smtClean="0">
                <a:latin typeface="Consolas" panose="020B0609020204030204" pitchFamily="49" charset="0"/>
              </a:rPr>
              <a:t> </a:t>
            </a:r>
            <a:r>
              <a:rPr lang="en-IN" sz="1200" dirty="0" err="1" smtClean="0">
                <a:latin typeface="Consolas" panose="020B0609020204030204" pitchFamily="49" charset="0"/>
              </a:rPr>
              <a:t>kayan</a:t>
            </a:r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ENTER </a:t>
            </a:r>
            <a:r>
              <a:rPr lang="en-US" sz="1200" dirty="0">
                <a:latin typeface="Consolas" panose="020B0609020204030204" pitchFamily="49" charset="0"/>
              </a:rPr>
              <a:t>YOUR MAIL ID  ! without mistake ! without space !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kayan@gmail.com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HOW MANY DAYS YOU NEED TO STAY  ! minimum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day, enter 0.5 to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// 10 </a:t>
            </a:r>
            <a:r>
              <a:rPr lang="en-IN" sz="1200" dirty="0" err="1">
                <a:latin typeface="Consolas" panose="020B0609020204030204" pitchFamily="49" charset="0"/>
              </a:rPr>
              <a:t>rs</a:t>
            </a:r>
            <a:r>
              <a:rPr lang="en-IN" sz="1200" dirty="0">
                <a:latin typeface="Consolas" panose="020B0609020204030204" pitchFamily="49" charset="0"/>
              </a:rPr>
              <a:t> per hour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1440.0 for your booking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366" y="302359"/>
            <a:ext cx="1145689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For repeating customers</a:t>
            </a:r>
          </a:p>
          <a:p>
            <a:endParaRPr lang="en-IN" sz="1200" dirty="0" smtClean="0">
              <a:latin typeface="Consolas" panose="020B0609020204030204" pitchFamily="49" charset="0"/>
            </a:endParaRPr>
          </a:p>
          <a:p>
            <a:r>
              <a:rPr lang="en-IN" sz="1200" dirty="0" smtClean="0">
                <a:latin typeface="Consolas" panose="020B0609020204030204" pitchFamily="49" charset="0"/>
              </a:rPr>
              <a:t>FOR </a:t>
            </a:r>
            <a:r>
              <a:rPr lang="en-IN" sz="1200" dirty="0">
                <a:latin typeface="Consolas" panose="020B0609020204030204" pitchFamily="49" charset="0"/>
              </a:rPr>
              <a:t>RIGISTRATION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NAME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</a:t>
            </a:r>
            <a:r>
              <a:rPr lang="en-IN" sz="1200" dirty="0" err="1">
                <a:latin typeface="Consolas" panose="020B0609020204030204" pitchFamily="49" charset="0"/>
              </a:rPr>
              <a:t>karthi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YOUR MAIL ID  ! without mistake ! without space !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karthi@gmail.com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HOW MANY DAYS YOU NEED TO STAY  ! minimum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day, enter 0.5 to </a:t>
            </a:r>
            <a:r>
              <a:rPr lang="en-US" sz="1200" dirty="0" err="1">
                <a:latin typeface="Consolas" panose="020B0609020204030204" pitchFamily="49" charset="0"/>
              </a:rPr>
              <a:t>helf</a:t>
            </a:r>
            <a:r>
              <a:rPr lang="en-US" sz="1200" dirty="0">
                <a:latin typeface="Consolas" panose="020B0609020204030204" pitchFamily="49" charset="0"/>
              </a:rPr>
              <a:t> day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// 10 </a:t>
            </a:r>
            <a:r>
              <a:rPr lang="en-IN" sz="1200" dirty="0" err="1">
                <a:latin typeface="Consolas" panose="020B0609020204030204" pitchFamily="49" charset="0"/>
              </a:rPr>
              <a:t>rs</a:t>
            </a:r>
            <a:r>
              <a:rPr lang="en-IN" sz="1200" dirty="0">
                <a:latin typeface="Consolas" panose="020B0609020204030204" pitchFamily="49" charset="0"/>
              </a:rPr>
              <a:t> per hour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old lived hours 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payed cost per room : 20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actual payment is : 720.0 but your our regular customer so we discount 10% of your old payment on this payment.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total discount amount is 6.0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after discount </a:t>
            </a:r>
            <a:r>
              <a:rPr lang="en-US" sz="1200" dirty="0" err="1">
                <a:latin typeface="Consolas" panose="020B0609020204030204" pitchFamily="49" charset="0"/>
              </a:rPr>
              <a:t>prise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rs</a:t>
            </a:r>
            <a:r>
              <a:rPr lang="en-US" sz="1200" dirty="0">
                <a:latin typeface="Consolas" panose="020B0609020204030204" pitchFamily="49" charset="0"/>
              </a:rPr>
              <a:t> 714.0 for your </a:t>
            </a:r>
            <a:r>
              <a:rPr lang="en-US" sz="1200" dirty="0" smtClean="0">
                <a:latin typeface="Consolas" panose="020B0609020204030204" pitchFamily="49" charset="0"/>
              </a:rPr>
              <a:t>booking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thank, you are paid successfully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 err="1">
                <a:latin typeface="Consolas" panose="020B0609020204030204" pitchFamily="49" charset="0"/>
              </a:rPr>
              <a:t>Confermation</a:t>
            </a:r>
            <a:r>
              <a:rPr lang="en-IN" sz="1200" dirty="0">
                <a:latin typeface="Consolas" panose="020B0609020204030204" pitchFamily="49" charset="0"/>
              </a:rPr>
              <a:t> of your details :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your booking id is : 4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name is : </a:t>
            </a:r>
            <a:r>
              <a:rPr lang="en-IN" sz="1200" dirty="0" err="1">
                <a:latin typeface="Consolas" panose="020B0609020204030204" pitchFamily="49" charset="0"/>
              </a:rPr>
              <a:t>kayan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your mail id is : asdf.g.com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count of members : 5 and rooms :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needed stay time : 2.0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your </a:t>
            </a:r>
            <a:r>
              <a:rPr lang="en-US" sz="1200" dirty="0" err="1">
                <a:latin typeface="Consolas" panose="020B0609020204030204" pitchFamily="49" charset="0"/>
              </a:rPr>
              <a:t>checkin</a:t>
            </a:r>
            <a:r>
              <a:rPr lang="en-US" sz="1200" dirty="0">
                <a:latin typeface="Consolas" panose="020B0609020204030204" pitchFamily="49" charset="0"/>
              </a:rPr>
              <a:t> time  : 2023-03-07 14:22:26.0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checkout time : 2023-03-09T14:22:26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! enter days rightly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	! </a:t>
            </a:r>
            <a:r>
              <a:rPr lang="en-US" sz="1200" dirty="0">
                <a:latin typeface="Consolas" panose="020B0609020204030204" pitchFamily="49" charset="0"/>
              </a:rPr>
              <a:t>one and half day means enter like </a:t>
            </a:r>
            <a:r>
              <a:rPr lang="en-US" sz="1200" dirty="0" smtClean="0">
                <a:latin typeface="Consolas" panose="020B0609020204030204" pitchFamily="49" charset="0"/>
              </a:rPr>
              <a:t>1.5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88" y="215153"/>
            <a:ext cx="11752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ROOM VACATING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you can vacate rooms using your room id : 1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hours you </a:t>
            </a:r>
            <a:r>
              <a:rPr lang="en-IN" sz="1200" dirty="0" err="1">
                <a:latin typeface="Consolas" panose="020B0609020204030204" pitchFamily="49" charset="0"/>
              </a:rPr>
              <a:t>spand</a:t>
            </a:r>
            <a:r>
              <a:rPr lang="en-IN" sz="1200" dirty="0">
                <a:latin typeface="Consolas" panose="020B0609020204030204" pitchFamily="49" charset="0"/>
              </a:rPr>
              <a:t> : 26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payed cost : 238.0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your new cost : 262.0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press enter to pay </a:t>
            </a:r>
            <a:r>
              <a:rPr lang="en-US" sz="1200" dirty="0" err="1">
                <a:latin typeface="Consolas" panose="020B0609020204030204" pitchFamily="49" charset="0"/>
              </a:rPr>
              <a:t>balence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 smtClean="0">
                <a:latin typeface="Consolas" panose="020B0609020204030204" pitchFamily="49" charset="0"/>
              </a:rPr>
              <a:t>24.0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Exception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! enter right </a:t>
            </a:r>
            <a:r>
              <a:rPr lang="en-IN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repeat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8" y="430306"/>
            <a:ext cx="11537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ADMINISTRATION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FOR ROOMS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FOR LIVE CUSTOMER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3 FOR REPEATED CUSTOMERS LIST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4 FOR ALL CUSTOMERS mail id and count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5 FOR TOTAL PROFIT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6 FOR REPORT DISPLAY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7 FOR DOWNLOAD REPORT TEXT FILE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8 FOR CUSTOM SETTINGS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NUMBERS EXCEPT OPTION TO EXIT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VALUE HERE : </a:t>
            </a:r>
            <a:r>
              <a:rPr lang="en-IN" sz="1200" dirty="0" smtClean="0">
                <a:latin typeface="Consolas" panose="020B0609020204030204" pitchFamily="49" charset="0"/>
              </a:rPr>
              <a:t>1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68941"/>
            <a:ext cx="11739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ROOMS DETAILS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TOTAL BOOKED ROOMS : 6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BOOKED ROOMS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BOOKED ROOMS LIST : 1, 5, 6, 7, 8, 9.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BUILDING VIEW OF ROOMS :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|30e| |29e| |28e| |27e| |26e|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|25e| |24e| |23e| |22e| |21e|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|20e| |19e| |18e| |17e| |16e|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|15e| |14e| |13e| |12e| |11e|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</a:t>
            </a:r>
            <a:r>
              <a:rPr lang="en-IN" sz="1200" dirty="0" smtClean="0">
                <a:latin typeface="Consolas" panose="020B0609020204030204" pitchFamily="49" charset="0"/>
              </a:rPr>
              <a:t>---</a:t>
            </a: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1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76" y="282388"/>
            <a:ext cx="115375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|10e| |09B| |08B| |07B| |06B|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|05B| |04e| |03e| |02e| |01B|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---   ---   ---   ---   --- 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ADMINISTRATION BLOCK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|                                                                                        |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------------------------------------------------------------------------------------------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ENTER 1 FOR ROOMS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2 FOR LIVE CUSTOMER DETAILS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3 FOR REPEATED CUSTOMERS LIST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4 FOR ALL CUSTOMERS mail id and count LIST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5 FOR TOTAL PROFIT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ENTER 6 FOR REPORT DISPLAY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7 FOR DOWNLOAD REPORT TEXT FILE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8 FOR CUSTOM SETTINGS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ENTER NUMBERS EXCEPT OPTION TO EXIT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//must once it will use before any transaction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ENTER YOUR VALUE HERE : </a:t>
            </a:r>
          </a:p>
        </p:txBody>
      </p:sp>
    </p:spTree>
    <p:extLst>
      <p:ext uri="{BB962C8B-B14F-4D97-AF65-F5344CB8AC3E}">
        <p14:creationId xmlns:p14="http://schemas.microsoft.com/office/powerpoint/2010/main" val="4912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1815</Words>
  <Application>Microsoft Office PowerPoint</Application>
  <PresentationFormat>Custom</PresentationFormat>
  <Paragraphs>404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Karthikayan Ramanathan</cp:lastModifiedBy>
  <cp:revision>34</cp:revision>
  <dcterms:created xsi:type="dcterms:W3CDTF">2023-02-17T07:27:56Z</dcterms:created>
  <dcterms:modified xsi:type="dcterms:W3CDTF">2024-02-14T09:27:35Z</dcterms:modified>
</cp:coreProperties>
</file>