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754" r:id="rId5"/>
    <p:sldId id="774" r:id="rId6"/>
    <p:sldId id="764" r:id="rId7"/>
    <p:sldId id="776" r:id="rId8"/>
    <p:sldId id="761" r:id="rId9"/>
    <p:sldId id="753" r:id="rId10"/>
    <p:sldId id="755" r:id="rId11"/>
    <p:sldId id="769" r:id="rId12"/>
    <p:sldId id="770" r:id="rId13"/>
    <p:sldId id="772" r:id="rId14"/>
    <p:sldId id="765" r:id="rId15"/>
    <p:sldId id="775" r:id="rId16"/>
    <p:sldId id="7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EE06B0-A66C-4366-B5C0-92F2B51BD269}" type="doc">
      <dgm:prSet loTypeId="urn:microsoft.com/office/officeart/2011/layout/CircleProcess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E21327-DFC3-4B61-BE81-E033533958E2}">
      <dgm:prSet phldrT="[Text]"/>
      <dgm:spPr/>
      <dgm:t>
        <a:bodyPr/>
        <a:lstStyle/>
        <a:p>
          <a:r>
            <a:rPr lang="en-IN" dirty="0"/>
            <a:t>Image Contouring</a:t>
          </a:r>
        </a:p>
      </dgm:t>
    </dgm:pt>
    <dgm:pt modelId="{C6EFFCA1-D54F-4F3F-90C9-3B69C19C1738}" type="parTrans" cxnId="{E81FF96D-AF48-4919-90EE-5CE62F1A6D0C}">
      <dgm:prSet/>
      <dgm:spPr/>
      <dgm:t>
        <a:bodyPr/>
        <a:lstStyle/>
        <a:p>
          <a:endParaRPr lang="en-IN"/>
        </a:p>
      </dgm:t>
    </dgm:pt>
    <dgm:pt modelId="{E651AC37-182B-4013-977A-5376E55D1CA0}" type="sibTrans" cxnId="{E81FF96D-AF48-4919-90EE-5CE62F1A6D0C}">
      <dgm:prSet/>
      <dgm:spPr/>
      <dgm:t>
        <a:bodyPr/>
        <a:lstStyle/>
        <a:p>
          <a:endParaRPr lang="en-IN"/>
        </a:p>
      </dgm:t>
    </dgm:pt>
    <dgm:pt modelId="{F45A8938-20C4-4214-8D66-383E0F370AA0}">
      <dgm:prSet phldrT="[Text]"/>
      <dgm:spPr/>
      <dgm:t>
        <a:bodyPr/>
        <a:lstStyle/>
        <a:p>
          <a:r>
            <a:rPr lang="en-IN" dirty="0"/>
            <a:t>Image Cropping</a:t>
          </a:r>
        </a:p>
      </dgm:t>
    </dgm:pt>
    <dgm:pt modelId="{4491B219-5224-4978-9ECD-08F217ACE88C}" type="parTrans" cxnId="{83B5CAAA-3D5B-48E3-BCBB-82BCA592972B}">
      <dgm:prSet/>
      <dgm:spPr/>
      <dgm:t>
        <a:bodyPr/>
        <a:lstStyle/>
        <a:p>
          <a:endParaRPr lang="en-IN"/>
        </a:p>
      </dgm:t>
    </dgm:pt>
    <dgm:pt modelId="{00CA53B8-8BE7-4768-909A-C5A52C865C02}" type="sibTrans" cxnId="{83B5CAAA-3D5B-48E3-BCBB-82BCA592972B}">
      <dgm:prSet/>
      <dgm:spPr/>
      <dgm:t>
        <a:bodyPr/>
        <a:lstStyle/>
        <a:p>
          <a:endParaRPr lang="en-IN"/>
        </a:p>
      </dgm:t>
    </dgm:pt>
    <dgm:pt modelId="{DDE3D6B2-918C-4021-81B1-F6B8741D1A5F}">
      <dgm:prSet phldrT="[Text]"/>
      <dgm:spPr/>
      <dgm:t>
        <a:bodyPr/>
        <a:lstStyle/>
        <a:p>
          <a:r>
            <a:rPr lang="en-IN" dirty="0"/>
            <a:t>Image Resizing</a:t>
          </a:r>
        </a:p>
      </dgm:t>
    </dgm:pt>
    <dgm:pt modelId="{C86B5FFE-58DB-4CDA-83DB-17E35EC409EB}" type="parTrans" cxnId="{C641B6DC-815D-40E8-8AED-D5C84C0F13BC}">
      <dgm:prSet/>
      <dgm:spPr/>
      <dgm:t>
        <a:bodyPr/>
        <a:lstStyle/>
        <a:p>
          <a:endParaRPr lang="en-IN"/>
        </a:p>
      </dgm:t>
    </dgm:pt>
    <dgm:pt modelId="{6B54533F-A89D-43FA-B9C9-00B8A2E28B12}" type="sibTrans" cxnId="{C641B6DC-815D-40E8-8AED-D5C84C0F13BC}">
      <dgm:prSet/>
      <dgm:spPr/>
      <dgm:t>
        <a:bodyPr/>
        <a:lstStyle/>
        <a:p>
          <a:endParaRPr lang="en-IN"/>
        </a:p>
      </dgm:t>
    </dgm:pt>
    <dgm:pt modelId="{4C184288-65C2-4C9D-BDD1-FA6AE75752C4}">
      <dgm:prSet/>
      <dgm:spPr/>
      <dgm:t>
        <a:bodyPr/>
        <a:lstStyle/>
        <a:p>
          <a:r>
            <a:rPr lang="en-IN" dirty="0"/>
            <a:t>Image Normalization</a:t>
          </a:r>
        </a:p>
      </dgm:t>
    </dgm:pt>
    <dgm:pt modelId="{00E64378-9BB5-4C1B-965D-4E2DC212E163}" type="parTrans" cxnId="{D32D9DA0-A558-48BD-B416-D5A41DFE2A85}">
      <dgm:prSet/>
      <dgm:spPr/>
      <dgm:t>
        <a:bodyPr/>
        <a:lstStyle/>
        <a:p>
          <a:endParaRPr lang="en-IN"/>
        </a:p>
      </dgm:t>
    </dgm:pt>
    <dgm:pt modelId="{F17428EE-3499-4865-BEC4-C613C1623ED1}" type="sibTrans" cxnId="{D32D9DA0-A558-48BD-B416-D5A41DFE2A85}">
      <dgm:prSet/>
      <dgm:spPr/>
      <dgm:t>
        <a:bodyPr/>
        <a:lstStyle/>
        <a:p>
          <a:endParaRPr lang="en-IN"/>
        </a:p>
      </dgm:t>
    </dgm:pt>
    <dgm:pt modelId="{89BC7465-C6FE-4801-9F4B-F6745CD8B9C4}">
      <dgm:prSet/>
      <dgm:spPr/>
      <dgm:t>
        <a:bodyPr/>
        <a:lstStyle/>
        <a:p>
          <a:r>
            <a:rPr lang="en-IN" dirty="0" err="1"/>
            <a:t>HoG</a:t>
          </a:r>
          <a:endParaRPr lang="en-IN" dirty="0"/>
        </a:p>
      </dgm:t>
    </dgm:pt>
    <dgm:pt modelId="{30B0E8A7-ADDC-4125-98C2-2257884A0FEB}" type="parTrans" cxnId="{01563916-93AB-4256-B462-22A82587C4A4}">
      <dgm:prSet/>
      <dgm:spPr/>
      <dgm:t>
        <a:bodyPr/>
        <a:lstStyle/>
        <a:p>
          <a:endParaRPr lang="en-IN"/>
        </a:p>
      </dgm:t>
    </dgm:pt>
    <dgm:pt modelId="{FE7001AB-2FF4-473B-B618-E228BD663D09}" type="sibTrans" cxnId="{01563916-93AB-4256-B462-22A82587C4A4}">
      <dgm:prSet/>
      <dgm:spPr/>
      <dgm:t>
        <a:bodyPr/>
        <a:lstStyle/>
        <a:p>
          <a:endParaRPr lang="en-IN"/>
        </a:p>
      </dgm:t>
    </dgm:pt>
    <dgm:pt modelId="{CF248B27-0088-4F1E-9EB4-B4BEA17A541F}">
      <dgm:prSet/>
      <dgm:spPr/>
      <dgm:t>
        <a:bodyPr/>
        <a:lstStyle/>
        <a:p>
          <a:r>
            <a:rPr lang="en-IN" dirty="0"/>
            <a:t>Input</a:t>
          </a:r>
        </a:p>
        <a:p>
          <a:r>
            <a:rPr lang="en-IN" dirty="0"/>
            <a:t>(MRI Image)</a:t>
          </a:r>
        </a:p>
      </dgm:t>
    </dgm:pt>
    <dgm:pt modelId="{C6930052-7FDD-4840-9CAD-BAA81FF3F1E1}" type="parTrans" cxnId="{F87428BA-6120-4719-8770-90CF964D8646}">
      <dgm:prSet/>
      <dgm:spPr/>
      <dgm:t>
        <a:bodyPr/>
        <a:lstStyle/>
        <a:p>
          <a:endParaRPr lang="en-IN"/>
        </a:p>
      </dgm:t>
    </dgm:pt>
    <dgm:pt modelId="{EAFF8992-D8AE-49EB-9DD8-69FF4E7377D0}" type="sibTrans" cxnId="{F87428BA-6120-4719-8770-90CF964D8646}">
      <dgm:prSet/>
      <dgm:spPr/>
      <dgm:t>
        <a:bodyPr/>
        <a:lstStyle/>
        <a:p>
          <a:endParaRPr lang="en-IN"/>
        </a:p>
      </dgm:t>
    </dgm:pt>
    <dgm:pt modelId="{7E09D121-B216-40E5-A1C8-A7381D237E82}">
      <dgm:prSet/>
      <dgm:spPr/>
      <dgm:t>
        <a:bodyPr/>
        <a:lstStyle/>
        <a:p>
          <a:r>
            <a:rPr lang="en-IN" dirty="0"/>
            <a:t>Output</a:t>
          </a:r>
        </a:p>
        <a:p>
          <a:r>
            <a:rPr lang="en-IN" dirty="0"/>
            <a:t>(Pre-Processed Image)</a:t>
          </a:r>
        </a:p>
      </dgm:t>
    </dgm:pt>
    <dgm:pt modelId="{C75AA969-AA5A-4312-A0AF-A0B1C13BCAC7}" type="parTrans" cxnId="{FCD5197D-9717-45E5-A5C3-B4237168631F}">
      <dgm:prSet/>
      <dgm:spPr/>
      <dgm:t>
        <a:bodyPr/>
        <a:lstStyle/>
        <a:p>
          <a:endParaRPr lang="en-IN"/>
        </a:p>
      </dgm:t>
    </dgm:pt>
    <dgm:pt modelId="{DEAF094A-0D09-43FA-B5BC-C062BF7CDA82}" type="sibTrans" cxnId="{FCD5197D-9717-45E5-A5C3-B4237168631F}">
      <dgm:prSet/>
      <dgm:spPr/>
      <dgm:t>
        <a:bodyPr/>
        <a:lstStyle/>
        <a:p>
          <a:endParaRPr lang="en-IN"/>
        </a:p>
      </dgm:t>
    </dgm:pt>
    <dgm:pt modelId="{ECC4A6EA-BB73-41DD-AD07-0914625F5AE7}" type="pres">
      <dgm:prSet presAssocID="{65EE06B0-A66C-4366-B5C0-92F2B51BD26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743185C0-C457-470F-AF6E-41D6579FCFC8}" type="pres">
      <dgm:prSet presAssocID="{7E09D121-B216-40E5-A1C8-A7381D237E82}" presName="Accent7" presStyleCnt="0"/>
      <dgm:spPr/>
    </dgm:pt>
    <dgm:pt modelId="{65024BF4-FB15-4F96-87CF-B24A1A3C1C8A}" type="pres">
      <dgm:prSet presAssocID="{7E09D121-B216-40E5-A1C8-A7381D237E82}" presName="Accent" presStyleLbl="node1" presStyleIdx="0" presStyleCnt="7"/>
      <dgm:spPr/>
    </dgm:pt>
    <dgm:pt modelId="{DF354E59-897F-4E15-85DE-8D907650216E}" type="pres">
      <dgm:prSet presAssocID="{7E09D121-B216-40E5-A1C8-A7381D237E82}" presName="ParentBackground7" presStyleCnt="0"/>
      <dgm:spPr/>
    </dgm:pt>
    <dgm:pt modelId="{D75A808E-035D-4E36-9E8E-FC1B19D2646D}" type="pres">
      <dgm:prSet presAssocID="{7E09D121-B216-40E5-A1C8-A7381D237E82}" presName="ParentBackground" presStyleLbl="fgAcc1" presStyleIdx="0" presStyleCnt="7"/>
      <dgm:spPr/>
    </dgm:pt>
    <dgm:pt modelId="{9279F2D6-A97D-441B-ADC7-305A34AF90B1}" type="pres">
      <dgm:prSet presAssocID="{7E09D121-B216-40E5-A1C8-A7381D237E82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A625079-017A-4074-B0BC-2EAB896C91D5}" type="pres">
      <dgm:prSet presAssocID="{89BC7465-C6FE-4801-9F4B-F6745CD8B9C4}" presName="Accent6" presStyleCnt="0"/>
      <dgm:spPr/>
    </dgm:pt>
    <dgm:pt modelId="{5C463EF4-5ABE-4F63-9DCF-0034251AC8C6}" type="pres">
      <dgm:prSet presAssocID="{89BC7465-C6FE-4801-9F4B-F6745CD8B9C4}" presName="Accent" presStyleLbl="node1" presStyleIdx="1" presStyleCnt="7"/>
      <dgm:spPr/>
    </dgm:pt>
    <dgm:pt modelId="{57514AD7-9C8A-4524-9FFE-E67747C0F672}" type="pres">
      <dgm:prSet presAssocID="{89BC7465-C6FE-4801-9F4B-F6745CD8B9C4}" presName="ParentBackground6" presStyleCnt="0"/>
      <dgm:spPr/>
    </dgm:pt>
    <dgm:pt modelId="{B436AFAA-F2F5-447B-9B74-09471004D13E}" type="pres">
      <dgm:prSet presAssocID="{89BC7465-C6FE-4801-9F4B-F6745CD8B9C4}" presName="ParentBackground" presStyleLbl="fgAcc1" presStyleIdx="1" presStyleCnt="7"/>
      <dgm:spPr/>
    </dgm:pt>
    <dgm:pt modelId="{F2C0DB4E-E55D-4888-BCCF-3E5703EB29DC}" type="pres">
      <dgm:prSet presAssocID="{89BC7465-C6FE-4801-9F4B-F6745CD8B9C4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9C9EF5B-C42E-4034-9DD3-5B70D050D89F}" type="pres">
      <dgm:prSet presAssocID="{4C184288-65C2-4C9D-BDD1-FA6AE75752C4}" presName="Accent5" presStyleCnt="0"/>
      <dgm:spPr/>
    </dgm:pt>
    <dgm:pt modelId="{83FE986F-1466-4CDA-B870-DD4693482493}" type="pres">
      <dgm:prSet presAssocID="{4C184288-65C2-4C9D-BDD1-FA6AE75752C4}" presName="Accent" presStyleLbl="node1" presStyleIdx="2" presStyleCnt="7"/>
      <dgm:spPr/>
    </dgm:pt>
    <dgm:pt modelId="{B83E32DB-1CA4-4408-ADB9-1FC9873476E7}" type="pres">
      <dgm:prSet presAssocID="{4C184288-65C2-4C9D-BDD1-FA6AE75752C4}" presName="ParentBackground5" presStyleCnt="0"/>
      <dgm:spPr/>
    </dgm:pt>
    <dgm:pt modelId="{7376B7B0-1639-43C7-9FD5-32DB5D35729E}" type="pres">
      <dgm:prSet presAssocID="{4C184288-65C2-4C9D-BDD1-FA6AE75752C4}" presName="ParentBackground" presStyleLbl="fgAcc1" presStyleIdx="2" presStyleCnt="7"/>
      <dgm:spPr/>
    </dgm:pt>
    <dgm:pt modelId="{CDC534DB-D0E4-4CC3-AB94-5546E6DE429A}" type="pres">
      <dgm:prSet presAssocID="{4C184288-65C2-4C9D-BDD1-FA6AE75752C4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837CA14-0154-4163-8542-C9C5C0CAD21C}" type="pres">
      <dgm:prSet presAssocID="{DDE3D6B2-918C-4021-81B1-F6B8741D1A5F}" presName="Accent4" presStyleCnt="0"/>
      <dgm:spPr/>
    </dgm:pt>
    <dgm:pt modelId="{77C93211-4312-497C-9E98-B2A2E6C2C107}" type="pres">
      <dgm:prSet presAssocID="{DDE3D6B2-918C-4021-81B1-F6B8741D1A5F}" presName="Accent" presStyleLbl="node1" presStyleIdx="3" presStyleCnt="7"/>
      <dgm:spPr/>
    </dgm:pt>
    <dgm:pt modelId="{49870EC5-FD28-42BE-A052-4F140C3A330F}" type="pres">
      <dgm:prSet presAssocID="{DDE3D6B2-918C-4021-81B1-F6B8741D1A5F}" presName="ParentBackground4" presStyleCnt="0"/>
      <dgm:spPr/>
    </dgm:pt>
    <dgm:pt modelId="{8B6711CD-FC76-4640-95DD-D7EC649D0F79}" type="pres">
      <dgm:prSet presAssocID="{DDE3D6B2-918C-4021-81B1-F6B8741D1A5F}" presName="ParentBackground" presStyleLbl="fgAcc1" presStyleIdx="3" presStyleCnt="7"/>
      <dgm:spPr/>
    </dgm:pt>
    <dgm:pt modelId="{8B2BA11A-C968-49BC-B5A5-26499BD8211A}" type="pres">
      <dgm:prSet presAssocID="{DDE3D6B2-918C-4021-81B1-F6B8741D1A5F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C0670AC-6B34-47BE-BE1B-4AFBFEB45D9E}" type="pres">
      <dgm:prSet presAssocID="{F45A8938-20C4-4214-8D66-383E0F370AA0}" presName="Accent3" presStyleCnt="0"/>
      <dgm:spPr/>
    </dgm:pt>
    <dgm:pt modelId="{B859E410-29E3-449A-BCCA-DE30E2BFE007}" type="pres">
      <dgm:prSet presAssocID="{F45A8938-20C4-4214-8D66-383E0F370AA0}" presName="Accent" presStyleLbl="node1" presStyleIdx="4" presStyleCnt="7"/>
      <dgm:spPr/>
    </dgm:pt>
    <dgm:pt modelId="{2831027B-B598-4116-B569-26DEBBAA3154}" type="pres">
      <dgm:prSet presAssocID="{F45A8938-20C4-4214-8D66-383E0F370AA0}" presName="ParentBackground3" presStyleCnt="0"/>
      <dgm:spPr/>
    </dgm:pt>
    <dgm:pt modelId="{9E371A78-7C5A-4C66-9BAB-32ADAC112977}" type="pres">
      <dgm:prSet presAssocID="{F45A8938-20C4-4214-8D66-383E0F370AA0}" presName="ParentBackground" presStyleLbl="fgAcc1" presStyleIdx="4" presStyleCnt="7"/>
      <dgm:spPr/>
    </dgm:pt>
    <dgm:pt modelId="{19ADE4D0-EFFC-4EF9-B4F8-FE7311C7B02E}" type="pres">
      <dgm:prSet presAssocID="{F45A8938-20C4-4214-8D66-383E0F370AA0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9181B31-BEAA-48F4-9C8E-071F97F2B88F}" type="pres">
      <dgm:prSet presAssocID="{5AE21327-DFC3-4B61-BE81-E033533958E2}" presName="Accent2" presStyleCnt="0"/>
      <dgm:spPr/>
    </dgm:pt>
    <dgm:pt modelId="{B6703ABD-3774-4859-BCF7-0EA9E86C0422}" type="pres">
      <dgm:prSet presAssocID="{5AE21327-DFC3-4B61-BE81-E033533958E2}" presName="Accent" presStyleLbl="node1" presStyleIdx="5" presStyleCnt="7"/>
      <dgm:spPr/>
    </dgm:pt>
    <dgm:pt modelId="{BBB43946-150A-4EB5-A748-FF18B1A9D109}" type="pres">
      <dgm:prSet presAssocID="{5AE21327-DFC3-4B61-BE81-E033533958E2}" presName="ParentBackground2" presStyleCnt="0"/>
      <dgm:spPr/>
    </dgm:pt>
    <dgm:pt modelId="{37BF4CDD-6AAB-4F55-BEF5-B6C2DE5808DE}" type="pres">
      <dgm:prSet presAssocID="{5AE21327-DFC3-4B61-BE81-E033533958E2}" presName="ParentBackground" presStyleLbl="fgAcc1" presStyleIdx="5" presStyleCnt="7"/>
      <dgm:spPr/>
    </dgm:pt>
    <dgm:pt modelId="{A7D9D41B-C9CF-4DDA-8AEE-B634D8EF7792}" type="pres">
      <dgm:prSet presAssocID="{5AE21327-DFC3-4B61-BE81-E033533958E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1D4DA18-3882-4EA5-8D8F-1AA6F94DF85C}" type="pres">
      <dgm:prSet presAssocID="{CF248B27-0088-4F1E-9EB4-B4BEA17A541F}" presName="Accent1" presStyleCnt="0"/>
      <dgm:spPr/>
    </dgm:pt>
    <dgm:pt modelId="{31B2ADF6-7369-4F03-9019-B9DF603AFAF0}" type="pres">
      <dgm:prSet presAssocID="{CF248B27-0088-4F1E-9EB4-B4BEA17A541F}" presName="Accent" presStyleLbl="node1" presStyleIdx="6" presStyleCnt="7"/>
      <dgm:spPr/>
    </dgm:pt>
    <dgm:pt modelId="{D99985B9-1843-4833-9023-AE9F20B857D0}" type="pres">
      <dgm:prSet presAssocID="{CF248B27-0088-4F1E-9EB4-B4BEA17A541F}" presName="ParentBackground1" presStyleCnt="0"/>
      <dgm:spPr/>
    </dgm:pt>
    <dgm:pt modelId="{541DBF4F-361D-4BD2-A022-00DC78294F97}" type="pres">
      <dgm:prSet presAssocID="{CF248B27-0088-4F1E-9EB4-B4BEA17A541F}" presName="ParentBackground" presStyleLbl="fgAcc1" presStyleIdx="6" presStyleCnt="7"/>
      <dgm:spPr/>
    </dgm:pt>
    <dgm:pt modelId="{FE436619-9590-494B-9924-ABB139821CD5}" type="pres">
      <dgm:prSet presAssocID="{CF248B27-0088-4F1E-9EB4-B4BEA17A541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CAAA9C06-B625-4B1B-B7B1-E99E928D758B}" type="presOf" srcId="{7E09D121-B216-40E5-A1C8-A7381D237E82}" destId="{9279F2D6-A97D-441B-ADC7-305A34AF90B1}" srcOrd="1" destOrd="0" presId="urn:microsoft.com/office/officeart/2011/layout/CircleProcess"/>
    <dgm:cxn modelId="{01563916-93AB-4256-B462-22A82587C4A4}" srcId="{65EE06B0-A66C-4366-B5C0-92F2B51BD269}" destId="{89BC7465-C6FE-4801-9F4B-F6745CD8B9C4}" srcOrd="5" destOrd="0" parTransId="{30B0E8A7-ADDC-4125-98C2-2257884A0FEB}" sibTransId="{FE7001AB-2FF4-473B-B618-E228BD663D09}"/>
    <dgm:cxn modelId="{4D98BF17-5514-4B4D-978E-B5EFAE9F533E}" type="presOf" srcId="{4C184288-65C2-4C9D-BDD1-FA6AE75752C4}" destId="{CDC534DB-D0E4-4CC3-AB94-5546E6DE429A}" srcOrd="1" destOrd="0" presId="urn:microsoft.com/office/officeart/2011/layout/CircleProcess"/>
    <dgm:cxn modelId="{DBC1A41B-FF31-47E9-B066-A91E4D26F0BB}" type="presOf" srcId="{89BC7465-C6FE-4801-9F4B-F6745CD8B9C4}" destId="{F2C0DB4E-E55D-4888-BCCF-3E5703EB29DC}" srcOrd="1" destOrd="0" presId="urn:microsoft.com/office/officeart/2011/layout/CircleProcess"/>
    <dgm:cxn modelId="{4B25072A-022B-44B9-A147-B8D409A81D42}" type="presOf" srcId="{5AE21327-DFC3-4B61-BE81-E033533958E2}" destId="{37BF4CDD-6AAB-4F55-BEF5-B6C2DE5808DE}" srcOrd="0" destOrd="0" presId="urn:microsoft.com/office/officeart/2011/layout/CircleProcess"/>
    <dgm:cxn modelId="{22924742-CBB1-4E12-A9F7-F3DE66BDCF11}" type="presOf" srcId="{5AE21327-DFC3-4B61-BE81-E033533958E2}" destId="{A7D9D41B-C9CF-4DDA-8AEE-B634D8EF7792}" srcOrd="1" destOrd="0" presId="urn:microsoft.com/office/officeart/2011/layout/CircleProcess"/>
    <dgm:cxn modelId="{EFF09C44-0229-4F26-892C-1921C73C1424}" type="presOf" srcId="{65EE06B0-A66C-4366-B5C0-92F2B51BD269}" destId="{ECC4A6EA-BB73-41DD-AD07-0914625F5AE7}" srcOrd="0" destOrd="0" presId="urn:microsoft.com/office/officeart/2011/layout/CircleProcess"/>
    <dgm:cxn modelId="{E81FF96D-AF48-4919-90EE-5CE62F1A6D0C}" srcId="{65EE06B0-A66C-4366-B5C0-92F2B51BD269}" destId="{5AE21327-DFC3-4B61-BE81-E033533958E2}" srcOrd="1" destOrd="0" parTransId="{C6EFFCA1-D54F-4F3F-90C9-3B69C19C1738}" sibTransId="{E651AC37-182B-4013-977A-5376E55D1CA0}"/>
    <dgm:cxn modelId="{E4668B4E-72B8-4774-8FFC-86F9329565AC}" type="presOf" srcId="{F45A8938-20C4-4214-8D66-383E0F370AA0}" destId="{9E371A78-7C5A-4C66-9BAB-32ADAC112977}" srcOrd="0" destOrd="0" presId="urn:microsoft.com/office/officeart/2011/layout/CircleProcess"/>
    <dgm:cxn modelId="{BD6F5879-FDD4-4140-B6EE-10B563B90E93}" type="presOf" srcId="{DDE3D6B2-918C-4021-81B1-F6B8741D1A5F}" destId="{8B6711CD-FC76-4640-95DD-D7EC649D0F79}" srcOrd="0" destOrd="0" presId="urn:microsoft.com/office/officeart/2011/layout/CircleProcess"/>
    <dgm:cxn modelId="{1ECDC459-0D62-425A-9807-98F70DBE61CF}" type="presOf" srcId="{4C184288-65C2-4C9D-BDD1-FA6AE75752C4}" destId="{7376B7B0-1639-43C7-9FD5-32DB5D35729E}" srcOrd="0" destOrd="0" presId="urn:microsoft.com/office/officeart/2011/layout/CircleProcess"/>
    <dgm:cxn modelId="{FCD5197D-9717-45E5-A5C3-B4237168631F}" srcId="{65EE06B0-A66C-4366-B5C0-92F2B51BD269}" destId="{7E09D121-B216-40E5-A1C8-A7381D237E82}" srcOrd="6" destOrd="0" parTransId="{C75AA969-AA5A-4312-A0AF-A0B1C13BCAC7}" sibTransId="{DEAF094A-0D09-43FA-B5BC-C062BF7CDA82}"/>
    <dgm:cxn modelId="{3D78B583-306D-42A6-BD13-10BDDC850BF6}" type="presOf" srcId="{CF248B27-0088-4F1E-9EB4-B4BEA17A541F}" destId="{541DBF4F-361D-4BD2-A022-00DC78294F97}" srcOrd="0" destOrd="0" presId="urn:microsoft.com/office/officeart/2011/layout/CircleProcess"/>
    <dgm:cxn modelId="{D32D9DA0-A558-48BD-B416-D5A41DFE2A85}" srcId="{65EE06B0-A66C-4366-B5C0-92F2B51BD269}" destId="{4C184288-65C2-4C9D-BDD1-FA6AE75752C4}" srcOrd="4" destOrd="0" parTransId="{00E64378-9BB5-4C1B-965D-4E2DC212E163}" sibTransId="{F17428EE-3499-4865-BEC4-C613C1623ED1}"/>
    <dgm:cxn modelId="{83B5CAAA-3D5B-48E3-BCBB-82BCA592972B}" srcId="{65EE06B0-A66C-4366-B5C0-92F2B51BD269}" destId="{F45A8938-20C4-4214-8D66-383E0F370AA0}" srcOrd="2" destOrd="0" parTransId="{4491B219-5224-4978-9ECD-08F217ACE88C}" sibTransId="{00CA53B8-8BE7-4768-909A-C5A52C865C02}"/>
    <dgm:cxn modelId="{D24222AC-C2DE-486F-BB29-5CD291A56B73}" type="presOf" srcId="{7E09D121-B216-40E5-A1C8-A7381D237E82}" destId="{D75A808E-035D-4E36-9E8E-FC1B19D2646D}" srcOrd="0" destOrd="0" presId="urn:microsoft.com/office/officeart/2011/layout/CircleProcess"/>
    <dgm:cxn modelId="{F87428BA-6120-4719-8770-90CF964D8646}" srcId="{65EE06B0-A66C-4366-B5C0-92F2B51BD269}" destId="{CF248B27-0088-4F1E-9EB4-B4BEA17A541F}" srcOrd="0" destOrd="0" parTransId="{C6930052-7FDD-4840-9CAD-BAA81FF3F1E1}" sibTransId="{EAFF8992-D8AE-49EB-9DD8-69FF4E7377D0}"/>
    <dgm:cxn modelId="{16503EBF-211C-43BB-9E6F-1F15CC92515D}" type="presOf" srcId="{CF248B27-0088-4F1E-9EB4-B4BEA17A541F}" destId="{FE436619-9590-494B-9924-ABB139821CD5}" srcOrd="1" destOrd="0" presId="urn:microsoft.com/office/officeart/2011/layout/CircleProcess"/>
    <dgm:cxn modelId="{4CC5EBC6-AEAF-4ABA-9FBD-A03469F0B798}" type="presOf" srcId="{F45A8938-20C4-4214-8D66-383E0F370AA0}" destId="{19ADE4D0-EFFC-4EF9-B4F8-FE7311C7B02E}" srcOrd="1" destOrd="0" presId="urn:microsoft.com/office/officeart/2011/layout/CircleProcess"/>
    <dgm:cxn modelId="{1AA246CB-3539-4F90-9DB4-FBA316DB1DCD}" type="presOf" srcId="{89BC7465-C6FE-4801-9F4B-F6745CD8B9C4}" destId="{B436AFAA-F2F5-447B-9B74-09471004D13E}" srcOrd="0" destOrd="0" presId="urn:microsoft.com/office/officeart/2011/layout/CircleProcess"/>
    <dgm:cxn modelId="{7D2A3CD2-C302-4B1F-8AE0-B87880DE7B7C}" type="presOf" srcId="{DDE3D6B2-918C-4021-81B1-F6B8741D1A5F}" destId="{8B2BA11A-C968-49BC-B5A5-26499BD8211A}" srcOrd="1" destOrd="0" presId="urn:microsoft.com/office/officeart/2011/layout/CircleProcess"/>
    <dgm:cxn modelId="{C641B6DC-815D-40E8-8AED-D5C84C0F13BC}" srcId="{65EE06B0-A66C-4366-B5C0-92F2B51BD269}" destId="{DDE3D6B2-918C-4021-81B1-F6B8741D1A5F}" srcOrd="3" destOrd="0" parTransId="{C86B5FFE-58DB-4CDA-83DB-17E35EC409EB}" sibTransId="{6B54533F-A89D-43FA-B9C9-00B8A2E28B12}"/>
    <dgm:cxn modelId="{D480B9D0-E982-46F0-B29F-0AB5DB49A964}" type="presParOf" srcId="{ECC4A6EA-BB73-41DD-AD07-0914625F5AE7}" destId="{743185C0-C457-470F-AF6E-41D6579FCFC8}" srcOrd="0" destOrd="0" presId="urn:microsoft.com/office/officeart/2011/layout/CircleProcess"/>
    <dgm:cxn modelId="{8A84AB9E-286C-4E92-8056-EF115A42272E}" type="presParOf" srcId="{743185C0-C457-470F-AF6E-41D6579FCFC8}" destId="{65024BF4-FB15-4F96-87CF-B24A1A3C1C8A}" srcOrd="0" destOrd="0" presId="urn:microsoft.com/office/officeart/2011/layout/CircleProcess"/>
    <dgm:cxn modelId="{8F29C7C7-757D-4267-A6C3-A3B27F73B991}" type="presParOf" srcId="{ECC4A6EA-BB73-41DD-AD07-0914625F5AE7}" destId="{DF354E59-897F-4E15-85DE-8D907650216E}" srcOrd="1" destOrd="0" presId="urn:microsoft.com/office/officeart/2011/layout/CircleProcess"/>
    <dgm:cxn modelId="{B89F832A-CA8F-4F0E-97E4-D4EF2BE1AFE2}" type="presParOf" srcId="{DF354E59-897F-4E15-85DE-8D907650216E}" destId="{D75A808E-035D-4E36-9E8E-FC1B19D2646D}" srcOrd="0" destOrd="0" presId="urn:microsoft.com/office/officeart/2011/layout/CircleProcess"/>
    <dgm:cxn modelId="{BEB979CE-54BF-4078-8C18-C8EBCE701ACA}" type="presParOf" srcId="{ECC4A6EA-BB73-41DD-AD07-0914625F5AE7}" destId="{9279F2D6-A97D-441B-ADC7-305A34AF90B1}" srcOrd="2" destOrd="0" presId="urn:microsoft.com/office/officeart/2011/layout/CircleProcess"/>
    <dgm:cxn modelId="{4D5A7667-1CAF-4EAF-AAFB-A7BA676A211D}" type="presParOf" srcId="{ECC4A6EA-BB73-41DD-AD07-0914625F5AE7}" destId="{DA625079-017A-4074-B0BC-2EAB896C91D5}" srcOrd="3" destOrd="0" presId="urn:microsoft.com/office/officeart/2011/layout/CircleProcess"/>
    <dgm:cxn modelId="{91E9FD7F-E677-41F3-8E18-3911F65F52AB}" type="presParOf" srcId="{DA625079-017A-4074-B0BC-2EAB896C91D5}" destId="{5C463EF4-5ABE-4F63-9DCF-0034251AC8C6}" srcOrd="0" destOrd="0" presId="urn:microsoft.com/office/officeart/2011/layout/CircleProcess"/>
    <dgm:cxn modelId="{5E2FE015-2B35-49F6-BCEC-336F7BA614E5}" type="presParOf" srcId="{ECC4A6EA-BB73-41DD-AD07-0914625F5AE7}" destId="{57514AD7-9C8A-4524-9FFE-E67747C0F672}" srcOrd="4" destOrd="0" presId="urn:microsoft.com/office/officeart/2011/layout/CircleProcess"/>
    <dgm:cxn modelId="{746EEF81-06BB-4CDE-BB88-42A5194A1DB7}" type="presParOf" srcId="{57514AD7-9C8A-4524-9FFE-E67747C0F672}" destId="{B436AFAA-F2F5-447B-9B74-09471004D13E}" srcOrd="0" destOrd="0" presId="urn:microsoft.com/office/officeart/2011/layout/CircleProcess"/>
    <dgm:cxn modelId="{A76A112E-4DFA-46F1-AF6D-02FB79054EE2}" type="presParOf" srcId="{ECC4A6EA-BB73-41DD-AD07-0914625F5AE7}" destId="{F2C0DB4E-E55D-4888-BCCF-3E5703EB29DC}" srcOrd="5" destOrd="0" presId="urn:microsoft.com/office/officeart/2011/layout/CircleProcess"/>
    <dgm:cxn modelId="{645BD2EA-ACF0-4036-A933-061A081BC7CE}" type="presParOf" srcId="{ECC4A6EA-BB73-41DD-AD07-0914625F5AE7}" destId="{D9C9EF5B-C42E-4034-9DD3-5B70D050D89F}" srcOrd="6" destOrd="0" presId="urn:microsoft.com/office/officeart/2011/layout/CircleProcess"/>
    <dgm:cxn modelId="{9AE60DC4-543C-45E9-A8C8-8D339ACB4E2C}" type="presParOf" srcId="{D9C9EF5B-C42E-4034-9DD3-5B70D050D89F}" destId="{83FE986F-1466-4CDA-B870-DD4693482493}" srcOrd="0" destOrd="0" presId="urn:microsoft.com/office/officeart/2011/layout/CircleProcess"/>
    <dgm:cxn modelId="{C1C811F8-005F-41BC-A78B-BE9ED0DEC207}" type="presParOf" srcId="{ECC4A6EA-BB73-41DD-AD07-0914625F5AE7}" destId="{B83E32DB-1CA4-4408-ADB9-1FC9873476E7}" srcOrd="7" destOrd="0" presId="urn:microsoft.com/office/officeart/2011/layout/CircleProcess"/>
    <dgm:cxn modelId="{35AA1F47-7858-47E4-8446-F0FCFF51B970}" type="presParOf" srcId="{B83E32DB-1CA4-4408-ADB9-1FC9873476E7}" destId="{7376B7B0-1639-43C7-9FD5-32DB5D35729E}" srcOrd="0" destOrd="0" presId="urn:microsoft.com/office/officeart/2011/layout/CircleProcess"/>
    <dgm:cxn modelId="{DADDC317-3C3E-40D7-A904-816BF61AD9C9}" type="presParOf" srcId="{ECC4A6EA-BB73-41DD-AD07-0914625F5AE7}" destId="{CDC534DB-D0E4-4CC3-AB94-5546E6DE429A}" srcOrd="8" destOrd="0" presId="urn:microsoft.com/office/officeart/2011/layout/CircleProcess"/>
    <dgm:cxn modelId="{676676A3-6161-410C-8832-7AF7FCF4EF6B}" type="presParOf" srcId="{ECC4A6EA-BB73-41DD-AD07-0914625F5AE7}" destId="{4837CA14-0154-4163-8542-C9C5C0CAD21C}" srcOrd="9" destOrd="0" presId="urn:microsoft.com/office/officeart/2011/layout/CircleProcess"/>
    <dgm:cxn modelId="{151EEFA5-808A-4001-BB15-4EE871AED6A9}" type="presParOf" srcId="{4837CA14-0154-4163-8542-C9C5C0CAD21C}" destId="{77C93211-4312-497C-9E98-B2A2E6C2C107}" srcOrd="0" destOrd="0" presId="urn:microsoft.com/office/officeart/2011/layout/CircleProcess"/>
    <dgm:cxn modelId="{36A65D51-A101-449D-AAB2-97003D71607E}" type="presParOf" srcId="{ECC4A6EA-BB73-41DD-AD07-0914625F5AE7}" destId="{49870EC5-FD28-42BE-A052-4F140C3A330F}" srcOrd="10" destOrd="0" presId="urn:microsoft.com/office/officeart/2011/layout/CircleProcess"/>
    <dgm:cxn modelId="{AC852448-4DDE-40F2-8397-29233977CB90}" type="presParOf" srcId="{49870EC5-FD28-42BE-A052-4F140C3A330F}" destId="{8B6711CD-FC76-4640-95DD-D7EC649D0F79}" srcOrd="0" destOrd="0" presId="urn:microsoft.com/office/officeart/2011/layout/CircleProcess"/>
    <dgm:cxn modelId="{AA300D7C-2344-441D-AF77-8BB14FCAE1B9}" type="presParOf" srcId="{ECC4A6EA-BB73-41DD-AD07-0914625F5AE7}" destId="{8B2BA11A-C968-49BC-B5A5-26499BD8211A}" srcOrd="11" destOrd="0" presId="urn:microsoft.com/office/officeart/2011/layout/CircleProcess"/>
    <dgm:cxn modelId="{BC543B2E-2A33-4C6B-9F9C-7A9A6CF42643}" type="presParOf" srcId="{ECC4A6EA-BB73-41DD-AD07-0914625F5AE7}" destId="{FC0670AC-6B34-47BE-BE1B-4AFBFEB45D9E}" srcOrd="12" destOrd="0" presId="urn:microsoft.com/office/officeart/2011/layout/CircleProcess"/>
    <dgm:cxn modelId="{4BC114E0-4552-489A-BF95-9A7748D43E1B}" type="presParOf" srcId="{FC0670AC-6B34-47BE-BE1B-4AFBFEB45D9E}" destId="{B859E410-29E3-449A-BCCA-DE30E2BFE007}" srcOrd="0" destOrd="0" presId="urn:microsoft.com/office/officeart/2011/layout/CircleProcess"/>
    <dgm:cxn modelId="{8A6C8CEE-2C10-4BA2-B468-2C5738E8CBE6}" type="presParOf" srcId="{ECC4A6EA-BB73-41DD-AD07-0914625F5AE7}" destId="{2831027B-B598-4116-B569-26DEBBAA3154}" srcOrd="13" destOrd="0" presId="urn:microsoft.com/office/officeart/2011/layout/CircleProcess"/>
    <dgm:cxn modelId="{188E317F-170D-4CE1-9673-C48CD97A2E09}" type="presParOf" srcId="{2831027B-B598-4116-B569-26DEBBAA3154}" destId="{9E371A78-7C5A-4C66-9BAB-32ADAC112977}" srcOrd="0" destOrd="0" presId="urn:microsoft.com/office/officeart/2011/layout/CircleProcess"/>
    <dgm:cxn modelId="{615500D5-BB59-4779-BAA8-45CD8343A9E6}" type="presParOf" srcId="{ECC4A6EA-BB73-41DD-AD07-0914625F5AE7}" destId="{19ADE4D0-EFFC-4EF9-B4F8-FE7311C7B02E}" srcOrd="14" destOrd="0" presId="urn:microsoft.com/office/officeart/2011/layout/CircleProcess"/>
    <dgm:cxn modelId="{85B78396-96CD-4778-BB7C-C19CEAB45E3C}" type="presParOf" srcId="{ECC4A6EA-BB73-41DD-AD07-0914625F5AE7}" destId="{59181B31-BEAA-48F4-9C8E-071F97F2B88F}" srcOrd="15" destOrd="0" presId="urn:microsoft.com/office/officeart/2011/layout/CircleProcess"/>
    <dgm:cxn modelId="{9FC8775D-8A0A-455D-8C06-3CC8AA9CF239}" type="presParOf" srcId="{59181B31-BEAA-48F4-9C8E-071F97F2B88F}" destId="{B6703ABD-3774-4859-BCF7-0EA9E86C0422}" srcOrd="0" destOrd="0" presId="urn:microsoft.com/office/officeart/2011/layout/CircleProcess"/>
    <dgm:cxn modelId="{90F9AEF5-143B-444F-BCA2-E118390FA6ED}" type="presParOf" srcId="{ECC4A6EA-BB73-41DD-AD07-0914625F5AE7}" destId="{BBB43946-150A-4EB5-A748-FF18B1A9D109}" srcOrd="16" destOrd="0" presId="urn:microsoft.com/office/officeart/2011/layout/CircleProcess"/>
    <dgm:cxn modelId="{008FCD28-CD71-449A-8C76-616990BD5DF4}" type="presParOf" srcId="{BBB43946-150A-4EB5-A748-FF18B1A9D109}" destId="{37BF4CDD-6AAB-4F55-BEF5-B6C2DE5808DE}" srcOrd="0" destOrd="0" presId="urn:microsoft.com/office/officeart/2011/layout/CircleProcess"/>
    <dgm:cxn modelId="{B8B3F093-EF1B-45A4-9A25-2E8DE9CBB9C0}" type="presParOf" srcId="{ECC4A6EA-BB73-41DD-AD07-0914625F5AE7}" destId="{A7D9D41B-C9CF-4DDA-8AEE-B634D8EF7792}" srcOrd="17" destOrd="0" presId="urn:microsoft.com/office/officeart/2011/layout/CircleProcess"/>
    <dgm:cxn modelId="{33A7D368-3A88-4F9C-B64B-B3E54D202AEB}" type="presParOf" srcId="{ECC4A6EA-BB73-41DD-AD07-0914625F5AE7}" destId="{11D4DA18-3882-4EA5-8D8F-1AA6F94DF85C}" srcOrd="18" destOrd="0" presId="urn:microsoft.com/office/officeart/2011/layout/CircleProcess"/>
    <dgm:cxn modelId="{3512A327-B5A5-4DE5-B448-5F6AFF4BCBC0}" type="presParOf" srcId="{11D4DA18-3882-4EA5-8D8F-1AA6F94DF85C}" destId="{31B2ADF6-7369-4F03-9019-B9DF603AFAF0}" srcOrd="0" destOrd="0" presId="urn:microsoft.com/office/officeart/2011/layout/CircleProcess"/>
    <dgm:cxn modelId="{B9E14BF1-404A-4105-8771-EC4C9EC7E626}" type="presParOf" srcId="{ECC4A6EA-BB73-41DD-AD07-0914625F5AE7}" destId="{D99985B9-1843-4833-9023-AE9F20B857D0}" srcOrd="19" destOrd="0" presId="urn:microsoft.com/office/officeart/2011/layout/CircleProcess"/>
    <dgm:cxn modelId="{16F76DA5-3153-4B57-85CE-7CE914F1C592}" type="presParOf" srcId="{D99985B9-1843-4833-9023-AE9F20B857D0}" destId="{541DBF4F-361D-4BD2-A022-00DC78294F97}" srcOrd="0" destOrd="0" presId="urn:microsoft.com/office/officeart/2011/layout/CircleProcess"/>
    <dgm:cxn modelId="{039FE69F-12B5-4170-9D35-577A4F01CF79}" type="presParOf" srcId="{ECC4A6EA-BB73-41DD-AD07-0914625F5AE7}" destId="{FE436619-9590-494B-9924-ABB139821CD5}" srcOrd="2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24BF4-FB15-4F96-87CF-B24A1A3C1C8A}">
      <dsp:nvSpPr>
        <dsp:cNvPr id="0" name=""/>
        <dsp:cNvSpPr/>
      </dsp:nvSpPr>
      <dsp:spPr>
        <a:xfrm>
          <a:off x="9462440" y="485516"/>
          <a:ext cx="1286753" cy="128635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5A808E-035D-4E36-9E8E-FC1B19D2646D}">
      <dsp:nvSpPr>
        <dsp:cNvPr id="0" name=""/>
        <dsp:cNvSpPr/>
      </dsp:nvSpPr>
      <dsp:spPr>
        <a:xfrm>
          <a:off x="9506155" y="528402"/>
          <a:ext cx="1200273" cy="1200587"/>
        </a:xfrm>
        <a:prstGeom prst="ellips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Output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(Pre-Processed Image)</a:t>
          </a:r>
        </a:p>
      </dsp:txBody>
      <dsp:txXfrm>
        <a:off x="9677216" y="699947"/>
        <a:ext cx="857202" cy="857497"/>
      </dsp:txXfrm>
    </dsp:sp>
    <dsp:sp modelId="{5C463EF4-5ABE-4F63-9DCF-0034251AC8C6}">
      <dsp:nvSpPr>
        <dsp:cNvPr id="0" name=""/>
        <dsp:cNvSpPr/>
      </dsp:nvSpPr>
      <dsp:spPr>
        <a:xfrm rot="2700000">
          <a:off x="8133562" y="485372"/>
          <a:ext cx="1286422" cy="128642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36AFAA-F2F5-447B-9B74-09471004D13E}">
      <dsp:nvSpPr>
        <dsp:cNvPr id="0" name=""/>
        <dsp:cNvSpPr/>
      </dsp:nvSpPr>
      <dsp:spPr>
        <a:xfrm>
          <a:off x="8176637" y="528402"/>
          <a:ext cx="1200273" cy="1200587"/>
        </a:xfrm>
        <a:prstGeom prst="ellips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 err="1"/>
            <a:t>HoG</a:t>
          </a:r>
          <a:endParaRPr lang="en-IN" sz="1100" kern="1200" dirty="0"/>
        </a:p>
      </dsp:txBody>
      <dsp:txXfrm>
        <a:off x="8347697" y="699947"/>
        <a:ext cx="857202" cy="857497"/>
      </dsp:txXfrm>
    </dsp:sp>
    <dsp:sp modelId="{83FE986F-1466-4CDA-B870-DD4693482493}">
      <dsp:nvSpPr>
        <dsp:cNvPr id="0" name=""/>
        <dsp:cNvSpPr/>
      </dsp:nvSpPr>
      <dsp:spPr>
        <a:xfrm rot="2700000">
          <a:off x="6804993" y="485372"/>
          <a:ext cx="1286422" cy="128642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76B7B0-1639-43C7-9FD5-32DB5D35729E}">
      <dsp:nvSpPr>
        <dsp:cNvPr id="0" name=""/>
        <dsp:cNvSpPr/>
      </dsp:nvSpPr>
      <dsp:spPr>
        <a:xfrm>
          <a:off x="6847118" y="528402"/>
          <a:ext cx="1200273" cy="1200587"/>
        </a:xfrm>
        <a:prstGeom prst="ellips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Image Normalization</a:t>
          </a:r>
        </a:p>
      </dsp:txBody>
      <dsp:txXfrm>
        <a:off x="7019129" y="699947"/>
        <a:ext cx="857202" cy="857497"/>
      </dsp:txXfrm>
    </dsp:sp>
    <dsp:sp modelId="{77C93211-4312-497C-9E98-B2A2E6C2C107}">
      <dsp:nvSpPr>
        <dsp:cNvPr id="0" name=""/>
        <dsp:cNvSpPr/>
      </dsp:nvSpPr>
      <dsp:spPr>
        <a:xfrm rot="2700000">
          <a:off x="5475475" y="485372"/>
          <a:ext cx="1286422" cy="128642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6711CD-FC76-4640-95DD-D7EC649D0F79}">
      <dsp:nvSpPr>
        <dsp:cNvPr id="0" name=""/>
        <dsp:cNvSpPr/>
      </dsp:nvSpPr>
      <dsp:spPr>
        <a:xfrm>
          <a:off x="5518550" y="528402"/>
          <a:ext cx="1200273" cy="1200587"/>
        </a:xfrm>
        <a:prstGeom prst="ellips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Image Resizing</a:t>
          </a:r>
        </a:p>
      </dsp:txBody>
      <dsp:txXfrm>
        <a:off x="5689610" y="699947"/>
        <a:ext cx="857202" cy="857497"/>
      </dsp:txXfrm>
    </dsp:sp>
    <dsp:sp modelId="{B859E410-29E3-449A-BCCA-DE30E2BFE007}">
      <dsp:nvSpPr>
        <dsp:cNvPr id="0" name=""/>
        <dsp:cNvSpPr/>
      </dsp:nvSpPr>
      <dsp:spPr>
        <a:xfrm rot="2700000">
          <a:off x="4145956" y="485372"/>
          <a:ext cx="1286422" cy="128642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371A78-7C5A-4C66-9BAB-32ADAC112977}">
      <dsp:nvSpPr>
        <dsp:cNvPr id="0" name=""/>
        <dsp:cNvSpPr/>
      </dsp:nvSpPr>
      <dsp:spPr>
        <a:xfrm>
          <a:off x="4189031" y="528402"/>
          <a:ext cx="1200273" cy="1200587"/>
        </a:xfrm>
        <a:prstGeom prst="ellips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Image Cropping</a:t>
          </a:r>
        </a:p>
      </dsp:txBody>
      <dsp:txXfrm>
        <a:off x="4360091" y="699947"/>
        <a:ext cx="857202" cy="857497"/>
      </dsp:txXfrm>
    </dsp:sp>
    <dsp:sp modelId="{B6703ABD-3774-4859-BCF7-0EA9E86C0422}">
      <dsp:nvSpPr>
        <dsp:cNvPr id="0" name=""/>
        <dsp:cNvSpPr/>
      </dsp:nvSpPr>
      <dsp:spPr>
        <a:xfrm rot="2700000">
          <a:off x="2817388" y="485372"/>
          <a:ext cx="1286422" cy="128642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BF4CDD-6AAB-4F55-BEF5-B6C2DE5808DE}">
      <dsp:nvSpPr>
        <dsp:cNvPr id="0" name=""/>
        <dsp:cNvSpPr/>
      </dsp:nvSpPr>
      <dsp:spPr>
        <a:xfrm>
          <a:off x="2859512" y="528402"/>
          <a:ext cx="1200273" cy="1200587"/>
        </a:xfrm>
        <a:prstGeom prst="ellips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Image Contouring</a:t>
          </a:r>
        </a:p>
      </dsp:txBody>
      <dsp:txXfrm>
        <a:off x="3031523" y="699947"/>
        <a:ext cx="857202" cy="857497"/>
      </dsp:txXfrm>
    </dsp:sp>
    <dsp:sp modelId="{31B2ADF6-7369-4F03-9019-B9DF603AFAF0}">
      <dsp:nvSpPr>
        <dsp:cNvPr id="0" name=""/>
        <dsp:cNvSpPr/>
      </dsp:nvSpPr>
      <dsp:spPr>
        <a:xfrm rot="2700000">
          <a:off x="1487869" y="485372"/>
          <a:ext cx="1286422" cy="128642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1DBF4F-361D-4BD2-A022-00DC78294F97}">
      <dsp:nvSpPr>
        <dsp:cNvPr id="0" name=""/>
        <dsp:cNvSpPr/>
      </dsp:nvSpPr>
      <dsp:spPr>
        <a:xfrm>
          <a:off x="1530944" y="528402"/>
          <a:ext cx="1200273" cy="1200587"/>
        </a:xfrm>
        <a:prstGeom prst="ellips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Input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(MRI Image)</a:t>
          </a:r>
        </a:p>
      </dsp:txBody>
      <dsp:txXfrm>
        <a:off x="1702004" y="699947"/>
        <a:ext cx="857202" cy="857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06EB99-5AFD-4EE2-BE72-5B03D84AF2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6AAA02-FA85-4A26-9D08-0CEA189C8E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00075-AC8A-41C2-9954-88818BEA569D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9DF08-AB6C-4F54-A153-F0B3EB3BB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E0E80-CAED-4BFF-A4C3-559EBE6917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E8EBF-4A1C-4CAA-A769-E40B6F9C6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6243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84BF6-E97C-4219-BA62-474B0B168729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16AA0-0588-4B16-A9F8-C4FC626FF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29380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</a:t>
            </a:r>
            <a:r>
              <a:rPr lang="en-US" baseline="0" dirty="0"/>
              <a:t> job is to convince the committee that you have done sufficient exploratory work to know how to proceed with the research or development project being proposed.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21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Gannon University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21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AED0E2-10AF-4C45-A2B6-2CA49177EEAB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216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December 10,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21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428782-963F-481B-8BE9-306892ECDE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216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99A36A6-8A13-4380-8907-12AC223E34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94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</a:t>
            </a:r>
            <a:r>
              <a:rPr lang="en-US" baseline="0" dirty="0"/>
              <a:t> job is to convince the committee that you have done sufficient exploratory work to know how to proceed with the research or development project being proposed.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21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Gannon University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21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AED0E2-10AF-4C45-A2B6-2CA49177EEAB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216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December 10,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21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428782-963F-481B-8BE9-306892ECDE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216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DADE27F-05D7-4AEC-8734-998EA18CC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33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</a:t>
            </a:r>
            <a:r>
              <a:rPr lang="en-US" baseline="0" dirty="0"/>
              <a:t> job is to convince the committee that you have done sufficient exploratory work to know how to proceed with the research or development project being proposed.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21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Gannon University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21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AED0E2-10AF-4C45-A2B6-2CA49177EEAB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216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December 10,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21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428782-963F-481B-8BE9-306892ECDE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216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99A36A6-8A13-4380-8907-12AC223E34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58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016" y="2130519"/>
            <a:ext cx="10363970" cy="1469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031" y="3885640"/>
            <a:ext cx="8535939" cy="1753721"/>
          </a:xfrm>
        </p:spPr>
        <p:txBody>
          <a:bodyPr/>
          <a:lstStyle>
            <a:lvl1pPr marL="0" indent="0" algn="ctr">
              <a:buNone/>
              <a:defRPr/>
            </a:lvl1pPr>
            <a:lvl2pPr marL="403433" indent="0" algn="ctr">
              <a:buNone/>
              <a:defRPr/>
            </a:lvl2pPr>
            <a:lvl3pPr marL="806867" indent="0" algn="ctr">
              <a:buNone/>
              <a:defRPr/>
            </a:lvl3pPr>
            <a:lvl4pPr marL="1210300" indent="0" algn="ctr">
              <a:buNone/>
              <a:defRPr/>
            </a:lvl4pPr>
            <a:lvl5pPr marL="1613733" indent="0" algn="ctr">
              <a:buNone/>
              <a:defRPr/>
            </a:lvl5pPr>
            <a:lvl6pPr marL="2017166" indent="0" algn="ctr">
              <a:buNone/>
              <a:defRPr/>
            </a:lvl6pPr>
            <a:lvl7pPr marL="2420600" indent="0" algn="ctr">
              <a:buNone/>
              <a:defRPr/>
            </a:lvl7pPr>
            <a:lvl8pPr marL="2824033" indent="0" algn="ctr">
              <a:buNone/>
              <a:defRPr/>
            </a:lvl8pPr>
            <a:lvl9pPr marL="322746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5926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87636" y="6388754"/>
            <a:ext cx="1754909" cy="334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23C58-2C4A-4BB3-B762-6601445E46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9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6501" y="673754"/>
            <a:ext cx="2755515" cy="55791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182" y="673754"/>
            <a:ext cx="8087592" cy="55791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87636" y="6388754"/>
            <a:ext cx="1754909" cy="334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89D1C-3158-472D-AC8E-E31FC0F71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8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09" y="673754"/>
            <a:ext cx="8405091" cy="603716"/>
          </a:xfrm>
        </p:spPr>
        <p:txBody>
          <a:bodyPr/>
          <a:lstStyle>
            <a:lvl1pPr>
              <a:defRPr sz="3177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54182" y="1748118"/>
            <a:ext cx="5420592" cy="4504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59501" y="1748118"/>
            <a:ext cx="5422515" cy="2185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59501" y="4067735"/>
            <a:ext cx="5422515" cy="2185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87636" y="6388754"/>
            <a:ext cx="1754909" cy="334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70F7A-FCA8-490E-A2EA-7C74189555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2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09" y="673754"/>
            <a:ext cx="8405091" cy="6037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554182" y="1748118"/>
            <a:ext cx="11027834" cy="4504765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87636" y="6388754"/>
            <a:ext cx="1754909" cy="334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91B2B-3FC0-41C8-8114-D293634683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6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87636" y="6388754"/>
            <a:ext cx="1754909" cy="334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CB300-909D-415C-878A-6429C2C278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7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47" y="4406713"/>
            <a:ext cx="10362045" cy="1362916"/>
          </a:xfrm>
        </p:spPr>
        <p:txBody>
          <a:bodyPr anchor="t"/>
          <a:lstStyle>
            <a:lvl1pPr algn="l">
              <a:defRPr sz="353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047" y="2906526"/>
            <a:ext cx="10362045" cy="1500187"/>
          </a:xfrm>
        </p:spPr>
        <p:txBody>
          <a:bodyPr anchor="b"/>
          <a:lstStyle>
            <a:lvl1pPr marL="0" indent="0">
              <a:buNone/>
              <a:defRPr sz="1765"/>
            </a:lvl1pPr>
            <a:lvl2pPr marL="403433" indent="0">
              <a:buNone/>
              <a:defRPr sz="1588"/>
            </a:lvl2pPr>
            <a:lvl3pPr marL="806867" indent="0">
              <a:buNone/>
              <a:defRPr sz="1412"/>
            </a:lvl3pPr>
            <a:lvl4pPr marL="1210300" indent="0">
              <a:buNone/>
              <a:defRPr sz="1235"/>
            </a:lvl4pPr>
            <a:lvl5pPr marL="1613733" indent="0">
              <a:buNone/>
              <a:defRPr sz="1235"/>
            </a:lvl5pPr>
            <a:lvl6pPr marL="2017166" indent="0">
              <a:buNone/>
              <a:defRPr sz="1235"/>
            </a:lvl6pPr>
            <a:lvl7pPr marL="2420600" indent="0">
              <a:buNone/>
              <a:defRPr sz="1235"/>
            </a:lvl7pPr>
            <a:lvl8pPr marL="2824033" indent="0">
              <a:buNone/>
              <a:defRPr sz="1235"/>
            </a:lvl8pPr>
            <a:lvl9pPr marL="3227466" indent="0">
              <a:buNone/>
              <a:defRPr sz="12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87636" y="6388754"/>
            <a:ext cx="1754909" cy="334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DA38A-8F6F-4460-86EF-2BDCF0FD96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7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182" y="1748118"/>
            <a:ext cx="5420592" cy="4504765"/>
          </a:xfrm>
        </p:spPr>
        <p:txBody>
          <a:bodyPr/>
          <a:lstStyle>
            <a:lvl1pPr>
              <a:defRPr sz="2471"/>
            </a:lvl1pPr>
            <a:lvl2pPr>
              <a:defRPr sz="2118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9501" y="1748118"/>
            <a:ext cx="5422515" cy="4504765"/>
          </a:xfrm>
        </p:spPr>
        <p:txBody>
          <a:bodyPr/>
          <a:lstStyle>
            <a:lvl1pPr>
              <a:defRPr sz="2471"/>
            </a:lvl1pPr>
            <a:lvl2pPr>
              <a:defRPr sz="2118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87636" y="6388754"/>
            <a:ext cx="1754909" cy="334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922C7-36E4-45F7-9832-E35483B45A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7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86" y="274544"/>
            <a:ext cx="1097203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85" y="1535206"/>
            <a:ext cx="5385954" cy="640136"/>
          </a:xfrm>
        </p:spPr>
        <p:txBody>
          <a:bodyPr anchor="b"/>
          <a:lstStyle>
            <a:lvl1pPr marL="0" indent="0">
              <a:buNone/>
              <a:defRPr sz="2118" b="1"/>
            </a:lvl1pPr>
            <a:lvl2pPr marL="403433" indent="0">
              <a:buNone/>
              <a:defRPr sz="1765" b="1"/>
            </a:lvl2pPr>
            <a:lvl3pPr marL="806867" indent="0">
              <a:buNone/>
              <a:defRPr sz="1588" b="1"/>
            </a:lvl3pPr>
            <a:lvl4pPr marL="1210300" indent="0">
              <a:buNone/>
              <a:defRPr sz="1412" b="1"/>
            </a:lvl4pPr>
            <a:lvl5pPr marL="1613733" indent="0">
              <a:buNone/>
              <a:defRPr sz="1412" b="1"/>
            </a:lvl5pPr>
            <a:lvl6pPr marL="2017166" indent="0">
              <a:buNone/>
              <a:defRPr sz="1412" b="1"/>
            </a:lvl6pPr>
            <a:lvl7pPr marL="2420600" indent="0">
              <a:buNone/>
              <a:defRPr sz="1412" b="1"/>
            </a:lvl7pPr>
            <a:lvl8pPr marL="2824033" indent="0">
              <a:buNone/>
              <a:defRPr sz="1412" b="1"/>
            </a:lvl8pPr>
            <a:lvl9pPr marL="3227466" indent="0">
              <a:buNone/>
              <a:defRPr sz="14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85" y="2175343"/>
            <a:ext cx="5385954" cy="3951474"/>
          </a:xfrm>
        </p:spPr>
        <p:txBody>
          <a:bodyPr/>
          <a:lstStyle>
            <a:lvl1pPr>
              <a:defRPr sz="2118"/>
            </a:lvl1pPr>
            <a:lvl2pPr>
              <a:defRPr sz="1765"/>
            </a:lvl2pPr>
            <a:lvl3pPr>
              <a:defRPr sz="1588"/>
            </a:lvl3pPr>
            <a:lvl4pPr>
              <a:defRPr sz="1412"/>
            </a:lvl4pPr>
            <a:lvl5pPr>
              <a:defRPr sz="1412"/>
            </a:lvl5pPr>
            <a:lvl6pPr>
              <a:defRPr sz="1412"/>
            </a:lvl6pPr>
            <a:lvl7pPr>
              <a:defRPr sz="1412"/>
            </a:lvl7pPr>
            <a:lvl8pPr>
              <a:defRPr sz="1412"/>
            </a:lvl8pPr>
            <a:lvl9pPr>
              <a:defRPr sz="14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137" y="1535206"/>
            <a:ext cx="5387879" cy="640136"/>
          </a:xfrm>
        </p:spPr>
        <p:txBody>
          <a:bodyPr anchor="b"/>
          <a:lstStyle>
            <a:lvl1pPr marL="0" indent="0">
              <a:buNone/>
              <a:defRPr sz="2118" b="1"/>
            </a:lvl1pPr>
            <a:lvl2pPr marL="403433" indent="0">
              <a:buNone/>
              <a:defRPr sz="1765" b="1"/>
            </a:lvl2pPr>
            <a:lvl3pPr marL="806867" indent="0">
              <a:buNone/>
              <a:defRPr sz="1588" b="1"/>
            </a:lvl3pPr>
            <a:lvl4pPr marL="1210300" indent="0">
              <a:buNone/>
              <a:defRPr sz="1412" b="1"/>
            </a:lvl4pPr>
            <a:lvl5pPr marL="1613733" indent="0">
              <a:buNone/>
              <a:defRPr sz="1412" b="1"/>
            </a:lvl5pPr>
            <a:lvl6pPr marL="2017166" indent="0">
              <a:buNone/>
              <a:defRPr sz="1412" b="1"/>
            </a:lvl6pPr>
            <a:lvl7pPr marL="2420600" indent="0">
              <a:buNone/>
              <a:defRPr sz="1412" b="1"/>
            </a:lvl7pPr>
            <a:lvl8pPr marL="2824033" indent="0">
              <a:buNone/>
              <a:defRPr sz="1412" b="1"/>
            </a:lvl8pPr>
            <a:lvl9pPr marL="3227466" indent="0">
              <a:buNone/>
              <a:defRPr sz="14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137" y="2175343"/>
            <a:ext cx="5387879" cy="3951474"/>
          </a:xfrm>
        </p:spPr>
        <p:txBody>
          <a:bodyPr/>
          <a:lstStyle>
            <a:lvl1pPr>
              <a:defRPr sz="2118"/>
            </a:lvl1pPr>
            <a:lvl2pPr>
              <a:defRPr sz="1765"/>
            </a:lvl2pPr>
            <a:lvl3pPr>
              <a:defRPr sz="1588"/>
            </a:lvl3pPr>
            <a:lvl4pPr>
              <a:defRPr sz="1412"/>
            </a:lvl4pPr>
            <a:lvl5pPr>
              <a:defRPr sz="1412"/>
            </a:lvl5pPr>
            <a:lvl6pPr>
              <a:defRPr sz="1412"/>
            </a:lvl6pPr>
            <a:lvl7pPr>
              <a:defRPr sz="1412"/>
            </a:lvl7pPr>
            <a:lvl8pPr>
              <a:defRPr sz="1412"/>
            </a:lvl8pPr>
            <a:lvl9pPr>
              <a:defRPr sz="14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87636" y="6388754"/>
            <a:ext cx="1754909" cy="334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80277-FDB7-4851-B2C3-588F540A7F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6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87636" y="6388754"/>
            <a:ext cx="1754909" cy="334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0F031-AFAC-437E-9C9B-D96A1AB0C9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0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87636" y="6388754"/>
            <a:ext cx="1754909" cy="334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BC758-A93A-4499-BDA2-FDDA29E927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3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86" y="273144"/>
            <a:ext cx="4010121" cy="1162610"/>
          </a:xfrm>
        </p:spPr>
        <p:txBody>
          <a:bodyPr anchor="b"/>
          <a:lstStyle>
            <a:lvl1pPr algn="l">
              <a:defRPr sz="17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350" y="273144"/>
            <a:ext cx="6815667" cy="5853672"/>
          </a:xfrm>
        </p:spPr>
        <p:txBody>
          <a:bodyPr/>
          <a:lstStyle>
            <a:lvl1pPr>
              <a:defRPr sz="2824"/>
            </a:lvl1pPr>
            <a:lvl2pPr>
              <a:defRPr sz="2471"/>
            </a:lvl2pPr>
            <a:lvl3pPr>
              <a:defRPr sz="2118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86" y="1435755"/>
            <a:ext cx="4010121" cy="4691062"/>
          </a:xfrm>
        </p:spPr>
        <p:txBody>
          <a:bodyPr/>
          <a:lstStyle>
            <a:lvl1pPr marL="0" indent="0">
              <a:buNone/>
              <a:defRPr sz="1235"/>
            </a:lvl1pPr>
            <a:lvl2pPr marL="403433" indent="0">
              <a:buNone/>
              <a:defRPr sz="1059"/>
            </a:lvl2pPr>
            <a:lvl3pPr marL="806867" indent="0">
              <a:buNone/>
              <a:defRPr sz="882"/>
            </a:lvl3pPr>
            <a:lvl4pPr marL="1210300" indent="0">
              <a:buNone/>
              <a:defRPr sz="794"/>
            </a:lvl4pPr>
            <a:lvl5pPr marL="1613733" indent="0">
              <a:buNone/>
              <a:defRPr sz="794"/>
            </a:lvl5pPr>
            <a:lvl6pPr marL="2017166" indent="0">
              <a:buNone/>
              <a:defRPr sz="794"/>
            </a:lvl6pPr>
            <a:lvl7pPr marL="2420600" indent="0">
              <a:buNone/>
              <a:defRPr sz="794"/>
            </a:lvl7pPr>
            <a:lvl8pPr marL="2824033" indent="0">
              <a:buNone/>
              <a:defRPr sz="794"/>
            </a:lvl8pPr>
            <a:lvl9pPr marL="3227466" indent="0">
              <a:buNone/>
              <a:defRPr sz="7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87636" y="6388754"/>
            <a:ext cx="1754909" cy="334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05391-C734-4364-B2AD-963D582D48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1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910" y="4800321"/>
            <a:ext cx="7315970" cy="567297"/>
          </a:xfrm>
        </p:spPr>
        <p:txBody>
          <a:bodyPr anchor="b"/>
          <a:lstStyle>
            <a:lvl1pPr algn="l">
              <a:defRPr sz="17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910" y="612122"/>
            <a:ext cx="7315970" cy="4115360"/>
          </a:xfrm>
        </p:spPr>
        <p:txBody>
          <a:bodyPr/>
          <a:lstStyle>
            <a:lvl1pPr marL="0" indent="0">
              <a:buNone/>
              <a:defRPr sz="2824"/>
            </a:lvl1pPr>
            <a:lvl2pPr marL="403433" indent="0">
              <a:buNone/>
              <a:defRPr sz="2471"/>
            </a:lvl2pPr>
            <a:lvl3pPr marL="806867" indent="0">
              <a:buNone/>
              <a:defRPr sz="2118"/>
            </a:lvl3pPr>
            <a:lvl4pPr marL="1210300" indent="0">
              <a:buNone/>
              <a:defRPr sz="1765"/>
            </a:lvl4pPr>
            <a:lvl5pPr marL="1613733" indent="0">
              <a:buNone/>
              <a:defRPr sz="1765"/>
            </a:lvl5pPr>
            <a:lvl6pPr marL="2017166" indent="0">
              <a:buNone/>
              <a:defRPr sz="1765"/>
            </a:lvl6pPr>
            <a:lvl7pPr marL="2420600" indent="0">
              <a:buNone/>
              <a:defRPr sz="1765"/>
            </a:lvl7pPr>
            <a:lvl8pPr marL="2824033" indent="0">
              <a:buNone/>
              <a:defRPr sz="1765"/>
            </a:lvl8pPr>
            <a:lvl9pPr marL="3227466" indent="0">
              <a:buNone/>
              <a:defRPr sz="1765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910" y="5367618"/>
            <a:ext cx="7315970" cy="804022"/>
          </a:xfrm>
        </p:spPr>
        <p:txBody>
          <a:bodyPr/>
          <a:lstStyle>
            <a:lvl1pPr marL="0" indent="0">
              <a:buNone/>
              <a:defRPr sz="1235"/>
            </a:lvl1pPr>
            <a:lvl2pPr marL="403433" indent="0">
              <a:buNone/>
              <a:defRPr sz="1059"/>
            </a:lvl2pPr>
            <a:lvl3pPr marL="806867" indent="0">
              <a:buNone/>
              <a:defRPr sz="882"/>
            </a:lvl3pPr>
            <a:lvl4pPr marL="1210300" indent="0">
              <a:buNone/>
              <a:defRPr sz="794"/>
            </a:lvl4pPr>
            <a:lvl5pPr marL="1613733" indent="0">
              <a:buNone/>
              <a:defRPr sz="794"/>
            </a:lvl5pPr>
            <a:lvl6pPr marL="2017166" indent="0">
              <a:buNone/>
              <a:defRPr sz="794"/>
            </a:lvl6pPr>
            <a:lvl7pPr marL="2420600" indent="0">
              <a:buNone/>
              <a:defRPr sz="794"/>
            </a:lvl7pPr>
            <a:lvl8pPr marL="2824033" indent="0">
              <a:buNone/>
              <a:defRPr sz="794"/>
            </a:lvl8pPr>
            <a:lvl9pPr marL="3227466" indent="0">
              <a:buNone/>
              <a:defRPr sz="7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87636" y="6388754"/>
            <a:ext cx="1754909" cy="334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7A44D-17B4-4CD7-9E56-50934ABF9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7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4182" y="1748118"/>
            <a:ext cx="11027834" cy="450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15" tIns="20371" rIns="18286" bIns="1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1"/>
            <a:ext cx="12192000" cy="15464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4182" y="673754"/>
            <a:ext cx="10621818" cy="60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58" tIns="50929" rIns="101858" bIns="509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029" name="Picture 26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21920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66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l" defTabSz="899320" rtl="0" eaLnBrk="0" fontAlgn="base" hangingPunct="0">
        <a:spcBef>
          <a:spcPct val="0"/>
        </a:spcBef>
        <a:spcAft>
          <a:spcPct val="0"/>
        </a:spcAft>
        <a:defRPr sz="3883" b="1">
          <a:solidFill>
            <a:srgbClr val="993333"/>
          </a:solidFill>
          <a:latin typeface="Calibri" pitchFamily="34" charset="0"/>
          <a:ea typeface="+mj-ea"/>
          <a:cs typeface="+mj-cs"/>
        </a:defRPr>
      </a:lvl1pPr>
      <a:lvl2pPr algn="l" defTabSz="899320" rtl="0" eaLnBrk="0" fontAlgn="base" hangingPunct="0">
        <a:spcBef>
          <a:spcPct val="0"/>
        </a:spcBef>
        <a:spcAft>
          <a:spcPct val="0"/>
        </a:spcAft>
        <a:defRPr sz="3177">
          <a:solidFill>
            <a:srgbClr val="993333"/>
          </a:solidFill>
          <a:latin typeface="Calibri" pitchFamily="34" charset="0"/>
        </a:defRPr>
      </a:lvl2pPr>
      <a:lvl3pPr algn="l" defTabSz="899320" rtl="0" eaLnBrk="0" fontAlgn="base" hangingPunct="0">
        <a:spcBef>
          <a:spcPct val="0"/>
        </a:spcBef>
        <a:spcAft>
          <a:spcPct val="0"/>
        </a:spcAft>
        <a:defRPr sz="3177">
          <a:solidFill>
            <a:srgbClr val="993333"/>
          </a:solidFill>
          <a:latin typeface="Calibri" pitchFamily="34" charset="0"/>
        </a:defRPr>
      </a:lvl3pPr>
      <a:lvl4pPr algn="l" defTabSz="899320" rtl="0" eaLnBrk="0" fontAlgn="base" hangingPunct="0">
        <a:spcBef>
          <a:spcPct val="0"/>
        </a:spcBef>
        <a:spcAft>
          <a:spcPct val="0"/>
        </a:spcAft>
        <a:defRPr sz="3177">
          <a:solidFill>
            <a:srgbClr val="993333"/>
          </a:solidFill>
          <a:latin typeface="Calibri" pitchFamily="34" charset="0"/>
        </a:defRPr>
      </a:lvl4pPr>
      <a:lvl5pPr algn="l" defTabSz="899320" rtl="0" eaLnBrk="0" fontAlgn="base" hangingPunct="0">
        <a:spcBef>
          <a:spcPct val="0"/>
        </a:spcBef>
        <a:spcAft>
          <a:spcPct val="0"/>
        </a:spcAft>
        <a:defRPr sz="3177">
          <a:solidFill>
            <a:srgbClr val="993333"/>
          </a:solidFill>
          <a:latin typeface="Calibri" pitchFamily="34" charset="0"/>
        </a:defRPr>
      </a:lvl5pPr>
      <a:lvl6pPr marL="403433" algn="l" defTabSz="899320" rtl="0" eaLnBrk="0" fontAlgn="base" hangingPunct="0">
        <a:spcBef>
          <a:spcPct val="0"/>
        </a:spcBef>
        <a:spcAft>
          <a:spcPct val="0"/>
        </a:spcAft>
        <a:defRPr sz="4236">
          <a:solidFill>
            <a:srgbClr val="993333"/>
          </a:solidFill>
          <a:latin typeface="Times New Roman" pitchFamily="18" charset="0"/>
        </a:defRPr>
      </a:lvl6pPr>
      <a:lvl7pPr marL="806867" algn="l" defTabSz="899320" rtl="0" eaLnBrk="0" fontAlgn="base" hangingPunct="0">
        <a:spcBef>
          <a:spcPct val="0"/>
        </a:spcBef>
        <a:spcAft>
          <a:spcPct val="0"/>
        </a:spcAft>
        <a:defRPr sz="4236">
          <a:solidFill>
            <a:srgbClr val="993333"/>
          </a:solidFill>
          <a:latin typeface="Times New Roman" pitchFamily="18" charset="0"/>
        </a:defRPr>
      </a:lvl7pPr>
      <a:lvl8pPr marL="1210300" algn="l" defTabSz="899320" rtl="0" eaLnBrk="0" fontAlgn="base" hangingPunct="0">
        <a:spcBef>
          <a:spcPct val="0"/>
        </a:spcBef>
        <a:spcAft>
          <a:spcPct val="0"/>
        </a:spcAft>
        <a:defRPr sz="4236">
          <a:solidFill>
            <a:srgbClr val="993333"/>
          </a:solidFill>
          <a:latin typeface="Times New Roman" pitchFamily="18" charset="0"/>
        </a:defRPr>
      </a:lvl8pPr>
      <a:lvl9pPr marL="1613733" algn="l" defTabSz="899320" rtl="0" eaLnBrk="0" fontAlgn="base" hangingPunct="0">
        <a:spcBef>
          <a:spcPct val="0"/>
        </a:spcBef>
        <a:spcAft>
          <a:spcPct val="0"/>
        </a:spcAft>
        <a:defRPr sz="4236">
          <a:solidFill>
            <a:srgbClr val="993333"/>
          </a:solidFill>
          <a:latin typeface="Times New Roman" pitchFamily="18" charset="0"/>
        </a:defRPr>
      </a:lvl9pPr>
    </p:titleStyle>
    <p:bodyStyle>
      <a:lvl1pPr marL="198915" indent="-198915" algn="l" defTabSz="899320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Arial" charset="0"/>
        <a:buChar char="•"/>
        <a:defRPr sz="2824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497288" indent="-198915" algn="l" defTabSz="899320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q"/>
        <a:defRPr sz="2471" i="1">
          <a:solidFill>
            <a:schemeClr val="tx1"/>
          </a:solidFill>
          <a:latin typeface="Calibri" pitchFamily="34" charset="0"/>
        </a:defRPr>
      </a:lvl2pPr>
      <a:lvl3pPr marL="801263" indent="-201717" algn="l" defTabSz="899320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" pitchFamily="2" charset="2"/>
        <a:buChar char="§"/>
        <a:defRPr sz="2118">
          <a:solidFill>
            <a:schemeClr val="tx1"/>
          </a:solidFill>
          <a:latin typeface="Calibri" pitchFamily="34" charset="0"/>
        </a:defRPr>
      </a:lvl3pPr>
      <a:lvl4pPr marL="1103838" indent="-197515" algn="l" defTabSz="899320" rtl="0" eaLnBrk="0" fontAlgn="base" hangingPunct="0">
        <a:spcBef>
          <a:spcPct val="20000"/>
        </a:spcBef>
        <a:spcAft>
          <a:spcPct val="0"/>
        </a:spcAft>
        <a:buChar char="•"/>
        <a:defRPr sz="1765">
          <a:solidFill>
            <a:schemeClr val="tx1"/>
          </a:solidFill>
          <a:latin typeface="Calibri" pitchFamily="34" charset="0"/>
        </a:defRPr>
      </a:lvl4pPr>
      <a:lvl5pPr marL="1419021" indent="-211523" algn="l" defTabSz="899320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itchFamily="34" charset="0"/>
        </a:defRPr>
      </a:lvl5pPr>
      <a:lvl6pPr marL="1822454" indent="-211523" algn="l" defTabSz="899320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225888" indent="-211523" algn="l" defTabSz="899320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2629321" indent="-211523" algn="l" defTabSz="899320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032754" indent="-211523" algn="l" defTabSz="899320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1pPr>
      <a:lvl2pPr marL="4034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2pPr>
      <a:lvl3pPr marL="806867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3pPr>
      <a:lvl4pPr marL="121030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4pPr>
      <a:lvl5pPr marL="16137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5pPr>
      <a:lvl6pPr marL="2017166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6pPr>
      <a:lvl7pPr marL="242060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7pPr>
      <a:lvl8pPr marL="28240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8pPr>
      <a:lvl9pPr marL="3227466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D1BED3-F270-4FEF-A27F-ADE20113046F}"/>
              </a:ext>
            </a:extLst>
          </p:cNvPr>
          <p:cNvSpPr/>
          <p:nvPr/>
        </p:nvSpPr>
        <p:spPr bwMode="auto">
          <a:xfrm>
            <a:off x="1736436" y="2632364"/>
            <a:ext cx="8700655" cy="14870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	</a:t>
            </a:r>
            <a:r>
              <a:rPr kumimoji="0" lang="en-IN" sz="5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</a:rPr>
              <a:t>B</a:t>
            </a:r>
            <a:r>
              <a:rPr kumimoji="0" lang="en-I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rain</a:t>
            </a:r>
            <a:r>
              <a:rPr kumimoji="0" lang="en-I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en-IN" sz="5400" dirty="0" err="1">
                <a:solidFill>
                  <a:srgbClr val="C00000"/>
                </a:solidFill>
                <a:latin typeface="Times New Roman" pitchFamily="18" charset="0"/>
              </a:rPr>
              <a:t>T</a:t>
            </a:r>
            <a:r>
              <a:rPr lang="en-IN" sz="2400" dirty="0" err="1">
                <a:latin typeface="Times New Roman" pitchFamily="18" charset="0"/>
              </a:rPr>
              <a:t>umors</a:t>
            </a:r>
            <a:r>
              <a:rPr kumimoji="0" lang="en-IN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en-IN" sz="5400" dirty="0">
                <a:solidFill>
                  <a:srgbClr val="C00000"/>
                </a:solidFill>
                <a:latin typeface="Times New Roman" pitchFamily="18" charset="0"/>
              </a:rPr>
              <a:t>D</a:t>
            </a:r>
            <a:r>
              <a:rPr lang="en-IN" sz="2400" dirty="0">
                <a:latin typeface="Times New Roman" pitchFamily="18" charset="0"/>
              </a:rPr>
              <a:t>etection</a:t>
            </a:r>
            <a:r>
              <a:rPr lang="en-IN" sz="4000" dirty="0">
                <a:latin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</a:rPr>
              <a:t>and</a:t>
            </a:r>
            <a:r>
              <a:rPr lang="en-IN" sz="4000" dirty="0">
                <a:latin typeface="Times New Roman" pitchFamily="18" charset="0"/>
              </a:rPr>
              <a:t> </a:t>
            </a:r>
            <a:r>
              <a:rPr lang="en-IN" sz="5400" dirty="0">
                <a:solidFill>
                  <a:srgbClr val="C00000"/>
                </a:solidFill>
                <a:latin typeface="Times New Roman" pitchFamily="18" charset="0"/>
              </a:rPr>
              <a:t>S</a:t>
            </a:r>
            <a:r>
              <a:rPr lang="en-IN" sz="2400" dirty="0">
                <a:latin typeface="Times New Roman" pitchFamily="18" charset="0"/>
              </a:rPr>
              <a:t>egmentation</a:t>
            </a:r>
            <a:endParaRPr lang="en-IN" sz="4000" dirty="0"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800" dirty="0">
                <a:latin typeface="Times New Roman" pitchFamily="18" charset="0"/>
              </a:rPr>
              <a:t>				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800" dirty="0">
                <a:latin typeface="Times New Roman" pitchFamily="18" charset="0"/>
              </a:rPr>
              <a:t>			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FE652-0D7B-4569-8627-C6FBBA163921}"/>
              </a:ext>
            </a:extLst>
          </p:cNvPr>
          <p:cNvSpPr/>
          <p:nvPr/>
        </p:nvSpPr>
        <p:spPr bwMode="auto">
          <a:xfrm>
            <a:off x="8525160" y="5218545"/>
            <a:ext cx="3020291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100" dirty="0">
                <a:latin typeface="Times New Roman" pitchFamily="18" charset="0"/>
              </a:rPr>
              <a:t>	</a:t>
            </a:r>
            <a:r>
              <a:rPr lang="en-IN" sz="1100" b="1" dirty="0">
                <a:solidFill>
                  <a:srgbClr val="C00000"/>
                </a:solidFill>
                <a:latin typeface="Times New Roman" pitchFamily="18" charset="0"/>
              </a:rPr>
              <a:t>Karthik Bala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100" dirty="0">
                <a:solidFill>
                  <a:srgbClr val="C00000"/>
                </a:solidFill>
                <a:latin typeface="Times New Roman" pitchFamily="18" charset="0"/>
              </a:rPr>
              <a:t>				 Data Science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100" dirty="0">
                <a:solidFill>
                  <a:srgbClr val="C00000"/>
                </a:solidFill>
                <a:latin typeface="Times New Roman" pitchFamily="18" charset="0"/>
              </a:rPr>
              <a:t>				</a:t>
            </a:r>
            <a:r>
              <a:rPr lang="en-IN" sz="1100" dirty="0" err="1">
                <a:solidFill>
                  <a:srgbClr val="C00000"/>
                </a:solidFill>
                <a:latin typeface="Times New Roman" pitchFamily="18" charset="0"/>
              </a:rPr>
              <a:t>Dr.</a:t>
            </a:r>
            <a:r>
              <a:rPr lang="en-IN" sz="1100" dirty="0">
                <a:solidFill>
                  <a:srgbClr val="C00000"/>
                </a:solidFill>
                <a:latin typeface="Times New Roman" pitchFamily="18" charset="0"/>
              </a:rPr>
              <a:t> Richard Matovu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DDA7F-D751-4D39-82D4-8D9EFF756D46}"/>
              </a:ext>
            </a:extLst>
          </p:cNvPr>
          <p:cNvSpPr/>
          <p:nvPr/>
        </p:nvSpPr>
        <p:spPr bwMode="auto">
          <a:xfrm>
            <a:off x="6705601" y="3713018"/>
            <a:ext cx="2724726" cy="406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  Using Deep Learning</a:t>
            </a:r>
            <a:endParaRPr kumimoji="0" lang="en-I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3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4E9CDA-9D4D-45BE-9323-E521D0810227}"/>
              </a:ext>
            </a:extLst>
          </p:cNvPr>
          <p:cNvSpPr txBox="1">
            <a:spLocks/>
          </p:cNvSpPr>
          <p:nvPr/>
        </p:nvSpPr>
        <p:spPr bwMode="auto">
          <a:xfrm>
            <a:off x="1699491" y="658221"/>
            <a:ext cx="8469744" cy="567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58" tIns="50929" rIns="101858" bIns="50929" numCol="1" anchor="b" anchorCtr="0" compatLnSpc="1">
            <a:prstTxWarp prst="textNoShape">
              <a:avLst/>
            </a:prstTxWarp>
          </a:bodyPr>
          <a:lstStyle>
            <a:lvl1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1765" b="1">
                <a:solidFill>
                  <a:srgbClr val="993333"/>
                </a:solidFill>
                <a:latin typeface="Calibri" pitchFamily="34" charset="0"/>
                <a:ea typeface="+mj-ea"/>
                <a:cs typeface="+mj-cs"/>
              </a:defRPr>
            </a:lvl1pPr>
            <a:lvl2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2pPr>
            <a:lvl3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3pPr>
            <a:lvl4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4pPr>
            <a:lvl5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5pPr>
            <a:lvl6pPr marL="403433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6pPr>
            <a:lvl7pPr marL="806867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7pPr>
            <a:lvl8pPr marL="1210300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8pPr>
            <a:lvl9pPr marL="1613733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177" kern="0" dirty="0"/>
              <a:t> Testing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E9686C-5871-4DCE-BBAB-64C163CDB903}"/>
              </a:ext>
            </a:extLst>
          </p:cNvPr>
          <p:cNvSpPr/>
          <p:nvPr/>
        </p:nvSpPr>
        <p:spPr bwMode="auto">
          <a:xfrm>
            <a:off x="831271" y="1505524"/>
            <a:ext cx="11074400" cy="17641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500" dirty="0">
                <a:latin typeface="Calibri" panose="020F0502020204030204" pitchFamily="34" charset="0"/>
                <a:cs typeface="Calibri" panose="020F0502020204030204" pitchFamily="34" charset="0"/>
              </a:rPr>
              <a:t>The patches are fed to trained network based on the grade of the lesion.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500" dirty="0">
                <a:latin typeface="Calibri" panose="020F0502020204030204" pitchFamily="34" charset="0"/>
                <a:cs typeface="Calibri" panose="020F0502020204030204" pitchFamily="34" charset="0"/>
              </a:rPr>
              <a:t>The network to predict the class of the centre pixel of the patch and connected components analysis is performed to reduce false positives.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2131E0-D844-4C36-963C-EC268C7EF4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22" t="34208" r="12802" b="7071"/>
          <a:stretch/>
        </p:blipFill>
        <p:spPr>
          <a:xfrm>
            <a:off x="1625597" y="3038765"/>
            <a:ext cx="8543638" cy="322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14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EF0164A4-3334-4CA2-A415-0A8DD17B0308}"/>
              </a:ext>
            </a:extLst>
          </p:cNvPr>
          <p:cNvSpPr txBox="1">
            <a:spLocks/>
          </p:cNvSpPr>
          <p:nvPr/>
        </p:nvSpPr>
        <p:spPr>
          <a:xfrm>
            <a:off x="397164" y="1549067"/>
            <a:ext cx="11212945" cy="5710711"/>
          </a:xfrm>
          <a:prstGeom prst="rect">
            <a:avLst/>
          </a:prstGeom>
        </p:spPr>
        <p:txBody>
          <a:bodyPr/>
          <a:lstStyle>
            <a:lvl1pPr marL="198915" indent="-198915" algn="l" defTabSz="89932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Arial" charset="0"/>
              <a:buChar char="•"/>
              <a:defRPr sz="2824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97288" indent="-198915" algn="l" defTabSz="89932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q"/>
              <a:defRPr sz="2471" i="1">
                <a:solidFill>
                  <a:schemeClr val="tx1"/>
                </a:solidFill>
                <a:latin typeface="Calibri" pitchFamily="34" charset="0"/>
              </a:defRPr>
            </a:lvl2pPr>
            <a:lvl3pPr marL="801263" indent="-201717" algn="l" defTabSz="89932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§"/>
              <a:defRPr sz="2118">
                <a:solidFill>
                  <a:schemeClr val="tx1"/>
                </a:solidFill>
                <a:latin typeface="Calibri" pitchFamily="34" charset="0"/>
              </a:defRPr>
            </a:lvl3pPr>
            <a:lvl4pPr marL="1103838" indent="-197515" algn="l" defTabSz="89932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65">
                <a:solidFill>
                  <a:schemeClr val="tx1"/>
                </a:solidFill>
                <a:latin typeface="Calibri" pitchFamily="34" charset="0"/>
              </a:defRPr>
            </a:lvl4pPr>
            <a:lvl5pPr marL="1419021" indent="-211523" algn="l" defTabSz="89932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1822454" indent="-211523" algn="l" defTabSz="89932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5888" indent="-211523" algn="l" defTabSz="89932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629321" indent="-211523" algn="l" defTabSz="89932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032754" indent="-211523" algn="l" defTabSz="89932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504292" indent="-504292">
              <a:buFont typeface="Arial" panose="020B0604020202020204" pitchFamily="34" charset="0"/>
              <a:buChar char="•"/>
            </a:pPr>
            <a:r>
              <a:rPr lang="en-US" sz="2400" kern="0" dirty="0"/>
              <a:t>Project Timeline:</a:t>
            </a:r>
          </a:p>
          <a:p>
            <a:pPr marL="0" indent="0">
              <a:buNone/>
            </a:pPr>
            <a:endParaRPr lang="en-US" sz="2400" kern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B47D8B-1F49-4C95-9B43-980713B55B27}"/>
              </a:ext>
            </a:extLst>
          </p:cNvPr>
          <p:cNvSpPr txBox="1">
            <a:spLocks/>
          </p:cNvSpPr>
          <p:nvPr/>
        </p:nvSpPr>
        <p:spPr>
          <a:xfrm>
            <a:off x="849744" y="561515"/>
            <a:ext cx="11342256" cy="567297"/>
          </a:xfrm>
          <a:prstGeom prst="rect">
            <a:avLst/>
          </a:prstGeom>
        </p:spPr>
        <p:txBody>
          <a:bodyPr/>
          <a:lstStyle>
            <a:lvl1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883" b="1">
                <a:solidFill>
                  <a:srgbClr val="993333"/>
                </a:solidFill>
                <a:latin typeface="Calibri" pitchFamily="34" charset="0"/>
                <a:ea typeface="+mj-ea"/>
                <a:cs typeface="+mj-cs"/>
              </a:defRPr>
            </a:lvl1pPr>
            <a:lvl2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2pPr>
            <a:lvl3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3pPr>
            <a:lvl4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4pPr>
            <a:lvl5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5pPr>
            <a:lvl6pPr marL="403433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6pPr>
            <a:lvl7pPr marL="806867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7pPr>
            <a:lvl8pPr marL="1210300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8pPr>
            <a:lvl9pPr marL="1613733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9pPr>
          </a:lstStyle>
          <a:p>
            <a:r>
              <a:rPr lang="en-US" sz="3177" kern="0" dirty="0"/>
              <a:t>                                       		Timeline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E3AAB3-BBD2-43B6-A2A4-6E8A04273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316480"/>
            <a:ext cx="726567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61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EF0164A4-3334-4CA2-A415-0A8DD17B0308}"/>
              </a:ext>
            </a:extLst>
          </p:cNvPr>
          <p:cNvSpPr txBox="1">
            <a:spLocks/>
          </p:cNvSpPr>
          <p:nvPr/>
        </p:nvSpPr>
        <p:spPr>
          <a:xfrm>
            <a:off x="397164" y="1927756"/>
            <a:ext cx="11212945" cy="1879933"/>
          </a:xfrm>
          <a:prstGeom prst="rect">
            <a:avLst/>
          </a:prstGeom>
        </p:spPr>
        <p:txBody>
          <a:bodyPr/>
          <a:lstStyle>
            <a:lvl1pPr marL="198915" indent="-198915" algn="l" defTabSz="89932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Arial" charset="0"/>
              <a:buChar char="•"/>
              <a:defRPr sz="2824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97288" indent="-198915" algn="l" defTabSz="89932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q"/>
              <a:defRPr sz="2471" i="1">
                <a:solidFill>
                  <a:schemeClr val="tx1"/>
                </a:solidFill>
                <a:latin typeface="Calibri" pitchFamily="34" charset="0"/>
              </a:defRPr>
            </a:lvl2pPr>
            <a:lvl3pPr marL="801263" indent="-201717" algn="l" defTabSz="89932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§"/>
              <a:defRPr sz="2118">
                <a:solidFill>
                  <a:schemeClr val="tx1"/>
                </a:solidFill>
                <a:latin typeface="Calibri" pitchFamily="34" charset="0"/>
              </a:defRPr>
            </a:lvl3pPr>
            <a:lvl4pPr marL="1103838" indent="-197515" algn="l" defTabSz="89932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765">
                <a:solidFill>
                  <a:schemeClr val="tx1"/>
                </a:solidFill>
                <a:latin typeface="Calibri" pitchFamily="34" charset="0"/>
              </a:defRPr>
            </a:lvl4pPr>
            <a:lvl5pPr marL="1419021" indent="-211523" algn="l" defTabSz="89932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1822454" indent="-211523" algn="l" defTabSz="89932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5888" indent="-211523" algn="l" defTabSz="89932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629321" indent="-211523" algn="l" defTabSz="89932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032754" indent="-211523" algn="l" defTabSz="89932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504292" indent="-504292">
              <a:buFont typeface="Arial" panose="020B0604020202020204" pitchFamily="34" charset="0"/>
              <a:buChar char="•"/>
            </a:pPr>
            <a:r>
              <a:rPr lang="en-US" sz="3600" kern="0" dirty="0"/>
              <a:t>MR image Classification Tumor/Non-Tumor</a:t>
            </a:r>
          </a:p>
          <a:p>
            <a:pPr marL="504292" indent="-504292">
              <a:buFont typeface="Arial" panose="020B0604020202020204" pitchFamily="34" charset="0"/>
              <a:buChar char="•"/>
            </a:pPr>
            <a:r>
              <a:rPr lang="en-US" sz="3600" kern="0" dirty="0"/>
              <a:t>MR image Segmentation where the tumor exactly</a:t>
            </a:r>
          </a:p>
          <a:p>
            <a:pPr marL="504292" indent="-504292">
              <a:buFont typeface="Arial" panose="020B0604020202020204" pitchFamily="34" charset="0"/>
              <a:buChar char="•"/>
            </a:pPr>
            <a:r>
              <a:rPr lang="en-US" sz="3600" kern="0" dirty="0"/>
              <a:t>Website that gives classification &amp; Segmentation </a:t>
            </a:r>
          </a:p>
          <a:p>
            <a:pPr marL="0" indent="0">
              <a:buNone/>
            </a:pPr>
            <a:endParaRPr lang="en-US" sz="3600" kern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B47D8B-1F49-4C95-9B43-980713B55B27}"/>
              </a:ext>
            </a:extLst>
          </p:cNvPr>
          <p:cNvSpPr txBox="1">
            <a:spLocks/>
          </p:cNvSpPr>
          <p:nvPr/>
        </p:nvSpPr>
        <p:spPr>
          <a:xfrm>
            <a:off x="849744" y="561515"/>
            <a:ext cx="11342256" cy="567297"/>
          </a:xfrm>
          <a:prstGeom prst="rect">
            <a:avLst/>
          </a:prstGeom>
        </p:spPr>
        <p:txBody>
          <a:bodyPr/>
          <a:lstStyle>
            <a:lvl1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883" b="1">
                <a:solidFill>
                  <a:srgbClr val="993333"/>
                </a:solidFill>
                <a:latin typeface="Calibri" pitchFamily="34" charset="0"/>
                <a:ea typeface="+mj-ea"/>
                <a:cs typeface="+mj-cs"/>
              </a:defRPr>
            </a:lvl1pPr>
            <a:lvl2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2pPr>
            <a:lvl3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3pPr>
            <a:lvl4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4pPr>
            <a:lvl5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5pPr>
            <a:lvl6pPr marL="403433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6pPr>
            <a:lvl7pPr marL="806867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7pPr>
            <a:lvl8pPr marL="1210300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8pPr>
            <a:lvl9pPr marL="1613733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9pPr>
          </a:lstStyle>
          <a:p>
            <a:r>
              <a:rPr lang="en-US" sz="3177" kern="0" dirty="0"/>
              <a:t>                                       		Deliverables</a:t>
            </a:r>
          </a:p>
        </p:txBody>
      </p:sp>
    </p:spTree>
    <p:extLst>
      <p:ext uri="{BB962C8B-B14F-4D97-AF65-F5344CB8AC3E}">
        <p14:creationId xmlns:p14="http://schemas.microsoft.com/office/powerpoint/2010/main" val="661341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&#10;&#10;Description automatically generated with low confidence">
            <a:extLst>
              <a:ext uri="{FF2B5EF4-FFF2-40B4-BE49-F238E27FC236}">
                <a16:creationId xmlns:a16="http://schemas.microsoft.com/office/drawing/2014/main" id="{FEA6BA04-2B01-4614-80E4-54AB10EDA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8065-96BB-4837-A8D6-29533A89DDDB}"/>
              </a:ext>
            </a:extLst>
          </p:cNvPr>
          <p:cNvSpPr txBox="1">
            <a:spLocks/>
          </p:cNvSpPr>
          <p:nvPr/>
        </p:nvSpPr>
        <p:spPr>
          <a:xfrm>
            <a:off x="249381" y="561515"/>
            <a:ext cx="11342256" cy="567297"/>
          </a:xfrm>
          <a:prstGeom prst="rect">
            <a:avLst/>
          </a:prstGeom>
        </p:spPr>
        <p:txBody>
          <a:bodyPr/>
          <a:lstStyle>
            <a:lvl1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883" b="1">
                <a:solidFill>
                  <a:srgbClr val="993333"/>
                </a:solidFill>
                <a:latin typeface="Calibri" pitchFamily="34" charset="0"/>
                <a:ea typeface="+mj-ea"/>
                <a:cs typeface="+mj-cs"/>
              </a:defRPr>
            </a:lvl1pPr>
            <a:lvl2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2pPr>
            <a:lvl3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3pPr>
            <a:lvl4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4pPr>
            <a:lvl5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5pPr>
            <a:lvl6pPr marL="403433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6pPr>
            <a:lvl7pPr marL="806867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7pPr>
            <a:lvl8pPr marL="1210300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8pPr>
            <a:lvl9pPr marL="1613733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9pPr>
          </a:lstStyle>
          <a:p>
            <a:r>
              <a:rPr lang="en-US" sz="3177" kern="0" dirty="0"/>
              <a:t>					Content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4B10355-E574-4139-85B8-980517F2C69C}"/>
              </a:ext>
            </a:extLst>
          </p:cNvPr>
          <p:cNvSpPr txBox="1">
            <a:spLocks/>
          </p:cNvSpPr>
          <p:nvPr/>
        </p:nvSpPr>
        <p:spPr>
          <a:xfrm>
            <a:off x="401781" y="1868465"/>
            <a:ext cx="11342256" cy="4070517"/>
          </a:xfrm>
          <a:prstGeom prst="rect">
            <a:avLst/>
          </a:prstGeom>
        </p:spPr>
        <p:txBody>
          <a:bodyPr/>
          <a:lstStyle>
            <a:lvl1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883" b="1">
                <a:solidFill>
                  <a:srgbClr val="993333"/>
                </a:solidFill>
                <a:latin typeface="Calibri" pitchFamily="34" charset="0"/>
                <a:ea typeface="+mj-ea"/>
                <a:cs typeface="+mj-cs"/>
              </a:defRPr>
            </a:lvl1pPr>
            <a:lvl2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2pPr>
            <a:lvl3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3pPr>
            <a:lvl4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4pPr>
            <a:lvl5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5pPr>
            <a:lvl6pPr marL="403433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6pPr>
            <a:lvl7pPr marL="806867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7pPr>
            <a:lvl8pPr marL="1210300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8pPr>
            <a:lvl9pPr marL="1613733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kern="0" dirty="0">
                <a:solidFill>
                  <a:schemeClr val="tx1"/>
                </a:solidFill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kern="0" dirty="0">
                <a:solidFill>
                  <a:schemeClr val="tx1"/>
                </a:solidFill>
              </a:rPr>
              <a:t>Problem &amp; 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kern="0" dirty="0">
                <a:solidFill>
                  <a:schemeClr val="tx1"/>
                </a:solidFill>
              </a:rPr>
              <a:t>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kern="0" dirty="0">
                <a:solidFill>
                  <a:schemeClr val="tx1"/>
                </a:solidFill>
              </a:rPr>
              <a:t>Classification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94" b="0" kern="0" dirty="0">
                <a:solidFill>
                  <a:schemeClr val="tx1"/>
                </a:solidFill>
              </a:rPr>
              <a:t>Image Processing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94" b="0" kern="0" dirty="0">
                <a:solidFill>
                  <a:schemeClr val="tx1"/>
                </a:solidFill>
              </a:rPr>
              <a:t>Data Augmentation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kern="0" dirty="0">
                <a:solidFill>
                  <a:schemeClr val="tx1"/>
                </a:solidFill>
              </a:rPr>
              <a:t>Segmentation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94" kern="0" dirty="0">
                <a:solidFill>
                  <a:schemeClr val="tx1"/>
                </a:solidFill>
              </a:rPr>
              <a:t>How it works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94" kern="0" dirty="0">
                <a:solidFill>
                  <a:schemeClr val="tx1"/>
                </a:solidFill>
              </a:rPr>
              <a:t>Model training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94" b="0" kern="0" dirty="0">
                <a:solidFill>
                  <a:schemeClr val="tx1"/>
                </a:solidFill>
              </a:rPr>
              <a:t>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kern="0" dirty="0">
                <a:solidFill>
                  <a:schemeClr val="tx1"/>
                </a:solidFill>
              </a:rPr>
              <a:t>Timeline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kern="0" dirty="0">
                <a:solidFill>
                  <a:schemeClr val="tx1"/>
                </a:solidFill>
              </a:rPr>
              <a:t>Deliverables</a:t>
            </a:r>
            <a:endParaRPr lang="en-US" sz="3177" b="0" kern="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77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77" kern="0" dirty="0"/>
          </a:p>
        </p:txBody>
      </p:sp>
    </p:spTree>
    <p:extLst>
      <p:ext uri="{BB962C8B-B14F-4D97-AF65-F5344CB8AC3E}">
        <p14:creationId xmlns:p14="http://schemas.microsoft.com/office/powerpoint/2010/main" val="142549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8324-E573-4539-BA42-105CAFC1B222}"/>
              </a:ext>
            </a:extLst>
          </p:cNvPr>
          <p:cNvSpPr txBox="1">
            <a:spLocks/>
          </p:cNvSpPr>
          <p:nvPr/>
        </p:nvSpPr>
        <p:spPr>
          <a:xfrm>
            <a:off x="249381" y="561515"/>
            <a:ext cx="11342256" cy="567297"/>
          </a:xfrm>
          <a:prstGeom prst="rect">
            <a:avLst/>
          </a:prstGeom>
        </p:spPr>
        <p:txBody>
          <a:bodyPr/>
          <a:lstStyle>
            <a:lvl1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883" b="1">
                <a:solidFill>
                  <a:srgbClr val="993333"/>
                </a:solidFill>
                <a:latin typeface="Calibri" pitchFamily="34" charset="0"/>
                <a:ea typeface="+mj-ea"/>
                <a:cs typeface="+mj-cs"/>
              </a:defRPr>
            </a:lvl1pPr>
            <a:lvl2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2pPr>
            <a:lvl3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3pPr>
            <a:lvl4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4pPr>
            <a:lvl5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5pPr>
            <a:lvl6pPr marL="403433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6pPr>
            <a:lvl7pPr marL="806867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7pPr>
            <a:lvl8pPr marL="1210300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8pPr>
            <a:lvl9pPr marL="1613733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9pPr>
          </a:lstStyle>
          <a:p>
            <a:r>
              <a:rPr lang="en-US" sz="3177" kern="0" dirty="0"/>
              <a:t>					Introduction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F5E667AF-75B6-4791-893E-3F921E437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081" y="4022419"/>
            <a:ext cx="4355453" cy="2449942"/>
          </a:xfrm>
          <a:prstGeom prst="rect">
            <a:avLst/>
          </a:prstGeom>
        </p:spPr>
      </p:pic>
      <p:pic>
        <p:nvPicPr>
          <p:cNvPr id="11" name="Picture 10" descr="A doctor attending to a patient&#10;&#10;Description automatically generated with medium confidence">
            <a:extLst>
              <a:ext uri="{FF2B5EF4-FFF2-40B4-BE49-F238E27FC236}">
                <a16:creationId xmlns:a16="http://schemas.microsoft.com/office/drawing/2014/main" id="{C83C89AD-E211-43FA-B1B5-710BDB8A3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8" y="4022419"/>
            <a:ext cx="3869353" cy="2449942"/>
          </a:xfrm>
          <a:prstGeom prst="rect">
            <a:avLst/>
          </a:prstGeom>
        </p:spPr>
      </p:pic>
      <p:pic>
        <p:nvPicPr>
          <p:cNvPr id="13" name="Picture 12" descr="A picture containing hospital room, room&#10;&#10;Description automatically generated">
            <a:extLst>
              <a:ext uri="{FF2B5EF4-FFF2-40B4-BE49-F238E27FC236}">
                <a16:creationId xmlns:a16="http://schemas.microsoft.com/office/drawing/2014/main" id="{CB928DB3-5434-437E-B30F-41748636F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995" y="1708727"/>
            <a:ext cx="4355452" cy="21236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2854FD-E51E-4B77-9BF0-7DC629B4231C}"/>
              </a:ext>
            </a:extLst>
          </p:cNvPr>
          <p:cNvSpPr/>
          <p:nvPr/>
        </p:nvSpPr>
        <p:spPr bwMode="auto">
          <a:xfrm>
            <a:off x="609598" y="1708727"/>
            <a:ext cx="5634182" cy="21236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700000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living</a:t>
            </a:r>
            <a:r>
              <a:rPr kumimoji="0" lang="en-I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brain </a:t>
            </a:r>
            <a:r>
              <a:rPr lang="en-IN" sz="28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tumor</a:t>
            </a:r>
            <a:r>
              <a:rPr lang="en-IN" sz="2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patients (Source: NBTS)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84,170 diagnosis in 2021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75.2% average survival rate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MRI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sz="2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52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8065-96BB-4837-A8D6-29533A89DDDB}"/>
              </a:ext>
            </a:extLst>
          </p:cNvPr>
          <p:cNvSpPr txBox="1">
            <a:spLocks/>
          </p:cNvSpPr>
          <p:nvPr/>
        </p:nvSpPr>
        <p:spPr>
          <a:xfrm>
            <a:off x="249381" y="561515"/>
            <a:ext cx="11342256" cy="567297"/>
          </a:xfrm>
          <a:prstGeom prst="rect">
            <a:avLst/>
          </a:prstGeom>
        </p:spPr>
        <p:txBody>
          <a:bodyPr/>
          <a:lstStyle>
            <a:lvl1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883" b="1">
                <a:solidFill>
                  <a:srgbClr val="993333"/>
                </a:solidFill>
                <a:latin typeface="Calibri" pitchFamily="34" charset="0"/>
                <a:ea typeface="+mj-ea"/>
                <a:cs typeface="+mj-cs"/>
              </a:defRPr>
            </a:lvl1pPr>
            <a:lvl2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2pPr>
            <a:lvl3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3pPr>
            <a:lvl4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4pPr>
            <a:lvl5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5pPr>
            <a:lvl6pPr marL="403433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6pPr>
            <a:lvl7pPr marL="806867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7pPr>
            <a:lvl8pPr marL="1210300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8pPr>
            <a:lvl9pPr marL="1613733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9pPr>
          </a:lstStyle>
          <a:p>
            <a:r>
              <a:rPr lang="en-US" sz="3177" kern="0" dirty="0"/>
              <a:t>					Problem &amp; Scope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4B10355-E574-4139-85B8-980517F2C69C}"/>
              </a:ext>
            </a:extLst>
          </p:cNvPr>
          <p:cNvSpPr txBox="1">
            <a:spLocks/>
          </p:cNvSpPr>
          <p:nvPr/>
        </p:nvSpPr>
        <p:spPr>
          <a:xfrm>
            <a:off x="401781" y="1868465"/>
            <a:ext cx="11342256" cy="4070517"/>
          </a:xfrm>
          <a:prstGeom prst="rect">
            <a:avLst/>
          </a:prstGeom>
        </p:spPr>
        <p:txBody>
          <a:bodyPr/>
          <a:lstStyle>
            <a:lvl1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883" b="1">
                <a:solidFill>
                  <a:srgbClr val="993333"/>
                </a:solidFill>
                <a:latin typeface="Calibri" pitchFamily="34" charset="0"/>
                <a:ea typeface="+mj-ea"/>
                <a:cs typeface="+mj-cs"/>
              </a:defRPr>
            </a:lvl1pPr>
            <a:lvl2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2pPr>
            <a:lvl3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3pPr>
            <a:lvl4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4pPr>
            <a:lvl5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5pPr>
            <a:lvl6pPr marL="403433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6pPr>
            <a:lvl7pPr marL="806867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7pPr>
            <a:lvl8pPr marL="1210300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8pPr>
            <a:lvl9pPr marL="1613733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+mn-ea"/>
                <a:cs typeface="Calibri" panose="020F0502020204030204" pitchFamily="34" charset="0"/>
              </a:rPr>
              <a:t>Problem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Manual delineation.</a:t>
            </a:r>
            <a:endParaRPr lang="en-IN" sz="2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>
                <a:cs typeface="Calibri" panose="020F0502020204030204" pitchFamily="34" charset="0"/>
              </a:rPr>
              <a:t>Manual Segmentation time consuming.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>
                <a:cs typeface="Calibri" panose="020F0502020204030204" pitchFamily="34" charset="0"/>
              </a:rPr>
              <a:t>Variability among the radiologist on segmentation.</a:t>
            </a:r>
            <a:endParaRPr lang="en-US" sz="2800" dirty="0"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kern="0" dirty="0">
                <a:solidFill>
                  <a:schemeClr val="tx1"/>
                </a:solidFill>
              </a:rPr>
              <a:t>Scope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chemeClr val="tx1"/>
                </a:solidFill>
              </a:rPr>
              <a:t>Build a Model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(identify the tumor)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chemeClr val="tx1"/>
                </a:solidFill>
              </a:rPr>
              <a:t>Use VGG Network to segment the tumor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chemeClr val="tx1"/>
                </a:solidFill>
              </a:rPr>
              <a:t>Create a website that helps to Radiologist.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161595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2EDF-6574-C945-BB13-191B70B5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44" y="561515"/>
            <a:ext cx="11342256" cy="567297"/>
          </a:xfrm>
        </p:spPr>
        <p:txBody>
          <a:bodyPr/>
          <a:lstStyle/>
          <a:p>
            <a:r>
              <a:rPr lang="en-US" sz="3177" dirty="0"/>
              <a:t>                                       		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D3A5A-288B-DF4A-A0ED-CC97C30F7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7164" y="1549067"/>
            <a:ext cx="11212945" cy="5710711"/>
          </a:xfrm>
        </p:spPr>
        <p:txBody>
          <a:bodyPr/>
          <a:lstStyle/>
          <a:p>
            <a:pPr marL="504292" indent="-504292">
              <a:buFont typeface="Arial" panose="020B0604020202020204" pitchFamily="34" charset="0"/>
              <a:buChar char="•"/>
            </a:pPr>
            <a:r>
              <a:rPr lang="en-US" sz="2400" dirty="0" err="1"/>
              <a:t>BraTS</a:t>
            </a:r>
            <a:r>
              <a:rPr lang="en-US" sz="2400" dirty="0"/>
              <a:t> dataset</a:t>
            </a:r>
          </a:p>
          <a:p>
            <a:pPr marL="907725" lvl="1" indent="-504292">
              <a:buFont typeface="Arial" panose="020B0604020202020204" pitchFamily="34" charset="0"/>
              <a:buChar char="•"/>
            </a:pPr>
            <a:r>
              <a:rPr lang="en-US" sz="2224" dirty="0"/>
              <a:t>Multi-Centric, Publicly available </a:t>
            </a:r>
          </a:p>
          <a:p>
            <a:pPr marL="907725" lvl="1" indent="-504292">
              <a:buFont typeface="Arial" panose="020B0604020202020204" pitchFamily="34" charset="0"/>
              <a:buChar char="•"/>
            </a:pPr>
            <a:r>
              <a:rPr lang="en-US" sz="2224" dirty="0"/>
              <a:t>Each patient Volume comprises of</a:t>
            </a:r>
          </a:p>
          <a:p>
            <a:pPr marL="1311159" lvl="2" indent="-504292">
              <a:buFont typeface="Arial" panose="020B0604020202020204" pitchFamily="34" charset="0"/>
              <a:buChar char="•"/>
            </a:pPr>
            <a:r>
              <a:rPr lang="en-US" sz="2047" dirty="0"/>
              <a:t>Fluid Attenuated Inversion Recovery (FLAIR)</a:t>
            </a:r>
          </a:p>
          <a:p>
            <a:pPr marL="1311159" lvl="2" indent="-504292">
              <a:buFont typeface="Arial" panose="020B0604020202020204" pitchFamily="34" charset="0"/>
              <a:buChar char="•"/>
            </a:pPr>
            <a:r>
              <a:rPr lang="en-US" sz="2223" dirty="0"/>
              <a:t>T1 weighted sequence</a:t>
            </a:r>
          </a:p>
          <a:p>
            <a:pPr marL="1311159" lvl="2" indent="-504292">
              <a:buFont typeface="Arial" panose="020B0604020202020204" pitchFamily="34" charset="0"/>
              <a:buChar char="•"/>
            </a:pPr>
            <a:r>
              <a:rPr lang="en-US" sz="2223" dirty="0"/>
              <a:t>T2 weighted sequence</a:t>
            </a:r>
          </a:p>
          <a:p>
            <a:pPr marL="1311159" lvl="2" indent="-504292">
              <a:buFont typeface="Arial" panose="020B0604020202020204" pitchFamily="34" charset="0"/>
              <a:buChar char="•"/>
            </a:pPr>
            <a:r>
              <a:rPr lang="en-US" sz="2223" dirty="0"/>
              <a:t>T1c post contrast sequence</a:t>
            </a:r>
          </a:p>
          <a:p>
            <a:pPr marL="1311159" lvl="2" indent="-504292">
              <a:buFont typeface="Arial" panose="020B0604020202020204" pitchFamily="34" charset="0"/>
              <a:buChar char="•"/>
            </a:pPr>
            <a:r>
              <a:rPr lang="en-US" sz="2223" dirty="0"/>
              <a:t>Pixel level segmentation mask</a:t>
            </a:r>
          </a:p>
          <a:p>
            <a:pPr marL="907725" lvl="1" indent="-504292">
              <a:buFont typeface="Arial" panose="020B0604020202020204" pitchFamily="34" charset="0"/>
              <a:buChar char="•"/>
            </a:pPr>
            <a:r>
              <a:rPr lang="en-US" sz="2224" dirty="0"/>
              <a:t>Dimension of dataset is 240*240</a:t>
            </a:r>
          </a:p>
        </p:txBody>
      </p:sp>
    </p:spTree>
    <p:extLst>
      <p:ext uri="{BB962C8B-B14F-4D97-AF65-F5344CB8AC3E}">
        <p14:creationId xmlns:p14="http://schemas.microsoft.com/office/powerpoint/2010/main" val="229994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D13AFA8-8609-49D4-8DF0-C4D02725E1F1}"/>
              </a:ext>
            </a:extLst>
          </p:cNvPr>
          <p:cNvGraphicFramePr/>
          <p:nvPr/>
        </p:nvGraphicFramePr>
        <p:xfrm>
          <a:off x="110835" y="1141815"/>
          <a:ext cx="11970329" cy="2257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23174BB6-F942-426F-A272-9F12043FE8CA}"/>
              </a:ext>
            </a:extLst>
          </p:cNvPr>
          <p:cNvSpPr txBox="1">
            <a:spLocks/>
          </p:cNvSpPr>
          <p:nvPr/>
        </p:nvSpPr>
        <p:spPr bwMode="auto">
          <a:xfrm>
            <a:off x="3403607" y="630513"/>
            <a:ext cx="5777336" cy="567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58" tIns="50929" rIns="101858" bIns="50929" numCol="1" anchor="b" anchorCtr="0" compatLnSpc="1">
            <a:prstTxWarp prst="textNoShape">
              <a:avLst/>
            </a:prstTxWarp>
          </a:bodyPr>
          <a:lstStyle>
            <a:lvl1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1765" b="1">
                <a:solidFill>
                  <a:srgbClr val="993333"/>
                </a:solidFill>
                <a:latin typeface="Calibri" pitchFamily="34" charset="0"/>
                <a:ea typeface="+mj-ea"/>
                <a:cs typeface="+mj-cs"/>
              </a:defRPr>
            </a:lvl1pPr>
            <a:lvl2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2pPr>
            <a:lvl3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3pPr>
            <a:lvl4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4pPr>
            <a:lvl5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5pPr>
            <a:lvl6pPr marL="403433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6pPr>
            <a:lvl7pPr marL="806867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7pPr>
            <a:lvl8pPr marL="1210300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8pPr>
            <a:lvl9pPr marL="1613733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9pPr>
          </a:lstStyle>
          <a:p>
            <a:r>
              <a:rPr lang="en-US" sz="3177" kern="0" dirty="0"/>
              <a:t> Classification:   Image 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0EC998-5968-497A-BD3F-01D87784910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72" t="25191" r="17617" b="10152"/>
          <a:stretch/>
        </p:blipFill>
        <p:spPr>
          <a:xfrm>
            <a:off x="2456875" y="4100943"/>
            <a:ext cx="8285018" cy="2133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4A315BB-CFFA-4839-841D-8567DEBCED63}"/>
              </a:ext>
            </a:extLst>
          </p:cNvPr>
          <p:cNvSpPr txBox="1">
            <a:spLocks/>
          </p:cNvSpPr>
          <p:nvPr/>
        </p:nvSpPr>
        <p:spPr bwMode="auto">
          <a:xfrm>
            <a:off x="3906995" y="3128949"/>
            <a:ext cx="3860791" cy="567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58" tIns="50929" rIns="101858" bIns="50929" numCol="1" anchor="b" anchorCtr="0" compatLnSpc="1">
            <a:prstTxWarp prst="textNoShape">
              <a:avLst/>
            </a:prstTxWarp>
          </a:bodyPr>
          <a:lstStyle>
            <a:lvl1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1765" b="1">
                <a:solidFill>
                  <a:srgbClr val="993333"/>
                </a:solidFill>
                <a:latin typeface="Calibri" pitchFamily="34" charset="0"/>
                <a:ea typeface="+mj-ea"/>
                <a:cs typeface="+mj-cs"/>
              </a:defRPr>
            </a:lvl1pPr>
            <a:lvl2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2pPr>
            <a:lvl3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3pPr>
            <a:lvl4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4pPr>
            <a:lvl5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5pPr>
            <a:lvl6pPr marL="403433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6pPr>
            <a:lvl7pPr marL="806867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7pPr>
            <a:lvl8pPr marL="1210300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8pPr>
            <a:lvl9pPr marL="1613733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9pPr>
          </a:lstStyle>
          <a:p>
            <a:r>
              <a:rPr lang="en-US" sz="3177" kern="0" dirty="0"/>
              <a:t>   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208387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225063-B36F-453F-8CAE-E0C5DDB01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6" t="43771" r="2196" b="5858"/>
          <a:stretch/>
        </p:blipFill>
        <p:spPr>
          <a:xfrm>
            <a:off x="138545" y="3685310"/>
            <a:ext cx="11785600" cy="23737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96F295-3814-45E8-9E45-F23A2E5A231C}"/>
              </a:ext>
            </a:extLst>
          </p:cNvPr>
          <p:cNvSpPr/>
          <p:nvPr/>
        </p:nvSpPr>
        <p:spPr bwMode="auto">
          <a:xfrm>
            <a:off x="415637" y="1616364"/>
            <a:ext cx="11508508" cy="19488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 err="1">
                <a:latin typeface="Times New Roman" pitchFamily="18" charset="0"/>
              </a:rPr>
              <a:t>Edema</a:t>
            </a:r>
            <a:r>
              <a:rPr lang="en-IN" dirty="0">
                <a:latin typeface="Times New Roman" pitchFamily="18" charset="0"/>
              </a:rPr>
              <a:t>                   : Collection of Fluid or water. Best seen in FLAIR and T2 weighted sequence. </a:t>
            </a:r>
            <a:r>
              <a:rPr lang="en-IN" dirty="0" err="1">
                <a:latin typeface="Times New Roman" pitchFamily="18" charset="0"/>
              </a:rPr>
              <a:t>Fingerlike</a:t>
            </a:r>
            <a:r>
              <a:rPr lang="en-IN" dirty="0">
                <a:latin typeface="Times New Roman" pitchFamily="18" charset="0"/>
              </a:rPr>
              <a:t> projection.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 err="1">
                <a:latin typeface="Times New Roman" pitchFamily="18" charset="0"/>
              </a:rPr>
              <a:t>Nercosis</a:t>
            </a:r>
            <a:r>
              <a:rPr lang="en-IN" dirty="0">
                <a:latin typeface="Times New Roman" pitchFamily="18" charset="0"/>
              </a:rPr>
              <a:t>                : Accumulation of dead cells. Best seen in T1c post contract sequence.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Enha</a:t>
            </a:r>
            <a:r>
              <a:rPr lang="en-IN" dirty="0">
                <a:latin typeface="Times New Roman" pitchFamily="18" charset="0"/>
              </a:rPr>
              <a:t>ncing </a:t>
            </a:r>
            <a:r>
              <a:rPr lang="en-IN" dirty="0" err="1">
                <a:latin typeface="Times New Roman" pitchFamily="18" charset="0"/>
              </a:rPr>
              <a:t>Tumor</a:t>
            </a:r>
            <a:r>
              <a:rPr lang="en-IN" dirty="0">
                <a:latin typeface="Times New Roman" pitchFamily="18" charset="0"/>
              </a:rPr>
              <a:t> : Indicate breakdown of blood brain barrier. Seen in T1c Post contrast sequence.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Non Enhancing     : Regions in region that are neither </a:t>
            </a:r>
            <a:r>
              <a:rPr kumimoji="0" lang="en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edema</a:t>
            </a:r>
            <a:r>
              <a:rPr kumimoji="0" lang="en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, necrosis or enhancing </a:t>
            </a:r>
            <a:r>
              <a:rPr kumimoji="0" lang="en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tumor</a:t>
            </a:r>
            <a:r>
              <a:rPr kumimoji="0" lang="en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3C6FDF-A0E0-4EEE-B937-7588C9DB81AE}"/>
              </a:ext>
            </a:extLst>
          </p:cNvPr>
          <p:cNvSpPr txBox="1">
            <a:spLocks/>
          </p:cNvSpPr>
          <p:nvPr/>
        </p:nvSpPr>
        <p:spPr bwMode="auto">
          <a:xfrm>
            <a:off x="4197939" y="658221"/>
            <a:ext cx="3671444" cy="567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58" tIns="50929" rIns="101858" bIns="50929" numCol="1" anchor="b" anchorCtr="0" compatLnSpc="1">
            <a:prstTxWarp prst="textNoShape">
              <a:avLst/>
            </a:prstTxWarp>
          </a:bodyPr>
          <a:lstStyle>
            <a:lvl1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1765" b="1">
                <a:solidFill>
                  <a:srgbClr val="993333"/>
                </a:solidFill>
                <a:latin typeface="Calibri" pitchFamily="34" charset="0"/>
                <a:ea typeface="+mj-ea"/>
                <a:cs typeface="+mj-cs"/>
              </a:defRPr>
            </a:lvl1pPr>
            <a:lvl2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2pPr>
            <a:lvl3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3pPr>
            <a:lvl4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4pPr>
            <a:lvl5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5pPr>
            <a:lvl6pPr marL="403433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6pPr>
            <a:lvl7pPr marL="806867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7pPr>
            <a:lvl8pPr marL="1210300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8pPr>
            <a:lvl9pPr marL="1613733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9pPr>
          </a:lstStyle>
          <a:p>
            <a:r>
              <a:rPr lang="en-US" sz="3177" kern="0" dirty="0"/>
              <a:t>    Segmentation</a:t>
            </a:r>
          </a:p>
        </p:txBody>
      </p:sp>
    </p:spTree>
    <p:extLst>
      <p:ext uri="{BB962C8B-B14F-4D97-AF65-F5344CB8AC3E}">
        <p14:creationId xmlns:p14="http://schemas.microsoft.com/office/powerpoint/2010/main" val="269260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3C6FDF-A0E0-4EEE-B937-7588C9DB81AE}"/>
              </a:ext>
            </a:extLst>
          </p:cNvPr>
          <p:cNvSpPr txBox="1">
            <a:spLocks/>
          </p:cNvSpPr>
          <p:nvPr/>
        </p:nvSpPr>
        <p:spPr bwMode="auto">
          <a:xfrm>
            <a:off x="3265066" y="658221"/>
            <a:ext cx="4872173" cy="567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58" tIns="50929" rIns="101858" bIns="50929" numCol="1" anchor="b" anchorCtr="0" compatLnSpc="1">
            <a:prstTxWarp prst="textNoShape">
              <a:avLst/>
            </a:prstTxWarp>
          </a:bodyPr>
          <a:lstStyle>
            <a:lvl1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1765" b="1">
                <a:solidFill>
                  <a:srgbClr val="993333"/>
                </a:solidFill>
                <a:latin typeface="Calibri" pitchFamily="34" charset="0"/>
                <a:ea typeface="+mj-ea"/>
                <a:cs typeface="+mj-cs"/>
              </a:defRPr>
            </a:lvl1pPr>
            <a:lvl2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2pPr>
            <a:lvl3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3pPr>
            <a:lvl4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4pPr>
            <a:lvl5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5pPr>
            <a:lvl6pPr marL="403433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6pPr>
            <a:lvl7pPr marL="806867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7pPr>
            <a:lvl8pPr marL="1210300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8pPr>
            <a:lvl9pPr marL="1613733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177" kern="0" dirty="0"/>
              <a:t> How it Works!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19A7796-5C86-47B4-B7D0-E58DDB91162C}"/>
              </a:ext>
            </a:extLst>
          </p:cNvPr>
          <p:cNvSpPr/>
          <p:nvPr/>
        </p:nvSpPr>
        <p:spPr bwMode="auto">
          <a:xfrm>
            <a:off x="2489212" y="1868109"/>
            <a:ext cx="1630207" cy="115069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Cleaning &amp; Pre-processing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E59F9B8-1A42-42E8-879D-5057E4AE9065}"/>
              </a:ext>
            </a:extLst>
          </p:cNvPr>
          <p:cNvSpPr/>
          <p:nvPr/>
        </p:nvSpPr>
        <p:spPr bwMode="auto">
          <a:xfrm>
            <a:off x="5070775" y="1868109"/>
            <a:ext cx="1630207" cy="115069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 Building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1C7A17-5784-4115-9EDC-B3A4D1771004}"/>
              </a:ext>
            </a:extLst>
          </p:cNvPr>
          <p:cNvSpPr/>
          <p:nvPr/>
        </p:nvSpPr>
        <p:spPr bwMode="auto">
          <a:xfrm>
            <a:off x="2563312" y="3124206"/>
            <a:ext cx="1482006" cy="30249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tf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dataset</a:t>
            </a:r>
            <a:endParaRPr kumimoji="0" lang="en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4A8989-0887-4A2C-9B52-A14223FC4410}"/>
              </a:ext>
            </a:extLst>
          </p:cNvPr>
          <p:cNvSpPr/>
          <p:nvPr/>
        </p:nvSpPr>
        <p:spPr bwMode="auto">
          <a:xfrm>
            <a:off x="2489212" y="3549077"/>
            <a:ext cx="1630207" cy="30249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Data augmentation</a:t>
            </a: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2318B7-E583-4F2B-A0C2-841033FF1224}"/>
              </a:ext>
            </a:extLst>
          </p:cNvPr>
          <p:cNvSpPr/>
          <p:nvPr/>
        </p:nvSpPr>
        <p:spPr bwMode="auto">
          <a:xfrm>
            <a:off x="5070775" y="3225802"/>
            <a:ext cx="1630207" cy="30249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CNN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A52E8B-4395-4813-A96B-B750A1F20C4C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 bwMode="auto">
          <a:xfrm flipV="1">
            <a:off x="1748209" y="2443458"/>
            <a:ext cx="741003" cy="3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C7887A-89E9-4CFC-9570-34C33DF9CF7D}"/>
              </a:ext>
            </a:extLst>
          </p:cNvPr>
          <p:cNvCxnSpPr>
            <a:stCxn id="25" idx="3"/>
            <a:endCxn id="26" idx="1"/>
          </p:cNvCxnSpPr>
          <p:nvPr/>
        </p:nvCxnSpPr>
        <p:spPr bwMode="auto">
          <a:xfrm>
            <a:off x="4119419" y="2443458"/>
            <a:ext cx="9513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9D878CA-2BD8-4A31-A16C-7EB1BC781E0E}"/>
              </a:ext>
            </a:extLst>
          </p:cNvPr>
          <p:cNvSpPr/>
          <p:nvPr/>
        </p:nvSpPr>
        <p:spPr bwMode="auto">
          <a:xfrm>
            <a:off x="7093526" y="2115129"/>
            <a:ext cx="1348509" cy="64654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Trained Model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89989A7-D8FA-4ABE-9C94-222879FDD0F2}"/>
              </a:ext>
            </a:extLst>
          </p:cNvPr>
          <p:cNvCxnSpPr>
            <a:stCxn id="26" idx="3"/>
            <a:endCxn id="39" idx="1"/>
          </p:cNvCxnSpPr>
          <p:nvPr/>
        </p:nvCxnSpPr>
        <p:spPr bwMode="auto">
          <a:xfrm flipV="1">
            <a:off x="6700982" y="2438402"/>
            <a:ext cx="392544" cy="5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95A34B1-F72B-43BA-8DE1-C5BE463572A6}"/>
              </a:ext>
            </a:extLst>
          </p:cNvPr>
          <p:cNvSpPr/>
          <p:nvPr/>
        </p:nvSpPr>
        <p:spPr bwMode="auto">
          <a:xfrm>
            <a:off x="10702617" y="1186269"/>
            <a:ext cx="951348" cy="49414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Trained Model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19436AF-C4DE-4631-93DC-4752D72F319E}"/>
              </a:ext>
            </a:extLst>
          </p:cNvPr>
          <p:cNvSpPr/>
          <p:nvPr/>
        </p:nvSpPr>
        <p:spPr bwMode="auto">
          <a:xfrm>
            <a:off x="9702788" y="1669474"/>
            <a:ext cx="2184384" cy="1537855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I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0" lang="en-I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Serving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18B4096-F303-40E3-B388-D821B32C622C}"/>
              </a:ext>
            </a:extLst>
          </p:cNvPr>
          <p:cNvSpPr/>
          <p:nvPr/>
        </p:nvSpPr>
        <p:spPr bwMode="auto">
          <a:xfrm>
            <a:off x="5163127" y="4456545"/>
            <a:ext cx="1801091" cy="153279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Website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FCD69E8-C4E0-4A40-A71C-58B13BCCA05B}"/>
              </a:ext>
            </a:extLst>
          </p:cNvPr>
          <p:cNvSpPr/>
          <p:nvPr/>
        </p:nvSpPr>
        <p:spPr bwMode="auto">
          <a:xfrm>
            <a:off x="2766305" y="5077690"/>
            <a:ext cx="1630207" cy="30249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React JS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C1A577-69CD-4266-BCC5-B6E87F1E26CF}"/>
              </a:ext>
            </a:extLst>
          </p:cNvPr>
          <p:cNvCxnSpPr>
            <a:stCxn id="57" idx="3"/>
            <a:endCxn id="54" idx="1"/>
          </p:cNvCxnSpPr>
          <p:nvPr/>
        </p:nvCxnSpPr>
        <p:spPr bwMode="auto">
          <a:xfrm flipV="1">
            <a:off x="4396512" y="5222945"/>
            <a:ext cx="766615" cy="59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7C8A1FD-22D3-48A7-B400-7F022DE05DC8}"/>
              </a:ext>
            </a:extLst>
          </p:cNvPr>
          <p:cNvSpPr/>
          <p:nvPr/>
        </p:nvSpPr>
        <p:spPr bwMode="auto">
          <a:xfrm>
            <a:off x="9896770" y="4442695"/>
            <a:ext cx="1801091" cy="153279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Building Production-Ready APIs on FastAPI (and not Flask) | Bharat S Raj">
            <a:extLst>
              <a:ext uri="{FF2B5EF4-FFF2-40B4-BE49-F238E27FC236}">
                <a16:creationId xmlns:a16="http://schemas.microsoft.com/office/drawing/2014/main" id="{48E3BEC4-E0F0-4938-BDD6-AF114F9D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944" y="4958552"/>
            <a:ext cx="1006783" cy="52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CC5E3E-E3B4-4673-AF2C-C7FF2DB89AE4}"/>
              </a:ext>
            </a:extLst>
          </p:cNvPr>
          <p:cNvCxnSpPr>
            <a:stCxn id="54" idx="3"/>
            <a:endCxn id="27" idx="1"/>
          </p:cNvCxnSpPr>
          <p:nvPr/>
        </p:nvCxnSpPr>
        <p:spPr bwMode="auto">
          <a:xfrm flipV="1">
            <a:off x="6964218" y="5209095"/>
            <a:ext cx="2932552" cy="138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AB30E9-3115-4ECC-9922-DA715BDDF8CB}"/>
              </a:ext>
            </a:extLst>
          </p:cNvPr>
          <p:cNvCxnSpPr>
            <a:stCxn id="27" idx="0"/>
            <a:endCxn id="52" idx="2"/>
          </p:cNvCxnSpPr>
          <p:nvPr/>
        </p:nvCxnSpPr>
        <p:spPr bwMode="auto">
          <a:xfrm flipH="1" flipV="1">
            <a:off x="10794980" y="3207329"/>
            <a:ext cx="2336" cy="12353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5B662E7F-462C-4ED8-902D-13473C317D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2" t="25191" r="17617" b="43887"/>
          <a:stretch/>
        </p:blipFill>
        <p:spPr>
          <a:xfrm>
            <a:off x="290423" y="1833426"/>
            <a:ext cx="1457786" cy="12261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642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6E5FCB-FD6F-4A58-BC3A-88CF1C8778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1" t="26262" r="18182" b="22559"/>
          <a:stretch/>
        </p:blipFill>
        <p:spPr>
          <a:xfrm>
            <a:off x="1403930" y="2576941"/>
            <a:ext cx="9652000" cy="35098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EF24BA2-5EB9-4FD1-8963-96FF3E5DD851}"/>
              </a:ext>
            </a:extLst>
          </p:cNvPr>
          <p:cNvSpPr txBox="1">
            <a:spLocks/>
          </p:cNvSpPr>
          <p:nvPr/>
        </p:nvSpPr>
        <p:spPr bwMode="auto">
          <a:xfrm>
            <a:off x="1699491" y="658221"/>
            <a:ext cx="9190182" cy="567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58" tIns="50929" rIns="101858" bIns="50929" numCol="1" anchor="b" anchorCtr="0" compatLnSpc="1">
            <a:prstTxWarp prst="textNoShape">
              <a:avLst/>
            </a:prstTxWarp>
          </a:bodyPr>
          <a:lstStyle>
            <a:lvl1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1765" b="1">
                <a:solidFill>
                  <a:srgbClr val="993333"/>
                </a:solidFill>
                <a:latin typeface="Calibri" pitchFamily="34" charset="0"/>
                <a:ea typeface="+mj-ea"/>
                <a:cs typeface="+mj-cs"/>
              </a:defRPr>
            </a:lvl1pPr>
            <a:lvl2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2pPr>
            <a:lvl3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3pPr>
            <a:lvl4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4pPr>
            <a:lvl5pPr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3177">
                <a:solidFill>
                  <a:srgbClr val="993333"/>
                </a:solidFill>
                <a:latin typeface="Calibri" pitchFamily="34" charset="0"/>
              </a:defRPr>
            </a:lvl5pPr>
            <a:lvl6pPr marL="403433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6pPr>
            <a:lvl7pPr marL="806867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7pPr>
            <a:lvl8pPr marL="1210300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8pPr>
            <a:lvl9pPr marL="1613733" algn="l" defTabSz="899320" rtl="0" eaLnBrk="0" fontAlgn="base" hangingPunct="0">
              <a:spcBef>
                <a:spcPct val="0"/>
              </a:spcBef>
              <a:spcAft>
                <a:spcPct val="0"/>
              </a:spcAft>
              <a:defRPr sz="4236">
                <a:solidFill>
                  <a:srgbClr val="993333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177" kern="0" dirty="0"/>
              <a:t>Model Training : CNN for brain tumor segmentation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848DD-7EFE-4270-81D8-49126EEB1546}"/>
              </a:ext>
            </a:extLst>
          </p:cNvPr>
          <p:cNvSpPr/>
          <p:nvPr/>
        </p:nvSpPr>
        <p:spPr bwMode="auto">
          <a:xfrm>
            <a:off x="840507" y="1505525"/>
            <a:ext cx="11074400" cy="12376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CNN trained patches of MR used to predict class of centre pixel of the patch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8429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6BCA9FAD17494EA64B3B0A035F1F00" ma:contentTypeVersion="11" ma:contentTypeDescription="Create a new document." ma:contentTypeScope="" ma:versionID="92284c04463c0fb7f9e8bd7ed36d45e1">
  <xsd:schema xmlns:xsd="http://www.w3.org/2001/XMLSchema" xmlns:xs="http://www.w3.org/2001/XMLSchema" xmlns:p="http://schemas.microsoft.com/office/2006/metadata/properties" xmlns:ns3="83364f59-5c6e-4dbb-97f1-824fdda113f0" xmlns:ns4="a93fb1ac-5f96-4387-8c98-b7fd4697d647" targetNamespace="http://schemas.microsoft.com/office/2006/metadata/properties" ma:root="true" ma:fieldsID="79a7868e0ba61cfd5d90741a89e34ad3" ns3:_="" ns4:_="">
    <xsd:import namespace="83364f59-5c6e-4dbb-97f1-824fdda113f0"/>
    <xsd:import namespace="a93fb1ac-5f96-4387-8c98-b7fd4697d6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64f59-5c6e-4dbb-97f1-824fdda113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fb1ac-5f96-4387-8c98-b7fd4697d64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572686-7BDD-49F9-B97A-4F6AB7A8BE4D}">
  <ds:schemaRefs>
    <ds:schemaRef ds:uri="http://www.w3.org/XML/1998/namespace"/>
    <ds:schemaRef ds:uri="83364f59-5c6e-4dbb-97f1-824fdda113f0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93fb1ac-5f96-4387-8c98-b7fd4697d647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96B7181-9C70-48B8-87DE-19F363C696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0A6BD8-AD9B-4CC4-AA38-3B2FB222CA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364f59-5c6e-4dbb-97f1-824fdda113f0"/>
    <ds:schemaRef ds:uri="a93fb1ac-5f96-4387-8c98-b7fd4697d6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14735</TotalTime>
  <Words>492</Words>
  <Application>Microsoft Office PowerPoint</Application>
  <PresentationFormat>Widescreen</PresentationFormat>
  <Paragraphs>96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                                        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Detection and segmentation Using Deep Learning</dc:title>
  <dc:creator>Manokaran, Karthik Bala</dc:creator>
  <cp:lastModifiedBy>Manokaran, Karthik Bala</cp:lastModifiedBy>
  <cp:revision>36</cp:revision>
  <dcterms:created xsi:type="dcterms:W3CDTF">2021-11-17T03:56:45Z</dcterms:created>
  <dcterms:modified xsi:type="dcterms:W3CDTF">2021-12-10T21:41:15Z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0x010100086BCA9FAD17494EA64B3B0A035F1F00</vt:lpwstr>
  </property>
</Properties>
</file>