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72" r:id="rId4"/>
    <p:sldId id="258" r:id="rId5"/>
    <p:sldId id="259" r:id="rId6"/>
    <p:sldId id="274" r:id="rId7"/>
    <p:sldId id="277" r:id="rId8"/>
    <p:sldId id="270" r:id="rId9"/>
    <p:sldId id="279" r:id="rId10"/>
    <p:sldId id="282" r:id="rId11"/>
    <p:sldId id="283" r:id="rId12"/>
    <p:sldId id="284" r:id="rId13"/>
    <p:sldId id="278" r:id="rId14"/>
    <p:sldId id="281" r:id="rId15"/>
    <p:sldId id="280" r:id="rId16"/>
    <p:sldId id="269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960951-8389-4CEE-8623-15D3B384E0F5}" type="doc">
      <dgm:prSet loTypeId="urn:microsoft.com/office/officeart/2016/7/layout/VerticalSolidActionLis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31A381C-6D98-4010-BF30-6A2BDBA82D7D}">
      <dgm:prSet/>
      <dgm:spPr/>
      <dgm:t>
        <a:bodyPr/>
        <a:lstStyle/>
        <a:p>
          <a:r>
            <a:rPr lang="en-US"/>
            <a:t>Build</a:t>
          </a:r>
        </a:p>
      </dgm:t>
    </dgm:pt>
    <dgm:pt modelId="{D8B93D6D-88E6-4277-9BB4-3814F1D7D794}" type="parTrans" cxnId="{D9C82C94-85CA-4AD9-9A06-48675E0ED06C}">
      <dgm:prSet/>
      <dgm:spPr/>
      <dgm:t>
        <a:bodyPr/>
        <a:lstStyle/>
        <a:p>
          <a:endParaRPr lang="en-US"/>
        </a:p>
      </dgm:t>
    </dgm:pt>
    <dgm:pt modelId="{5F3135B2-3DC0-4283-B39D-C1246DD155C2}" type="sibTrans" cxnId="{D9C82C94-85CA-4AD9-9A06-48675E0ED06C}">
      <dgm:prSet/>
      <dgm:spPr/>
      <dgm:t>
        <a:bodyPr/>
        <a:lstStyle/>
        <a:p>
          <a:endParaRPr lang="en-US"/>
        </a:p>
      </dgm:t>
    </dgm:pt>
    <dgm:pt modelId="{CE298BB4-7048-48E9-A19C-5E5FDC951AA8}">
      <dgm:prSet/>
      <dgm:spPr/>
      <dgm:t>
        <a:bodyPr/>
        <a:lstStyle/>
        <a:p>
          <a:r>
            <a:rPr lang="en-US"/>
            <a:t>Build a Model (identify the tumor).</a:t>
          </a:r>
        </a:p>
      </dgm:t>
    </dgm:pt>
    <dgm:pt modelId="{41983B6E-1128-4D22-85A7-C715E68AED54}" type="parTrans" cxnId="{3AE2FA27-BAE4-4F23-ABD8-4200C978A7DC}">
      <dgm:prSet/>
      <dgm:spPr/>
      <dgm:t>
        <a:bodyPr/>
        <a:lstStyle/>
        <a:p>
          <a:endParaRPr lang="en-US"/>
        </a:p>
      </dgm:t>
    </dgm:pt>
    <dgm:pt modelId="{E2CB5FED-28E8-4E11-B524-9433203ACDD7}" type="sibTrans" cxnId="{3AE2FA27-BAE4-4F23-ABD8-4200C978A7DC}">
      <dgm:prSet/>
      <dgm:spPr/>
      <dgm:t>
        <a:bodyPr/>
        <a:lstStyle/>
        <a:p>
          <a:endParaRPr lang="en-US"/>
        </a:p>
      </dgm:t>
    </dgm:pt>
    <dgm:pt modelId="{7188B5E6-75B1-4911-9C22-D480E3BA47C0}">
      <dgm:prSet/>
      <dgm:spPr/>
      <dgm:t>
        <a:bodyPr/>
        <a:lstStyle/>
        <a:p>
          <a:r>
            <a:rPr lang="en-US"/>
            <a:t>Use</a:t>
          </a:r>
        </a:p>
      </dgm:t>
    </dgm:pt>
    <dgm:pt modelId="{5C1231FF-4D75-4E7D-A3B4-E2355ABEBD32}" type="parTrans" cxnId="{F570E6A0-6905-4282-BA3E-F2BEDC5C240B}">
      <dgm:prSet/>
      <dgm:spPr/>
      <dgm:t>
        <a:bodyPr/>
        <a:lstStyle/>
        <a:p>
          <a:endParaRPr lang="en-US"/>
        </a:p>
      </dgm:t>
    </dgm:pt>
    <dgm:pt modelId="{99116A38-4521-47A1-A7AB-72FD20E27EAD}" type="sibTrans" cxnId="{F570E6A0-6905-4282-BA3E-F2BEDC5C240B}">
      <dgm:prSet/>
      <dgm:spPr/>
      <dgm:t>
        <a:bodyPr/>
        <a:lstStyle/>
        <a:p>
          <a:endParaRPr lang="en-US"/>
        </a:p>
      </dgm:t>
    </dgm:pt>
    <dgm:pt modelId="{381338F5-0A17-4B9A-9C21-37AE8B3F9CAC}">
      <dgm:prSet/>
      <dgm:spPr/>
      <dgm:t>
        <a:bodyPr/>
        <a:lstStyle/>
        <a:p>
          <a:r>
            <a:rPr lang="en-US"/>
            <a:t>Use CNN Model to Classify the Tumor present or not.</a:t>
          </a:r>
        </a:p>
      </dgm:t>
    </dgm:pt>
    <dgm:pt modelId="{656F9C91-46D5-44C1-B3A0-8C4A3C4DF281}" type="parTrans" cxnId="{70C5A91A-F860-4CD6-8D66-3797408B47F5}">
      <dgm:prSet/>
      <dgm:spPr/>
      <dgm:t>
        <a:bodyPr/>
        <a:lstStyle/>
        <a:p>
          <a:endParaRPr lang="en-US"/>
        </a:p>
      </dgm:t>
    </dgm:pt>
    <dgm:pt modelId="{9AF578EC-ABCC-442C-B0FD-CCA407F13D3E}" type="sibTrans" cxnId="{70C5A91A-F860-4CD6-8D66-3797408B47F5}">
      <dgm:prSet/>
      <dgm:spPr/>
      <dgm:t>
        <a:bodyPr/>
        <a:lstStyle/>
        <a:p>
          <a:endParaRPr lang="en-US"/>
        </a:p>
      </dgm:t>
    </dgm:pt>
    <dgm:pt modelId="{F0D8B66F-1C31-423E-9A8D-15253A9DDA23}">
      <dgm:prSet/>
      <dgm:spPr/>
      <dgm:t>
        <a:bodyPr/>
        <a:lstStyle/>
        <a:p>
          <a:r>
            <a:rPr lang="en-US"/>
            <a:t>Use</a:t>
          </a:r>
        </a:p>
      </dgm:t>
    </dgm:pt>
    <dgm:pt modelId="{EDDFBE1D-5E4D-492D-928E-DB5887FCEC52}" type="parTrans" cxnId="{FF5B1C51-47F1-4E3E-94D8-F6C45DBD7FAB}">
      <dgm:prSet/>
      <dgm:spPr/>
      <dgm:t>
        <a:bodyPr/>
        <a:lstStyle/>
        <a:p>
          <a:endParaRPr lang="en-US"/>
        </a:p>
      </dgm:t>
    </dgm:pt>
    <dgm:pt modelId="{37AF5DA2-D452-44A8-BD04-0A07CCC6DE79}" type="sibTrans" cxnId="{FF5B1C51-47F1-4E3E-94D8-F6C45DBD7FAB}">
      <dgm:prSet/>
      <dgm:spPr/>
      <dgm:t>
        <a:bodyPr/>
        <a:lstStyle/>
        <a:p>
          <a:endParaRPr lang="en-US"/>
        </a:p>
      </dgm:t>
    </dgm:pt>
    <dgm:pt modelId="{5733D41E-3959-4C57-827C-EC726CCA2783}">
      <dgm:prSet/>
      <dgm:spPr/>
      <dgm:t>
        <a:bodyPr/>
        <a:lstStyle/>
        <a:p>
          <a:r>
            <a:rPr lang="en-US"/>
            <a:t>Use UNET Model to segment the tumor region.</a:t>
          </a:r>
        </a:p>
      </dgm:t>
    </dgm:pt>
    <dgm:pt modelId="{C6064ADA-3367-4405-8624-D9E5F68149FD}" type="parTrans" cxnId="{19D939C7-1EE2-4F1E-9EBD-A314AE8CF512}">
      <dgm:prSet/>
      <dgm:spPr/>
      <dgm:t>
        <a:bodyPr/>
        <a:lstStyle/>
        <a:p>
          <a:endParaRPr lang="en-US"/>
        </a:p>
      </dgm:t>
    </dgm:pt>
    <dgm:pt modelId="{23A2E834-5171-40D8-8962-47464B4E6DA4}" type="sibTrans" cxnId="{19D939C7-1EE2-4F1E-9EBD-A314AE8CF512}">
      <dgm:prSet/>
      <dgm:spPr/>
      <dgm:t>
        <a:bodyPr/>
        <a:lstStyle/>
        <a:p>
          <a:endParaRPr lang="en-US"/>
        </a:p>
      </dgm:t>
    </dgm:pt>
    <dgm:pt modelId="{A9C645D5-4741-433E-A3FA-F660094ECE43}">
      <dgm:prSet/>
      <dgm:spPr/>
      <dgm:t>
        <a:bodyPr/>
        <a:lstStyle/>
        <a:p>
          <a:r>
            <a:rPr lang="en-US"/>
            <a:t>Create</a:t>
          </a:r>
        </a:p>
      </dgm:t>
    </dgm:pt>
    <dgm:pt modelId="{3E72E5CD-30D9-4913-A0D7-C5F385987FB1}" type="parTrans" cxnId="{E2F731D5-735F-411C-8D26-CD2FA73CC2AE}">
      <dgm:prSet/>
      <dgm:spPr/>
      <dgm:t>
        <a:bodyPr/>
        <a:lstStyle/>
        <a:p>
          <a:endParaRPr lang="en-US"/>
        </a:p>
      </dgm:t>
    </dgm:pt>
    <dgm:pt modelId="{A53A4158-1857-4BAB-B8E3-DDEAE4DD72B7}" type="sibTrans" cxnId="{E2F731D5-735F-411C-8D26-CD2FA73CC2AE}">
      <dgm:prSet/>
      <dgm:spPr/>
      <dgm:t>
        <a:bodyPr/>
        <a:lstStyle/>
        <a:p>
          <a:endParaRPr lang="en-US"/>
        </a:p>
      </dgm:t>
    </dgm:pt>
    <dgm:pt modelId="{7E77894E-1E8F-47EA-8DBD-A1E7DE57986F}">
      <dgm:prSet/>
      <dgm:spPr/>
      <dgm:t>
        <a:bodyPr/>
        <a:lstStyle/>
        <a:p>
          <a:r>
            <a:rPr lang="en-US"/>
            <a:t>Create a website that helps to Doctor or Radiologist.</a:t>
          </a:r>
        </a:p>
      </dgm:t>
    </dgm:pt>
    <dgm:pt modelId="{20598A6D-A9A2-47D8-8219-7D4115639EF0}" type="parTrans" cxnId="{3E2A4184-43F9-445A-B47C-83D284C9BD45}">
      <dgm:prSet/>
      <dgm:spPr/>
      <dgm:t>
        <a:bodyPr/>
        <a:lstStyle/>
        <a:p>
          <a:endParaRPr lang="en-US"/>
        </a:p>
      </dgm:t>
    </dgm:pt>
    <dgm:pt modelId="{A54D0905-C9BB-4103-811B-A96A2AD18176}" type="sibTrans" cxnId="{3E2A4184-43F9-445A-B47C-83D284C9BD45}">
      <dgm:prSet/>
      <dgm:spPr/>
      <dgm:t>
        <a:bodyPr/>
        <a:lstStyle/>
        <a:p>
          <a:endParaRPr lang="en-US"/>
        </a:p>
      </dgm:t>
    </dgm:pt>
    <dgm:pt modelId="{D370B368-72A7-47C3-AC3C-AE784BD17083}" type="pres">
      <dgm:prSet presAssocID="{5B960951-8389-4CEE-8623-15D3B384E0F5}" presName="Name0" presStyleCnt="0">
        <dgm:presLayoutVars>
          <dgm:dir/>
          <dgm:animLvl val="lvl"/>
          <dgm:resizeHandles val="exact"/>
        </dgm:presLayoutVars>
      </dgm:prSet>
      <dgm:spPr/>
    </dgm:pt>
    <dgm:pt modelId="{6CB162C0-1802-4FA0-A471-43AC6D6115C6}" type="pres">
      <dgm:prSet presAssocID="{131A381C-6D98-4010-BF30-6A2BDBA82D7D}" presName="linNode" presStyleCnt="0"/>
      <dgm:spPr/>
    </dgm:pt>
    <dgm:pt modelId="{6097D995-4DDF-4A15-AEC3-2017406BEE0F}" type="pres">
      <dgm:prSet presAssocID="{131A381C-6D98-4010-BF30-6A2BDBA82D7D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B0109E09-1594-41FC-82D4-DAF5E26FEFE2}" type="pres">
      <dgm:prSet presAssocID="{131A381C-6D98-4010-BF30-6A2BDBA82D7D}" presName="descendantText" presStyleLbl="alignAccFollowNode1" presStyleIdx="0" presStyleCnt="4">
        <dgm:presLayoutVars>
          <dgm:bulletEnabled/>
        </dgm:presLayoutVars>
      </dgm:prSet>
      <dgm:spPr/>
    </dgm:pt>
    <dgm:pt modelId="{9ADAB438-BAF5-4487-B5DE-9E62F046B413}" type="pres">
      <dgm:prSet presAssocID="{5F3135B2-3DC0-4283-B39D-C1246DD155C2}" presName="sp" presStyleCnt="0"/>
      <dgm:spPr/>
    </dgm:pt>
    <dgm:pt modelId="{DA1AF27F-577C-4919-948E-62169852EFE8}" type="pres">
      <dgm:prSet presAssocID="{7188B5E6-75B1-4911-9C22-D480E3BA47C0}" presName="linNode" presStyleCnt="0"/>
      <dgm:spPr/>
    </dgm:pt>
    <dgm:pt modelId="{E272ABF9-56FE-446E-A7FE-F4E754C290C8}" type="pres">
      <dgm:prSet presAssocID="{7188B5E6-75B1-4911-9C22-D480E3BA47C0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F99B900A-0774-4EEC-8B74-33DEEDEA444F}" type="pres">
      <dgm:prSet presAssocID="{7188B5E6-75B1-4911-9C22-D480E3BA47C0}" presName="descendantText" presStyleLbl="alignAccFollowNode1" presStyleIdx="1" presStyleCnt="4">
        <dgm:presLayoutVars>
          <dgm:bulletEnabled/>
        </dgm:presLayoutVars>
      </dgm:prSet>
      <dgm:spPr/>
    </dgm:pt>
    <dgm:pt modelId="{73B546F4-9FAD-4347-83F9-66C08FB9884C}" type="pres">
      <dgm:prSet presAssocID="{99116A38-4521-47A1-A7AB-72FD20E27EAD}" presName="sp" presStyleCnt="0"/>
      <dgm:spPr/>
    </dgm:pt>
    <dgm:pt modelId="{CB4117E7-E1F5-42EC-98DA-E8190C9BF1BA}" type="pres">
      <dgm:prSet presAssocID="{F0D8B66F-1C31-423E-9A8D-15253A9DDA23}" presName="linNode" presStyleCnt="0"/>
      <dgm:spPr/>
    </dgm:pt>
    <dgm:pt modelId="{FDB70EC1-8F68-4903-AFE2-37307BDD41D3}" type="pres">
      <dgm:prSet presAssocID="{F0D8B66F-1C31-423E-9A8D-15253A9DDA23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959F76A7-D296-4600-BA9D-D8632F89625E}" type="pres">
      <dgm:prSet presAssocID="{F0D8B66F-1C31-423E-9A8D-15253A9DDA23}" presName="descendantText" presStyleLbl="alignAccFollowNode1" presStyleIdx="2" presStyleCnt="4">
        <dgm:presLayoutVars>
          <dgm:bulletEnabled/>
        </dgm:presLayoutVars>
      </dgm:prSet>
      <dgm:spPr/>
    </dgm:pt>
    <dgm:pt modelId="{945598E1-117C-4F9C-9E85-B971A1268115}" type="pres">
      <dgm:prSet presAssocID="{37AF5DA2-D452-44A8-BD04-0A07CCC6DE79}" presName="sp" presStyleCnt="0"/>
      <dgm:spPr/>
    </dgm:pt>
    <dgm:pt modelId="{E51B4E14-E651-4232-9980-CF90A08241DB}" type="pres">
      <dgm:prSet presAssocID="{A9C645D5-4741-433E-A3FA-F660094ECE43}" presName="linNode" presStyleCnt="0"/>
      <dgm:spPr/>
    </dgm:pt>
    <dgm:pt modelId="{497314F5-211B-4ED7-BB2C-51205730F85B}" type="pres">
      <dgm:prSet presAssocID="{A9C645D5-4741-433E-A3FA-F660094ECE43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2CDE166F-6B31-441A-A7E5-0C0FD2B316BD}" type="pres">
      <dgm:prSet presAssocID="{A9C645D5-4741-433E-A3FA-F660094ECE43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FD3B8D12-7B82-4D5C-8E19-4D66E72A223D}" type="presOf" srcId="{7E77894E-1E8F-47EA-8DBD-A1E7DE57986F}" destId="{2CDE166F-6B31-441A-A7E5-0C0FD2B316BD}" srcOrd="0" destOrd="0" presId="urn:microsoft.com/office/officeart/2016/7/layout/VerticalSolidActionList"/>
    <dgm:cxn modelId="{DB4EC215-7C94-478C-8844-3E5D86DA739F}" type="presOf" srcId="{381338F5-0A17-4B9A-9C21-37AE8B3F9CAC}" destId="{F99B900A-0774-4EEC-8B74-33DEEDEA444F}" srcOrd="0" destOrd="0" presId="urn:microsoft.com/office/officeart/2016/7/layout/VerticalSolidActionList"/>
    <dgm:cxn modelId="{70C5A91A-F860-4CD6-8D66-3797408B47F5}" srcId="{7188B5E6-75B1-4911-9C22-D480E3BA47C0}" destId="{381338F5-0A17-4B9A-9C21-37AE8B3F9CAC}" srcOrd="0" destOrd="0" parTransId="{656F9C91-46D5-44C1-B3A0-8C4A3C4DF281}" sibTransId="{9AF578EC-ABCC-442C-B0FD-CCA407F13D3E}"/>
    <dgm:cxn modelId="{D5A99923-D68B-4033-9BC5-A06307A422C1}" type="presOf" srcId="{A9C645D5-4741-433E-A3FA-F660094ECE43}" destId="{497314F5-211B-4ED7-BB2C-51205730F85B}" srcOrd="0" destOrd="0" presId="urn:microsoft.com/office/officeart/2016/7/layout/VerticalSolidActionList"/>
    <dgm:cxn modelId="{3AE2FA27-BAE4-4F23-ABD8-4200C978A7DC}" srcId="{131A381C-6D98-4010-BF30-6A2BDBA82D7D}" destId="{CE298BB4-7048-48E9-A19C-5E5FDC951AA8}" srcOrd="0" destOrd="0" parTransId="{41983B6E-1128-4D22-85A7-C715E68AED54}" sibTransId="{E2CB5FED-28E8-4E11-B524-9433203ACDD7}"/>
    <dgm:cxn modelId="{B9B4D72E-5235-470B-A056-F03C9EC36323}" type="presOf" srcId="{5B960951-8389-4CEE-8623-15D3B384E0F5}" destId="{D370B368-72A7-47C3-AC3C-AE784BD17083}" srcOrd="0" destOrd="0" presId="urn:microsoft.com/office/officeart/2016/7/layout/VerticalSolidActionList"/>
    <dgm:cxn modelId="{E6D4193D-46A1-4A83-979F-DFA99130A59A}" type="presOf" srcId="{7188B5E6-75B1-4911-9C22-D480E3BA47C0}" destId="{E272ABF9-56FE-446E-A7FE-F4E754C290C8}" srcOrd="0" destOrd="0" presId="urn:microsoft.com/office/officeart/2016/7/layout/VerticalSolidActionList"/>
    <dgm:cxn modelId="{ECB40763-537E-4FC8-888F-2344E2856FFA}" type="presOf" srcId="{F0D8B66F-1C31-423E-9A8D-15253A9DDA23}" destId="{FDB70EC1-8F68-4903-AFE2-37307BDD41D3}" srcOrd="0" destOrd="0" presId="urn:microsoft.com/office/officeart/2016/7/layout/VerticalSolidActionList"/>
    <dgm:cxn modelId="{A644296C-2241-443C-988F-5A7E6551E3AE}" type="presOf" srcId="{131A381C-6D98-4010-BF30-6A2BDBA82D7D}" destId="{6097D995-4DDF-4A15-AEC3-2017406BEE0F}" srcOrd="0" destOrd="0" presId="urn:microsoft.com/office/officeart/2016/7/layout/VerticalSolidActionList"/>
    <dgm:cxn modelId="{FF5B1C51-47F1-4E3E-94D8-F6C45DBD7FAB}" srcId="{5B960951-8389-4CEE-8623-15D3B384E0F5}" destId="{F0D8B66F-1C31-423E-9A8D-15253A9DDA23}" srcOrd="2" destOrd="0" parTransId="{EDDFBE1D-5E4D-492D-928E-DB5887FCEC52}" sibTransId="{37AF5DA2-D452-44A8-BD04-0A07CCC6DE79}"/>
    <dgm:cxn modelId="{C9520459-6693-4FB3-AD8B-1AF75931D569}" type="presOf" srcId="{5733D41E-3959-4C57-827C-EC726CCA2783}" destId="{959F76A7-D296-4600-BA9D-D8632F89625E}" srcOrd="0" destOrd="0" presId="urn:microsoft.com/office/officeart/2016/7/layout/VerticalSolidActionList"/>
    <dgm:cxn modelId="{3E2A4184-43F9-445A-B47C-83D284C9BD45}" srcId="{A9C645D5-4741-433E-A3FA-F660094ECE43}" destId="{7E77894E-1E8F-47EA-8DBD-A1E7DE57986F}" srcOrd="0" destOrd="0" parTransId="{20598A6D-A9A2-47D8-8219-7D4115639EF0}" sibTransId="{A54D0905-C9BB-4103-811B-A96A2AD18176}"/>
    <dgm:cxn modelId="{D9C82C94-85CA-4AD9-9A06-48675E0ED06C}" srcId="{5B960951-8389-4CEE-8623-15D3B384E0F5}" destId="{131A381C-6D98-4010-BF30-6A2BDBA82D7D}" srcOrd="0" destOrd="0" parTransId="{D8B93D6D-88E6-4277-9BB4-3814F1D7D794}" sibTransId="{5F3135B2-3DC0-4283-B39D-C1246DD155C2}"/>
    <dgm:cxn modelId="{1A68AB9D-31E0-400D-A3CC-F1FB4F70BE0A}" type="presOf" srcId="{CE298BB4-7048-48E9-A19C-5E5FDC951AA8}" destId="{B0109E09-1594-41FC-82D4-DAF5E26FEFE2}" srcOrd="0" destOrd="0" presId="urn:microsoft.com/office/officeart/2016/7/layout/VerticalSolidActionList"/>
    <dgm:cxn modelId="{F570E6A0-6905-4282-BA3E-F2BEDC5C240B}" srcId="{5B960951-8389-4CEE-8623-15D3B384E0F5}" destId="{7188B5E6-75B1-4911-9C22-D480E3BA47C0}" srcOrd="1" destOrd="0" parTransId="{5C1231FF-4D75-4E7D-A3B4-E2355ABEBD32}" sibTransId="{99116A38-4521-47A1-A7AB-72FD20E27EAD}"/>
    <dgm:cxn modelId="{19D939C7-1EE2-4F1E-9EBD-A314AE8CF512}" srcId="{F0D8B66F-1C31-423E-9A8D-15253A9DDA23}" destId="{5733D41E-3959-4C57-827C-EC726CCA2783}" srcOrd="0" destOrd="0" parTransId="{C6064ADA-3367-4405-8624-D9E5F68149FD}" sibTransId="{23A2E834-5171-40D8-8962-47464B4E6DA4}"/>
    <dgm:cxn modelId="{E2F731D5-735F-411C-8D26-CD2FA73CC2AE}" srcId="{5B960951-8389-4CEE-8623-15D3B384E0F5}" destId="{A9C645D5-4741-433E-A3FA-F660094ECE43}" srcOrd="3" destOrd="0" parTransId="{3E72E5CD-30D9-4913-A0D7-C5F385987FB1}" sibTransId="{A53A4158-1857-4BAB-B8E3-DDEAE4DD72B7}"/>
    <dgm:cxn modelId="{C475A6B9-201C-4933-973A-940491BE284E}" type="presParOf" srcId="{D370B368-72A7-47C3-AC3C-AE784BD17083}" destId="{6CB162C0-1802-4FA0-A471-43AC6D6115C6}" srcOrd="0" destOrd="0" presId="urn:microsoft.com/office/officeart/2016/7/layout/VerticalSolidActionList"/>
    <dgm:cxn modelId="{CABB4847-F4B1-4ADC-BB0C-53BFD30E37CA}" type="presParOf" srcId="{6CB162C0-1802-4FA0-A471-43AC6D6115C6}" destId="{6097D995-4DDF-4A15-AEC3-2017406BEE0F}" srcOrd="0" destOrd="0" presId="urn:microsoft.com/office/officeart/2016/7/layout/VerticalSolidActionList"/>
    <dgm:cxn modelId="{A02604DB-8337-4247-899A-BDF33172D4D8}" type="presParOf" srcId="{6CB162C0-1802-4FA0-A471-43AC6D6115C6}" destId="{B0109E09-1594-41FC-82D4-DAF5E26FEFE2}" srcOrd="1" destOrd="0" presId="urn:microsoft.com/office/officeart/2016/7/layout/VerticalSolidActionList"/>
    <dgm:cxn modelId="{5DF24BD6-BEBF-44C9-A36B-B284FA1D906B}" type="presParOf" srcId="{D370B368-72A7-47C3-AC3C-AE784BD17083}" destId="{9ADAB438-BAF5-4487-B5DE-9E62F046B413}" srcOrd="1" destOrd="0" presId="urn:microsoft.com/office/officeart/2016/7/layout/VerticalSolidActionList"/>
    <dgm:cxn modelId="{61510363-2345-49EA-965D-011AB9648766}" type="presParOf" srcId="{D370B368-72A7-47C3-AC3C-AE784BD17083}" destId="{DA1AF27F-577C-4919-948E-62169852EFE8}" srcOrd="2" destOrd="0" presId="urn:microsoft.com/office/officeart/2016/7/layout/VerticalSolidActionList"/>
    <dgm:cxn modelId="{0CC5BBED-2095-456D-A6B5-3A142AB168A9}" type="presParOf" srcId="{DA1AF27F-577C-4919-948E-62169852EFE8}" destId="{E272ABF9-56FE-446E-A7FE-F4E754C290C8}" srcOrd="0" destOrd="0" presId="urn:microsoft.com/office/officeart/2016/7/layout/VerticalSolidActionList"/>
    <dgm:cxn modelId="{B5B09D80-D5D2-4F05-AD37-8281ACFBDC6A}" type="presParOf" srcId="{DA1AF27F-577C-4919-948E-62169852EFE8}" destId="{F99B900A-0774-4EEC-8B74-33DEEDEA444F}" srcOrd="1" destOrd="0" presId="urn:microsoft.com/office/officeart/2016/7/layout/VerticalSolidActionList"/>
    <dgm:cxn modelId="{94EC23B9-C384-4CB3-BD5A-887DFBFB7604}" type="presParOf" srcId="{D370B368-72A7-47C3-AC3C-AE784BD17083}" destId="{73B546F4-9FAD-4347-83F9-66C08FB9884C}" srcOrd="3" destOrd="0" presId="urn:microsoft.com/office/officeart/2016/7/layout/VerticalSolidActionList"/>
    <dgm:cxn modelId="{4D746ED3-155D-44D3-967C-291F06E034C5}" type="presParOf" srcId="{D370B368-72A7-47C3-AC3C-AE784BD17083}" destId="{CB4117E7-E1F5-42EC-98DA-E8190C9BF1BA}" srcOrd="4" destOrd="0" presId="urn:microsoft.com/office/officeart/2016/7/layout/VerticalSolidActionList"/>
    <dgm:cxn modelId="{9794D9D7-6DD6-4C03-B8C0-3CA0053B7362}" type="presParOf" srcId="{CB4117E7-E1F5-42EC-98DA-E8190C9BF1BA}" destId="{FDB70EC1-8F68-4903-AFE2-37307BDD41D3}" srcOrd="0" destOrd="0" presId="urn:microsoft.com/office/officeart/2016/7/layout/VerticalSolidActionList"/>
    <dgm:cxn modelId="{54E05495-20FD-4C96-B9FE-AFA2AEAA2B31}" type="presParOf" srcId="{CB4117E7-E1F5-42EC-98DA-E8190C9BF1BA}" destId="{959F76A7-D296-4600-BA9D-D8632F89625E}" srcOrd="1" destOrd="0" presId="urn:microsoft.com/office/officeart/2016/7/layout/VerticalSolidActionList"/>
    <dgm:cxn modelId="{5A199DB3-FFA8-4F2C-B200-B8F037541E08}" type="presParOf" srcId="{D370B368-72A7-47C3-AC3C-AE784BD17083}" destId="{945598E1-117C-4F9C-9E85-B971A1268115}" srcOrd="5" destOrd="0" presId="urn:microsoft.com/office/officeart/2016/7/layout/VerticalSolidActionList"/>
    <dgm:cxn modelId="{D36FF963-B9B5-4922-AC24-F6D909F3009F}" type="presParOf" srcId="{D370B368-72A7-47C3-AC3C-AE784BD17083}" destId="{E51B4E14-E651-4232-9980-CF90A08241DB}" srcOrd="6" destOrd="0" presId="urn:microsoft.com/office/officeart/2016/7/layout/VerticalSolidActionList"/>
    <dgm:cxn modelId="{A4C4BB2E-61BC-4680-B070-AFBB61AB5F20}" type="presParOf" srcId="{E51B4E14-E651-4232-9980-CF90A08241DB}" destId="{497314F5-211B-4ED7-BB2C-51205730F85B}" srcOrd="0" destOrd="0" presId="urn:microsoft.com/office/officeart/2016/7/layout/VerticalSolidActionList"/>
    <dgm:cxn modelId="{6DFBB0D1-C6BB-4445-8C53-F0D66316B042}" type="presParOf" srcId="{E51B4E14-E651-4232-9980-CF90A08241DB}" destId="{2CDE166F-6B31-441A-A7E5-0C0FD2B316B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9C49FB-B6E9-479D-AB0A-4D0B5C15147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375FCA6-4786-4775-B1C0-37F24E7B4C93}">
      <dgm:prSet/>
      <dgm:spPr/>
      <dgm:t>
        <a:bodyPr/>
        <a:lstStyle/>
        <a:p>
          <a:r>
            <a:rPr lang="en-US"/>
            <a:t>Convolutional Neural Network is one of the variants of neural networks heavily in the field of computer vision</a:t>
          </a:r>
        </a:p>
      </dgm:t>
    </dgm:pt>
    <dgm:pt modelId="{BD1E670D-4FBF-4971-A468-50D255FE4436}" type="parTrans" cxnId="{07935E18-F1C6-4E82-81AD-2B5F9DC306CA}">
      <dgm:prSet/>
      <dgm:spPr/>
      <dgm:t>
        <a:bodyPr/>
        <a:lstStyle/>
        <a:p>
          <a:endParaRPr lang="en-US"/>
        </a:p>
      </dgm:t>
    </dgm:pt>
    <dgm:pt modelId="{1DE57F87-7B7D-4C68-B08E-E2E760518A32}" type="sibTrans" cxnId="{07935E18-F1C6-4E82-81AD-2B5F9DC306CA}">
      <dgm:prSet/>
      <dgm:spPr/>
      <dgm:t>
        <a:bodyPr/>
        <a:lstStyle/>
        <a:p>
          <a:endParaRPr lang="en-US"/>
        </a:p>
      </dgm:t>
    </dgm:pt>
    <dgm:pt modelId="{1D0B1549-5B8E-4FC0-9F52-7CC0B6F90455}">
      <dgm:prSet/>
      <dgm:spPr/>
      <dgm:t>
        <a:bodyPr/>
        <a:lstStyle/>
        <a:p>
          <a:r>
            <a:rPr lang="en-US"/>
            <a:t>Hidden layers of a CNN typically consists of Convolutional layers, pooling layers, fully connected layers and normalization layers. </a:t>
          </a:r>
        </a:p>
      </dgm:t>
    </dgm:pt>
    <dgm:pt modelId="{07D009CA-F2FC-42C6-9444-43BB8C4E9B4A}" type="parTrans" cxnId="{9F03A867-9DED-431C-8FE7-2FDD986E930B}">
      <dgm:prSet/>
      <dgm:spPr/>
      <dgm:t>
        <a:bodyPr/>
        <a:lstStyle/>
        <a:p>
          <a:endParaRPr lang="en-US"/>
        </a:p>
      </dgm:t>
    </dgm:pt>
    <dgm:pt modelId="{945C0E40-2F3E-4849-9825-179E9B995839}" type="sibTrans" cxnId="{9F03A867-9DED-431C-8FE7-2FDD986E930B}">
      <dgm:prSet/>
      <dgm:spPr/>
      <dgm:t>
        <a:bodyPr/>
        <a:lstStyle/>
        <a:p>
          <a:endParaRPr lang="en-US"/>
        </a:p>
      </dgm:t>
    </dgm:pt>
    <dgm:pt modelId="{9CDBAD08-C99C-40C6-A383-1F03EF0D072A}">
      <dgm:prSet/>
      <dgm:spPr/>
      <dgm:t>
        <a:bodyPr/>
        <a:lstStyle/>
        <a:p>
          <a:r>
            <a:rPr lang="en-US"/>
            <a:t>We generate models with combinations of 1,2,3 Convolution Layers: 0,1,2 dense layers with 32,64,128 nodes.</a:t>
          </a:r>
        </a:p>
      </dgm:t>
    </dgm:pt>
    <dgm:pt modelId="{FF19AFE3-E1F6-439D-A66A-E60685B5B37A}" type="parTrans" cxnId="{EB57A1E7-F8CC-4E0C-8E24-8F9AA8DC5E9E}">
      <dgm:prSet/>
      <dgm:spPr/>
      <dgm:t>
        <a:bodyPr/>
        <a:lstStyle/>
        <a:p>
          <a:endParaRPr lang="en-US"/>
        </a:p>
      </dgm:t>
    </dgm:pt>
    <dgm:pt modelId="{F18742C7-53B0-4484-B8AD-88F38DE31177}" type="sibTrans" cxnId="{EB57A1E7-F8CC-4E0C-8E24-8F9AA8DC5E9E}">
      <dgm:prSet/>
      <dgm:spPr/>
      <dgm:t>
        <a:bodyPr/>
        <a:lstStyle/>
        <a:p>
          <a:endParaRPr lang="en-US"/>
        </a:p>
      </dgm:t>
    </dgm:pt>
    <dgm:pt modelId="{29BBF0F6-A81A-47B5-B82E-389E7616E533}" type="pres">
      <dgm:prSet presAssocID="{489C49FB-B6E9-479D-AB0A-4D0B5C15147E}" presName="linear" presStyleCnt="0">
        <dgm:presLayoutVars>
          <dgm:animLvl val="lvl"/>
          <dgm:resizeHandles val="exact"/>
        </dgm:presLayoutVars>
      </dgm:prSet>
      <dgm:spPr/>
    </dgm:pt>
    <dgm:pt modelId="{E8DA6CCD-5A09-49F3-9248-1BB6097AACF0}" type="pres">
      <dgm:prSet presAssocID="{6375FCA6-4786-4775-B1C0-37F24E7B4C9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FC695F8-8D5F-4838-8DB9-A847A0A7BAD8}" type="pres">
      <dgm:prSet presAssocID="{1DE57F87-7B7D-4C68-B08E-E2E760518A32}" presName="spacer" presStyleCnt="0"/>
      <dgm:spPr/>
    </dgm:pt>
    <dgm:pt modelId="{5D149C1C-9B78-49B3-9784-A43FB70F2A58}" type="pres">
      <dgm:prSet presAssocID="{1D0B1549-5B8E-4FC0-9F52-7CC0B6F9045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E64B371-AAAC-4280-B581-7B9EF63862DE}" type="pres">
      <dgm:prSet presAssocID="{945C0E40-2F3E-4849-9825-179E9B995839}" presName="spacer" presStyleCnt="0"/>
      <dgm:spPr/>
    </dgm:pt>
    <dgm:pt modelId="{704E9C1E-A72E-40E0-A66A-33FE66532FAE}" type="pres">
      <dgm:prSet presAssocID="{9CDBAD08-C99C-40C6-A383-1F03EF0D072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5970301-385D-48E2-AE21-B4874F4C4FDE}" type="presOf" srcId="{6375FCA6-4786-4775-B1C0-37F24E7B4C93}" destId="{E8DA6CCD-5A09-49F3-9248-1BB6097AACF0}" srcOrd="0" destOrd="0" presId="urn:microsoft.com/office/officeart/2005/8/layout/vList2"/>
    <dgm:cxn modelId="{D00F8C02-678D-4BB9-9B45-DA0B29F97B99}" type="presOf" srcId="{489C49FB-B6E9-479D-AB0A-4D0B5C15147E}" destId="{29BBF0F6-A81A-47B5-B82E-389E7616E533}" srcOrd="0" destOrd="0" presId="urn:microsoft.com/office/officeart/2005/8/layout/vList2"/>
    <dgm:cxn modelId="{07935E18-F1C6-4E82-81AD-2B5F9DC306CA}" srcId="{489C49FB-B6E9-479D-AB0A-4D0B5C15147E}" destId="{6375FCA6-4786-4775-B1C0-37F24E7B4C93}" srcOrd="0" destOrd="0" parTransId="{BD1E670D-4FBF-4971-A468-50D255FE4436}" sibTransId="{1DE57F87-7B7D-4C68-B08E-E2E760518A32}"/>
    <dgm:cxn modelId="{73945D1B-882B-40FC-AB43-D66356691C07}" type="presOf" srcId="{9CDBAD08-C99C-40C6-A383-1F03EF0D072A}" destId="{704E9C1E-A72E-40E0-A66A-33FE66532FAE}" srcOrd="0" destOrd="0" presId="urn:microsoft.com/office/officeart/2005/8/layout/vList2"/>
    <dgm:cxn modelId="{9F03A867-9DED-431C-8FE7-2FDD986E930B}" srcId="{489C49FB-B6E9-479D-AB0A-4D0B5C15147E}" destId="{1D0B1549-5B8E-4FC0-9F52-7CC0B6F90455}" srcOrd="1" destOrd="0" parTransId="{07D009CA-F2FC-42C6-9444-43BB8C4E9B4A}" sibTransId="{945C0E40-2F3E-4849-9825-179E9B995839}"/>
    <dgm:cxn modelId="{7BD440A1-D5E8-431E-872E-38F548CFF220}" type="presOf" srcId="{1D0B1549-5B8E-4FC0-9F52-7CC0B6F90455}" destId="{5D149C1C-9B78-49B3-9784-A43FB70F2A58}" srcOrd="0" destOrd="0" presId="urn:microsoft.com/office/officeart/2005/8/layout/vList2"/>
    <dgm:cxn modelId="{EB57A1E7-F8CC-4E0C-8E24-8F9AA8DC5E9E}" srcId="{489C49FB-B6E9-479D-AB0A-4D0B5C15147E}" destId="{9CDBAD08-C99C-40C6-A383-1F03EF0D072A}" srcOrd="2" destOrd="0" parTransId="{FF19AFE3-E1F6-439D-A66A-E60685B5B37A}" sibTransId="{F18742C7-53B0-4484-B8AD-88F38DE31177}"/>
    <dgm:cxn modelId="{C9154A4B-727E-43EE-9010-976E4C9FFF40}" type="presParOf" srcId="{29BBF0F6-A81A-47B5-B82E-389E7616E533}" destId="{E8DA6CCD-5A09-49F3-9248-1BB6097AACF0}" srcOrd="0" destOrd="0" presId="urn:microsoft.com/office/officeart/2005/8/layout/vList2"/>
    <dgm:cxn modelId="{8C12E3C9-4B98-43FF-8114-AAD3978B0851}" type="presParOf" srcId="{29BBF0F6-A81A-47B5-B82E-389E7616E533}" destId="{6FC695F8-8D5F-4838-8DB9-A847A0A7BAD8}" srcOrd="1" destOrd="0" presId="urn:microsoft.com/office/officeart/2005/8/layout/vList2"/>
    <dgm:cxn modelId="{6D7340FE-1B64-4B96-9EDC-3CE0914D4A67}" type="presParOf" srcId="{29BBF0F6-A81A-47B5-B82E-389E7616E533}" destId="{5D149C1C-9B78-49B3-9784-A43FB70F2A58}" srcOrd="2" destOrd="0" presId="urn:microsoft.com/office/officeart/2005/8/layout/vList2"/>
    <dgm:cxn modelId="{5D465D62-6B97-4008-AA16-BC7819E484C9}" type="presParOf" srcId="{29BBF0F6-A81A-47B5-B82E-389E7616E533}" destId="{DE64B371-AAAC-4280-B581-7B9EF63862DE}" srcOrd="3" destOrd="0" presId="urn:microsoft.com/office/officeart/2005/8/layout/vList2"/>
    <dgm:cxn modelId="{F0EE9657-AF97-4A41-824F-2EDF7256D2F6}" type="presParOf" srcId="{29BBF0F6-A81A-47B5-B82E-389E7616E533}" destId="{704E9C1E-A72E-40E0-A66A-33FE66532FA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394D0B-F83D-4B7E-A5B1-17882A118BE0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5288D5-CC88-4928-8E42-5C9B98DEC392}">
      <dgm:prSet/>
      <dgm:spPr/>
      <dgm:t>
        <a:bodyPr/>
        <a:lstStyle/>
        <a:p>
          <a:r>
            <a:rPr lang="en-US" dirty="0"/>
            <a:t>Surely, they are few projects which classify MRI into tumors or not.</a:t>
          </a:r>
        </a:p>
      </dgm:t>
    </dgm:pt>
    <dgm:pt modelId="{95ACFD98-EE2C-4AB9-9FA4-CB964D217FFE}" type="parTrans" cxnId="{09862978-1672-4E93-9662-4BB2ED07AA53}">
      <dgm:prSet/>
      <dgm:spPr/>
      <dgm:t>
        <a:bodyPr/>
        <a:lstStyle/>
        <a:p>
          <a:endParaRPr lang="en-US"/>
        </a:p>
      </dgm:t>
    </dgm:pt>
    <dgm:pt modelId="{837A6858-13F5-44EF-9710-D737CED3D2FC}" type="sibTrans" cxnId="{09862978-1672-4E93-9662-4BB2ED07AA53}">
      <dgm:prSet/>
      <dgm:spPr/>
      <dgm:t>
        <a:bodyPr/>
        <a:lstStyle/>
        <a:p>
          <a:endParaRPr lang="en-US"/>
        </a:p>
      </dgm:t>
    </dgm:pt>
    <dgm:pt modelId="{EED2BD7D-7A8E-4915-95B5-4AB05E7E7EAE}">
      <dgm:prSet/>
      <dgm:spPr/>
      <dgm:t>
        <a:bodyPr/>
        <a:lstStyle/>
        <a:p>
          <a:r>
            <a:rPr lang="en-US"/>
            <a:t>We trained with non-MRI images as well. If someone mistakenly upload other than MRI image that displays and say, try to upload another image.</a:t>
          </a:r>
        </a:p>
      </dgm:t>
    </dgm:pt>
    <dgm:pt modelId="{C14EA61C-280C-42DE-B1D4-5E58BE2BB692}" type="parTrans" cxnId="{14639A86-4569-4D9B-9743-D8207312551C}">
      <dgm:prSet/>
      <dgm:spPr/>
      <dgm:t>
        <a:bodyPr/>
        <a:lstStyle/>
        <a:p>
          <a:endParaRPr lang="en-US"/>
        </a:p>
      </dgm:t>
    </dgm:pt>
    <dgm:pt modelId="{F97F8B88-2CFC-47BC-AEF3-C233E62B899C}" type="sibTrans" cxnId="{14639A86-4569-4D9B-9743-D8207312551C}">
      <dgm:prSet/>
      <dgm:spPr/>
      <dgm:t>
        <a:bodyPr/>
        <a:lstStyle/>
        <a:p>
          <a:endParaRPr lang="en-US"/>
        </a:p>
      </dgm:t>
    </dgm:pt>
    <dgm:pt modelId="{914CC0CF-37A2-45BD-AE2D-3EB5C87E590D}">
      <dgm:prSet/>
      <dgm:spPr/>
      <dgm:t>
        <a:bodyPr/>
        <a:lstStyle/>
        <a:p>
          <a:r>
            <a:rPr lang="en-US"/>
            <a:t>Our Tumor Segmentation are clear and identical.</a:t>
          </a:r>
        </a:p>
      </dgm:t>
    </dgm:pt>
    <dgm:pt modelId="{91EC1A84-3D1B-48A9-98E3-435E770029C1}" type="parTrans" cxnId="{5227B28E-0034-47C3-80C5-A3BFBE25D271}">
      <dgm:prSet/>
      <dgm:spPr/>
      <dgm:t>
        <a:bodyPr/>
        <a:lstStyle/>
        <a:p>
          <a:endParaRPr lang="en-US"/>
        </a:p>
      </dgm:t>
    </dgm:pt>
    <dgm:pt modelId="{16C046DE-67B4-448F-B5DB-2C4B6CAE4F48}" type="sibTrans" cxnId="{5227B28E-0034-47C3-80C5-A3BFBE25D271}">
      <dgm:prSet/>
      <dgm:spPr/>
      <dgm:t>
        <a:bodyPr/>
        <a:lstStyle/>
        <a:p>
          <a:endParaRPr lang="en-US"/>
        </a:p>
      </dgm:t>
    </dgm:pt>
    <dgm:pt modelId="{E1D4E9A2-713C-4694-83C7-4E373D3F4BBE}" type="pres">
      <dgm:prSet presAssocID="{A0394D0B-F83D-4B7E-A5B1-17882A118BE0}" presName="diagram" presStyleCnt="0">
        <dgm:presLayoutVars>
          <dgm:dir/>
          <dgm:resizeHandles val="exact"/>
        </dgm:presLayoutVars>
      </dgm:prSet>
      <dgm:spPr/>
    </dgm:pt>
    <dgm:pt modelId="{28CFFCD4-FF95-485A-A7BD-52006E683CD9}" type="pres">
      <dgm:prSet presAssocID="{065288D5-CC88-4928-8E42-5C9B98DEC392}" presName="arrow" presStyleLbl="node1" presStyleIdx="0" presStyleCnt="3">
        <dgm:presLayoutVars>
          <dgm:bulletEnabled val="1"/>
        </dgm:presLayoutVars>
      </dgm:prSet>
      <dgm:spPr/>
    </dgm:pt>
    <dgm:pt modelId="{41455189-C7D5-4568-B2FA-AE8821E83B3E}" type="pres">
      <dgm:prSet presAssocID="{EED2BD7D-7A8E-4915-95B5-4AB05E7E7EAE}" presName="arrow" presStyleLbl="node1" presStyleIdx="1" presStyleCnt="3">
        <dgm:presLayoutVars>
          <dgm:bulletEnabled val="1"/>
        </dgm:presLayoutVars>
      </dgm:prSet>
      <dgm:spPr/>
    </dgm:pt>
    <dgm:pt modelId="{6B7D34C9-A9B4-4582-BF68-9EC7CE7E912C}" type="pres">
      <dgm:prSet presAssocID="{914CC0CF-37A2-45BD-AE2D-3EB5C87E590D}" presName="arrow" presStyleLbl="node1" presStyleIdx="2" presStyleCnt="3">
        <dgm:presLayoutVars>
          <dgm:bulletEnabled val="1"/>
        </dgm:presLayoutVars>
      </dgm:prSet>
      <dgm:spPr/>
    </dgm:pt>
  </dgm:ptLst>
  <dgm:cxnLst>
    <dgm:cxn modelId="{36038C11-8D69-4AC0-9139-6065C14E5D5A}" type="presOf" srcId="{A0394D0B-F83D-4B7E-A5B1-17882A118BE0}" destId="{E1D4E9A2-713C-4694-83C7-4E373D3F4BBE}" srcOrd="0" destOrd="0" presId="urn:microsoft.com/office/officeart/2005/8/layout/arrow5"/>
    <dgm:cxn modelId="{09862978-1672-4E93-9662-4BB2ED07AA53}" srcId="{A0394D0B-F83D-4B7E-A5B1-17882A118BE0}" destId="{065288D5-CC88-4928-8E42-5C9B98DEC392}" srcOrd="0" destOrd="0" parTransId="{95ACFD98-EE2C-4AB9-9FA4-CB964D217FFE}" sibTransId="{837A6858-13F5-44EF-9710-D737CED3D2FC}"/>
    <dgm:cxn modelId="{0C20E559-81DE-4E04-9637-2C0EA307CFC0}" type="presOf" srcId="{EED2BD7D-7A8E-4915-95B5-4AB05E7E7EAE}" destId="{41455189-C7D5-4568-B2FA-AE8821E83B3E}" srcOrd="0" destOrd="0" presId="urn:microsoft.com/office/officeart/2005/8/layout/arrow5"/>
    <dgm:cxn modelId="{14639A86-4569-4D9B-9743-D8207312551C}" srcId="{A0394D0B-F83D-4B7E-A5B1-17882A118BE0}" destId="{EED2BD7D-7A8E-4915-95B5-4AB05E7E7EAE}" srcOrd="1" destOrd="0" parTransId="{C14EA61C-280C-42DE-B1D4-5E58BE2BB692}" sibTransId="{F97F8B88-2CFC-47BC-AEF3-C233E62B899C}"/>
    <dgm:cxn modelId="{5227B28E-0034-47C3-80C5-A3BFBE25D271}" srcId="{A0394D0B-F83D-4B7E-A5B1-17882A118BE0}" destId="{914CC0CF-37A2-45BD-AE2D-3EB5C87E590D}" srcOrd="2" destOrd="0" parTransId="{91EC1A84-3D1B-48A9-98E3-435E770029C1}" sibTransId="{16C046DE-67B4-448F-B5DB-2C4B6CAE4F48}"/>
    <dgm:cxn modelId="{9DCE0498-A009-423F-B9DC-A62DCACD604D}" type="presOf" srcId="{914CC0CF-37A2-45BD-AE2D-3EB5C87E590D}" destId="{6B7D34C9-A9B4-4582-BF68-9EC7CE7E912C}" srcOrd="0" destOrd="0" presId="urn:microsoft.com/office/officeart/2005/8/layout/arrow5"/>
    <dgm:cxn modelId="{E3420CAF-5FBB-4541-94C0-6BC43145012D}" type="presOf" srcId="{065288D5-CC88-4928-8E42-5C9B98DEC392}" destId="{28CFFCD4-FF95-485A-A7BD-52006E683CD9}" srcOrd="0" destOrd="0" presId="urn:microsoft.com/office/officeart/2005/8/layout/arrow5"/>
    <dgm:cxn modelId="{1A44B4E4-7F41-43D0-A2E2-149070D3A1DF}" type="presParOf" srcId="{E1D4E9A2-713C-4694-83C7-4E373D3F4BBE}" destId="{28CFFCD4-FF95-485A-A7BD-52006E683CD9}" srcOrd="0" destOrd="0" presId="urn:microsoft.com/office/officeart/2005/8/layout/arrow5"/>
    <dgm:cxn modelId="{E2706163-AAFD-4EDC-9862-11ED314B6BBB}" type="presParOf" srcId="{E1D4E9A2-713C-4694-83C7-4E373D3F4BBE}" destId="{41455189-C7D5-4568-B2FA-AE8821E83B3E}" srcOrd="1" destOrd="0" presId="urn:microsoft.com/office/officeart/2005/8/layout/arrow5"/>
    <dgm:cxn modelId="{398E339E-0DF6-4E21-9D1A-8947B196F076}" type="presParOf" srcId="{E1D4E9A2-713C-4694-83C7-4E373D3F4BBE}" destId="{6B7D34C9-A9B4-4582-BF68-9EC7CE7E912C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9339D0-56CA-46EB-B768-0816F91A7CAA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442ED4E-7DE6-412C-9F55-E8F0B5F616E8}">
      <dgm:prSet/>
      <dgm:spPr/>
      <dgm:t>
        <a:bodyPr/>
        <a:lstStyle/>
        <a:p>
          <a:r>
            <a:rPr lang="en-US"/>
            <a:t>Tune up</a:t>
          </a:r>
        </a:p>
      </dgm:t>
    </dgm:pt>
    <dgm:pt modelId="{8174C633-6431-4907-94C1-E2B4B1BDBB08}" type="parTrans" cxnId="{27A43530-0F06-4EB3-B166-06307F315753}">
      <dgm:prSet/>
      <dgm:spPr/>
      <dgm:t>
        <a:bodyPr/>
        <a:lstStyle/>
        <a:p>
          <a:endParaRPr lang="en-US"/>
        </a:p>
      </dgm:t>
    </dgm:pt>
    <dgm:pt modelId="{D236DBA6-5258-4D8A-BE1A-50D915EF2900}" type="sibTrans" cxnId="{27A43530-0F06-4EB3-B166-06307F315753}">
      <dgm:prSet/>
      <dgm:spPr/>
      <dgm:t>
        <a:bodyPr/>
        <a:lstStyle/>
        <a:p>
          <a:endParaRPr lang="en-US"/>
        </a:p>
      </dgm:t>
    </dgm:pt>
    <dgm:pt modelId="{0C372EA4-F932-4B41-9CC4-0FD1BEAD709A}">
      <dgm:prSet/>
      <dgm:spPr/>
      <dgm:t>
        <a:bodyPr/>
        <a:lstStyle/>
        <a:p>
          <a:r>
            <a:rPr lang="en-US"/>
            <a:t>Tune up the model to detect the tumor Types.</a:t>
          </a:r>
        </a:p>
      </dgm:t>
    </dgm:pt>
    <dgm:pt modelId="{CB820546-E1D1-40D9-9E18-C1148B2A1E76}" type="parTrans" cxnId="{F2C1D9BD-C284-4AC5-A965-1BD441FDFBE4}">
      <dgm:prSet/>
      <dgm:spPr/>
      <dgm:t>
        <a:bodyPr/>
        <a:lstStyle/>
        <a:p>
          <a:endParaRPr lang="en-US"/>
        </a:p>
      </dgm:t>
    </dgm:pt>
    <dgm:pt modelId="{7088680D-54D5-4442-81F1-0A18F8888646}" type="sibTrans" cxnId="{F2C1D9BD-C284-4AC5-A965-1BD441FDFBE4}">
      <dgm:prSet/>
      <dgm:spPr/>
      <dgm:t>
        <a:bodyPr/>
        <a:lstStyle/>
        <a:p>
          <a:endParaRPr lang="en-US"/>
        </a:p>
      </dgm:t>
    </dgm:pt>
    <dgm:pt modelId="{359AF24F-785D-4F82-A349-CA49C921879A}">
      <dgm:prSet/>
      <dgm:spPr/>
      <dgm:t>
        <a:bodyPr/>
        <a:lstStyle/>
        <a:p>
          <a:r>
            <a:rPr lang="en-US"/>
            <a:t>Provide</a:t>
          </a:r>
        </a:p>
      </dgm:t>
    </dgm:pt>
    <dgm:pt modelId="{85FFE1C7-6866-41BE-ADBB-548D89DD74B6}" type="parTrans" cxnId="{75E67011-830A-4B41-82A6-73E508AA443D}">
      <dgm:prSet/>
      <dgm:spPr/>
      <dgm:t>
        <a:bodyPr/>
        <a:lstStyle/>
        <a:p>
          <a:endParaRPr lang="en-US"/>
        </a:p>
      </dgm:t>
    </dgm:pt>
    <dgm:pt modelId="{F2DD4CF1-5B8B-4CD3-8D23-7307A6403055}" type="sibTrans" cxnId="{75E67011-830A-4B41-82A6-73E508AA443D}">
      <dgm:prSet/>
      <dgm:spPr/>
      <dgm:t>
        <a:bodyPr/>
        <a:lstStyle/>
        <a:p>
          <a:endParaRPr lang="en-US"/>
        </a:p>
      </dgm:t>
    </dgm:pt>
    <dgm:pt modelId="{8AD9E48D-6F05-4CAE-BF20-16AC1A793AC6}">
      <dgm:prSet/>
      <dgm:spPr/>
      <dgm:t>
        <a:bodyPr/>
        <a:lstStyle/>
        <a:p>
          <a:r>
            <a:rPr lang="en-US"/>
            <a:t>Provide feature to detect other medical condition in MRI.</a:t>
          </a:r>
        </a:p>
      </dgm:t>
    </dgm:pt>
    <dgm:pt modelId="{A6CDC6C0-C481-4B72-B291-3D91BF946F0A}" type="parTrans" cxnId="{472F9643-522D-4CA2-B2E9-089C76B405E7}">
      <dgm:prSet/>
      <dgm:spPr/>
      <dgm:t>
        <a:bodyPr/>
        <a:lstStyle/>
        <a:p>
          <a:endParaRPr lang="en-US"/>
        </a:p>
      </dgm:t>
    </dgm:pt>
    <dgm:pt modelId="{9C82BDAA-10B0-413D-9C16-BB3311C93C1C}" type="sibTrans" cxnId="{472F9643-522D-4CA2-B2E9-089C76B405E7}">
      <dgm:prSet/>
      <dgm:spPr/>
      <dgm:t>
        <a:bodyPr/>
        <a:lstStyle/>
        <a:p>
          <a:endParaRPr lang="en-US"/>
        </a:p>
      </dgm:t>
    </dgm:pt>
    <dgm:pt modelId="{B7E58F86-B6B2-4C77-BE7A-55614C1B589C}">
      <dgm:prSet/>
      <dgm:spPr/>
      <dgm:t>
        <a:bodyPr/>
        <a:lstStyle/>
        <a:p>
          <a:r>
            <a:rPr lang="en-US"/>
            <a:t>Complete</a:t>
          </a:r>
        </a:p>
      </dgm:t>
    </dgm:pt>
    <dgm:pt modelId="{2102211F-932C-417D-AF3E-36251F20A847}" type="parTrans" cxnId="{C19F495C-F495-4E96-80A4-AB3890BC470D}">
      <dgm:prSet/>
      <dgm:spPr/>
      <dgm:t>
        <a:bodyPr/>
        <a:lstStyle/>
        <a:p>
          <a:endParaRPr lang="en-US"/>
        </a:p>
      </dgm:t>
    </dgm:pt>
    <dgm:pt modelId="{725EDF00-ADD6-449C-B8C4-CF680402BF05}" type="sibTrans" cxnId="{C19F495C-F495-4E96-80A4-AB3890BC470D}">
      <dgm:prSet/>
      <dgm:spPr/>
      <dgm:t>
        <a:bodyPr/>
        <a:lstStyle/>
        <a:p>
          <a:endParaRPr lang="en-US"/>
        </a:p>
      </dgm:t>
    </dgm:pt>
    <dgm:pt modelId="{AFCC40ED-FE2F-4B9A-A869-525CB83F8B24}">
      <dgm:prSet/>
      <dgm:spPr/>
      <dgm:t>
        <a:bodyPr/>
        <a:lstStyle/>
        <a:p>
          <a:r>
            <a:rPr lang="en-US"/>
            <a:t>Complete the system by linking doctors directly to patients.</a:t>
          </a:r>
        </a:p>
      </dgm:t>
    </dgm:pt>
    <dgm:pt modelId="{807CC31C-DB53-4C97-842F-884AC744449D}" type="parTrans" cxnId="{C91723E0-F838-4FF2-9488-8DE320FBC40F}">
      <dgm:prSet/>
      <dgm:spPr/>
      <dgm:t>
        <a:bodyPr/>
        <a:lstStyle/>
        <a:p>
          <a:endParaRPr lang="en-US"/>
        </a:p>
      </dgm:t>
    </dgm:pt>
    <dgm:pt modelId="{23CDA270-9948-459E-9930-9CA47DDD61B1}" type="sibTrans" cxnId="{C91723E0-F838-4FF2-9488-8DE320FBC40F}">
      <dgm:prSet/>
      <dgm:spPr/>
      <dgm:t>
        <a:bodyPr/>
        <a:lstStyle/>
        <a:p>
          <a:endParaRPr lang="en-US"/>
        </a:p>
      </dgm:t>
    </dgm:pt>
    <dgm:pt modelId="{C791464D-B623-4EC3-AB39-25D1FB7E2C9D}">
      <dgm:prSet/>
      <dgm:spPr/>
      <dgm:t>
        <a:bodyPr/>
        <a:lstStyle/>
        <a:p>
          <a:r>
            <a:rPr lang="en-US"/>
            <a:t>Build</a:t>
          </a:r>
        </a:p>
      </dgm:t>
    </dgm:pt>
    <dgm:pt modelId="{BDCA4D18-F5FA-4967-A0C9-C4A25AD9E76E}" type="parTrans" cxnId="{CE542568-A7F1-4CD5-ACEA-7EAD80D7DA74}">
      <dgm:prSet/>
      <dgm:spPr/>
      <dgm:t>
        <a:bodyPr/>
        <a:lstStyle/>
        <a:p>
          <a:endParaRPr lang="en-US"/>
        </a:p>
      </dgm:t>
    </dgm:pt>
    <dgm:pt modelId="{70B89BA8-9F16-4C74-8520-9B7FCB0B0A95}" type="sibTrans" cxnId="{CE542568-A7F1-4CD5-ACEA-7EAD80D7DA74}">
      <dgm:prSet/>
      <dgm:spPr/>
      <dgm:t>
        <a:bodyPr/>
        <a:lstStyle/>
        <a:p>
          <a:endParaRPr lang="en-US"/>
        </a:p>
      </dgm:t>
    </dgm:pt>
    <dgm:pt modelId="{A083C133-7712-4753-B18A-F6F9FA234E1F}">
      <dgm:prSet/>
      <dgm:spPr/>
      <dgm:t>
        <a:bodyPr/>
        <a:lstStyle/>
        <a:p>
          <a:r>
            <a:rPr lang="en-US"/>
            <a:t>Build database to store and retrieve records.</a:t>
          </a:r>
        </a:p>
      </dgm:t>
    </dgm:pt>
    <dgm:pt modelId="{8906E39B-5335-487B-8B04-7A83A4BDE44A}" type="parTrans" cxnId="{C3909190-B10C-444D-80F7-3EB0B4D21EE2}">
      <dgm:prSet/>
      <dgm:spPr/>
      <dgm:t>
        <a:bodyPr/>
        <a:lstStyle/>
        <a:p>
          <a:endParaRPr lang="en-US"/>
        </a:p>
      </dgm:t>
    </dgm:pt>
    <dgm:pt modelId="{29D97DF5-E667-4C14-843A-D35F60593B69}" type="sibTrans" cxnId="{C3909190-B10C-444D-80F7-3EB0B4D21EE2}">
      <dgm:prSet/>
      <dgm:spPr/>
      <dgm:t>
        <a:bodyPr/>
        <a:lstStyle/>
        <a:p>
          <a:endParaRPr lang="en-US"/>
        </a:p>
      </dgm:t>
    </dgm:pt>
    <dgm:pt modelId="{ACC68F1E-6D6E-4242-854D-0C95111E76B9}">
      <dgm:prSet/>
      <dgm:spPr/>
      <dgm:t>
        <a:bodyPr/>
        <a:lstStyle/>
        <a:p>
          <a:r>
            <a:rPr lang="en-US"/>
            <a:t>Develop</a:t>
          </a:r>
        </a:p>
      </dgm:t>
    </dgm:pt>
    <dgm:pt modelId="{856A775E-5BCE-429A-BB3D-2F430C68B6D3}" type="parTrans" cxnId="{E1D85B32-4D09-4FAF-A2A4-894B71018CF3}">
      <dgm:prSet/>
      <dgm:spPr/>
      <dgm:t>
        <a:bodyPr/>
        <a:lstStyle/>
        <a:p>
          <a:endParaRPr lang="en-US"/>
        </a:p>
      </dgm:t>
    </dgm:pt>
    <dgm:pt modelId="{5D194DE0-E969-4A98-B0E0-501BA249B93F}" type="sibTrans" cxnId="{E1D85B32-4D09-4FAF-A2A4-894B71018CF3}">
      <dgm:prSet/>
      <dgm:spPr/>
      <dgm:t>
        <a:bodyPr/>
        <a:lstStyle/>
        <a:p>
          <a:endParaRPr lang="en-US"/>
        </a:p>
      </dgm:t>
    </dgm:pt>
    <dgm:pt modelId="{C19C8FD0-E9CC-4CF8-8353-7EA90F8BF85E}">
      <dgm:prSet/>
      <dgm:spPr/>
      <dgm:t>
        <a:bodyPr/>
        <a:lstStyle/>
        <a:p>
          <a:r>
            <a:rPr lang="en-US"/>
            <a:t>Develop mobile app to run offline.</a:t>
          </a:r>
        </a:p>
      </dgm:t>
    </dgm:pt>
    <dgm:pt modelId="{FBB7CB5C-DA49-4BED-96A2-FD3231D20998}" type="parTrans" cxnId="{38FEF781-64F3-4810-BB47-C60DCB820CC4}">
      <dgm:prSet/>
      <dgm:spPr/>
      <dgm:t>
        <a:bodyPr/>
        <a:lstStyle/>
        <a:p>
          <a:endParaRPr lang="en-US"/>
        </a:p>
      </dgm:t>
    </dgm:pt>
    <dgm:pt modelId="{70EDEF93-BA5F-4608-92E4-D9C3BB81C8F2}" type="sibTrans" cxnId="{38FEF781-64F3-4810-BB47-C60DCB820CC4}">
      <dgm:prSet/>
      <dgm:spPr/>
      <dgm:t>
        <a:bodyPr/>
        <a:lstStyle/>
        <a:p>
          <a:endParaRPr lang="en-US"/>
        </a:p>
      </dgm:t>
    </dgm:pt>
    <dgm:pt modelId="{57DFCDAB-55A3-4A7A-AD24-DEC7B82D51FA}" type="pres">
      <dgm:prSet presAssocID="{209339D0-56CA-46EB-B768-0816F91A7CAA}" presName="Name0" presStyleCnt="0">
        <dgm:presLayoutVars>
          <dgm:dir/>
          <dgm:animLvl val="lvl"/>
          <dgm:resizeHandles val="exact"/>
        </dgm:presLayoutVars>
      </dgm:prSet>
      <dgm:spPr/>
    </dgm:pt>
    <dgm:pt modelId="{46579EF2-FD2F-4832-AB25-972CDC592D51}" type="pres">
      <dgm:prSet presAssocID="{ACC68F1E-6D6E-4242-854D-0C95111E76B9}" presName="boxAndChildren" presStyleCnt="0"/>
      <dgm:spPr/>
    </dgm:pt>
    <dgm:pt modelId="{8C1174ED-B975-4A61-A34A-05FF33A0D640}" type="pres">
      <dgm:prSet presAssocID="{ACC68F1E-6D6E-4242-854D-0C95111E76B9}" presName="parentTextBox" presStyleLbl="alignNode1" presStyleIdx="0" presStyleCnt="5"/>
      <dgm:spPr/>
    </dgm:pt>
    <dgm:pt modelId="{7300FEB4-2D8B-4BE1-AB3F-DEEA300EDFA9}" type="pres">
      <dgm:prSet presAssocID="{ACC68F1E-6D6E-4242-854D-0C95111E76B9}" presName="descendantBox" presStyleLbl="bgAccFollowNode1" presStyleIdx="0" presStyleCnt="5"/>
      <dgm:spPr/>
    </dgm:pt>
    <dgm:pt modelId="{A4209481-6484-4BCE-8E65-36DF804A66C7}" type="pres">
      <dgm:prSet presAssocID="{70B89BA8-9F16-4C74-8520-9B7FCB0B0A95}" presName="sp" presStyleCnt="0"/>
      <dgm:spPr/>
    </dgm:pt>
    <dgm:pt modelId="{0F5A5C28-BAEF-430B-9864-29EA49417ED6}" type="pres">
      <dgm:prSet presAssocID="{C791464D-B623-4EC3-AB39-25D1FB7E2C9D}" presName="arrowAndChildren" presStyleCnt="0"/>
      <dgm:spPr/>
    </dgm:pt>
    <dgm:pt modelId="{8F29F9E2-E50E-4B56-92AF-DC4D8118C797}" type="pres">
      <dgm:prSet presAssocID="{C791464D-B623-4EC3-AB39-25D1FB7E2C9D}" presName="parentTextArrow" presStyleLbl="node1" presStyleIdx="0" presStyleCnt="0"/>
      <dgm:spPr/>
    </dgm:pt>
    <dgm:pt modelId="{99F4284E-B28D-49AB-BC61-768D64A2703C}" type="pres">
      <dgm:prSet presAssocID="{C791464D-B623-4EC3-AB39-25D1FB7E2C9D}" presName="arrow" presStyleLbl="alignNode1" presStyleIdx="1" presStyleCnt="5"/>
      <dgm:spPr/>
    </dgm:pt>
    <dgm:pt modelId="{15EEB900-0589-431F-9421-73563B66CECF}" type="pres">
      <dgm:prSet presAssocID="{C791464D-B623-4EC3-AB39-25D1FB7E2C9D}" presName="descendantArrow" presStyleLbl="bgAccFollowNode1" presStyleIdx="1" presStyleCnt="5"/>
      <dgm:spPr/>
    </dgm:pt>
    <dgm:pt modelId="{3B12DFA7-D789-4296-8CCD-DED6EE4C2D88}" type="pres">
      <dgm:prSet presAssocID="{725EDF00-ADD6-449C-B8C4-CF680402BF05}" presName="sp" presStyleCnt="0"/>
      <dgm:spPr/>
    </dgm:pt>
    <dgm:pt modelId="{53F0A9AF-864D-4FC3-8D7B-EDAE792213B7}" type="pres">
      <dgm:prSet presAssocID="{B7E58F86-B6B2-4C77-BE7A-55614C1B589C}" presName="arrowAndChildren" presStyleCnt="0"/>
      <dgm:spPr/>
    </dgm:pt>
    <dgm:pt modelId="{0F83DDE9-A456-4377-82AC-25B352911846}" type="pres">
      <dgm:prSet presAssocID="{B7E58F86-B6B2-4C77-BE7A-55614C1B589C}" presName="parentTextArrow" presStyleLbl="node1" presStyleIdx="0" presStyleCnt="0"/>
      <dgm:spPr/>
    </dgm:pt>
    <dgm:pt modelId="{79DEA87C-7FEA-4CC2-B7E3-73D1C095EDA3}" type="pres">
      <dgm:prSet presAssocID="{B7E58F86-B6B2-4C77-BE7A-55614C1B589C}" presName="arrow" presStyleLbl="alignNode1" presStyleIdx="2" presStyleCnt="5"/>
      <dgm:spPr/>
    </dgm:pt>
    <dgm:pt modelId="{7206633C-2D90-4FCF-ACA2-BF5727059B71}" type="pres">
      <dgm:prSet presAssocID="{B7E58F86-B6B2-4C77-BE7A-55614C1B589C}" presName="descendantArrow" presStyleLbl="bgAccFollowNode1" presStyleIdx="2" presStyleCnt="5"/>
      <dgm:spPr/>
    </dgm:pt>
    <dgm:pt modelId="{D4ECDFCA-CA3F-4E19-8CCB-047E15F9055A}" type="pres">
      <dgm:prSet presAssocID="{F2DD4CF1-5B8B-4CD3-8D23-7307A6403055}" presName="sp" presStyleCnt="0"/>
      <dgm:spPr/>
    </dgm:pt>
    <dgm:pt modelId="{377B5EE2-82F4-4BA7-B498-8096D1DF35F1}" type="pres">
      <dgm:prSet presAssocID="{359AF24F-785D-4F82-A349-CA49C921879A}" presName="arrowAndChildren" presStyleCnt="0"/>
      <dgm:spPr/>
    </dgm:pt>
    <dgm:pt modelId="{CF663A21-BC14-4D90-9001-C87BDE9D20CF}" type="pres">
      <dgm:prSet presAssocID="{359AF24F-785D-4F82-A349-CA49C921879A}" presName="parentTextArrow" presStyleLbl="node1" presStyleIdx="0" presStyleCnt="0"/>
      <dgm:spPr/>
    </dgm:pt>
    <dgm:pt modelId="{B9AAA226-E31F-456E-9F78-A8887A14CABF}" type="pres">
      <dgm:prSet presAssocID="{359AF24F-785D-4F82-A349-CA49C921879A}" presName="arrow" presStyleLbl="alignNode1" presStyleIdx="3" presStyleCnt="5"/>
      <dgm:spPr/>
    </dgm:pt>
    <dgm:pt modelId="{EEDA9DC3-3456-4B7F-8426-42B4988E2392}" type="pres">
      <dgm:prSet presAssocID="{359AF24F-785D-4F82-A349-CA49C921879A}" presName="descendantArrow" presStyleLbl="bgAccFollowNode1" presStyleIdx="3" presStyleCnt="5"/>
      <dgm:spPr/>
    </dgm:pt>
    <dgm:pt modelId="{F9A31EC8-7F48-49D0-BF86-BE12801594CC}" type="pres">
      <dgm:prSet presAssocID="{D236DBA6-5258-4D8A-BE1A-50D915EF2900}" presName="sp" presStyleCnt="0"/>
      <dgm:spPr/>
    </dgm:pt>
    <dgm:pt modelId="{320B28D7-FF60-4A34-A22D-6011EFABC008}" type="pres">
      <dgm:prSet presAssocID="{2442ED4E-7DE6-412C-9F55-E8F0B5F616E8}" presName="arrowAndChildren" presStyleCnt="0"/>
      <dgm:spPr/>
    </dgm:pt>
    <dgm:pt modelId="{67AF0539-688B-4EEA-A771-6A2ED99B4DD1}" type="pres">
      <dgm:prSet presAssocID="{2442ED4E-7DE6-412C-9F55-E8F0B5F616E8}" presName="parentTextArrow" presStyleLbl="node1" presStyleIdx="0" presStyleCnt="0"/>
      <dgm:spPr/>
    </dgm:pt>
    <dgm:pt modelId="{63752C8B-5E57-4485-AD7E-B95CA599A896}" type="pres">
      <dgm:prSet presAssocID="{2442ED4E-7DE6-412C-9F55-E8F0B5F616E8}" presName="arrow" presStyleLbl="alignNode1" presStyleIdx="4" presStyleCnt="5"/>
      <dgm:spPr/>
    </dgm:pt>
    <dgm:pt modelId="{CEC92508-E9A0-415B-B113-0ECEB95934C6}" type="pres">
      <dgm:prSet presAssocID="{2442ED4E-7DE6-412C-9F55-E8F0B5F616E8}" presName="descendantArrow" presStyleLbl="bgAccFollowNode1" presStyleIdx="4" presStyleCnt="5"/>
      <dgm:spPr/>
    </dgm:pt>
  </dgm:ptLst>
  <dgm:cxnLst>
    <dgm:cxn modelId="{0FA01D07-DFF5-4B1C-91F4-B5B21A5EDEFD}" type="presOf" srcId="{AFCC40ED-FE2F-4B9A-A869-525CB83F8B24}" destId="{7206633C-2D90-4FCF-ACA2-BF5727059B71}" srcOrd="0" destOrd="0" presId="urn:microsoft.com/office/officeart/2016/7/layout/VerticalDownArrowProcess"/>
    <dgm:cxn modelId="{0507AD0B-8DEE-443F-8926-F860EB2C6A41}" type="presOf" srcId="{C791464D-B623-4EC3-AB39-25D1FB7E2C9D}" destId="{99F4284E-B28D-49AB-BC61-768D64A2703C}" srcOrd="1" destOrd="0" presId="urn:microsoft.com/office/officeart/2016/7/layout/VerticalDownArrowProcess"/>
    <dgm:cxn modelId="{75E67011-830A-4B41-82A6-73E508AA443D}" srcId="{209339D0-56CA-46EB-B768-0816F91A7CAA}" destId="{359AF24F-785D-4F82-A349-CA49C921879A}" srcOrd="1" destOrd="0" parTransId="{85FFE1C7-6866-41BE-ADBB-548D89DD74B6}" sibTransId="{F2DD4CF1-5B8B-4CD3-8D23-7307A6403055}"/>
    <dgm:cxn modelId="{27A43530-0F06-4EB3-B166-06307F315753}" srcId="{209339D0-56CA-46EB-B768-0816F91A7CAA}" destId="{2442ED4E-7DE6-412C-9F55-E8F0B5F616E8}" srcOrd="0" destOrd="0" parTransId="{8174C633-6431-4907-94C1-E2B4B1BDBB08}" sibTransId="{D236DBA6-5258-4D8A-BE1A-50D915EF2900}"/>
    <dgm:cxn modelId="{E1D85B32-4D09-4FAF-A2A4-894B71018CF3}" srcId="{209339D0-56CA-46EB-B768-0816F91A7CAA}" destId="{ACC68F1E-6D6E-4242-854D-0C95111E76B9}" srcOrd="4" destOrd="0" parTransId="{856A775E-5BCE-429A-BB3D-2F430C68B6D3}" sibTransId="{5D194DE0-E969-4A98-B0E0-501BA249B93F}"/>
    <dgm:cxn modelId="{C19F495C-F495-4E96-80A4-AB3890BC470D}" srcId="{209339D0-56CA-46EB-B768-0816F91A7CAA}" destId="{B7E58F86-B6B2-4C77-BE7A-55614C1B589C}" srcOrd="2" destOrd="0" parTransId="{2102211F-932C-417D-AF3E-36251F20A847}" sibTransId="{725EDF00-ADD6-449C-B8C4-CF680402BF05}"/>
    <dgm:cxn modelId="{472F9643-522D-4CA2-B2E9-089C76B405E7}" srcId="{359AF24F-785D-4F82-A349-CA49C921879A}" destId="{8AD9E48D-6F05-4CAE-BF20-16AC1A793AC6}" srcOrd="0" destOrd="0" parTransId="{A6CDC6C0-C481-4B72-B291-3D91BF946F0A}" sibTransId="{9C82BDAA-10B0-413D-9C16-BB3311C93C1C}"/>
    <dgm:cxn modelId="{CE542568-A7F1-4CD5-ACEA-7EAD80D7DA74}" srcId="{209339D0-56CA-46EB-B768-0816F91A7CAA}" destId="{C791464D-B623-4EC3-AB39-25D1FB7E2C9D}" srcOrd="3" destOrd="0" parTransId="{BDCA4D18-F5FA-4967-A0C9-C4A25AD9E76E}" sibTransId="{70B89BA8-9F16-4C74-8520-9B7FCB0B0A95}"/>
    <dgm:cxn modelId="{76D71356-FEBD-4EB5-91C6-2C5A55F7944D}" type="presOf" srcId="{2442ED4E-7DE6-412C-9F55-E8F0B5F616E8}" destId="{67AF0539-688B-4EEA-A771-6A2ED99B4DD1}" srcOrd="0" destOrd="0" presId="urn:microsoft.com/office/officeart/2016/7/layout/VerticalDownArrowProcess"/>
    <dgm:cxn modelId="{38FEF781-64F3-4810-BB47-C60DCB820CC4}" srcId="{ACC68F1E-6D6E-4242-854D-0C95111E76B9}" destId="{C19C8FD0-E9CC-4CF8-8353-7EA90F8BF85E}" srcOrd="0" destOrd="0" parTransId="{FBB7CB5C-DA49-4BED-96A2-FD3231D20998}" sibTransId="{70EDEF93-BA5F-4608-92E4-D9C3BB81C8F2}"/>
    <dgm:cxn modelId="{68D4BA85-9284-4229-964D-B5066C0D0FE0}" type="presOf" srcId="{359AF24F-785D-4F82-A349-CA49C921879A}" destId="{B9AAA226-E31F-456E-9F78-A8887A14CABF}" srcOrd="1" destOrd="0" presId="urn:microsoft.com/office/officeart/2016/7/layout/VerticalDownArrowProcess"/>
    <dgm:cxn modelId="{C3909190-B10C-444D-80F7-3EB0B4D21EE2}" srcId="{C791464D-B623-4EC3-AB39-25D1FB7E2C9D}" destId="{A083C133-7712-4753-B18A-F6F9FA234E1F}" srcOrd="0" destOrd="0" parTransId="{8906E39B-5335-487B-8B04-7A83A4BDE44A}" sibTransId="{29D97DF5-E667-4C14-843A-D35F60593B69}"/>
    <dgm:cxn modelId="{12E6499F-C35A-4E5C-9E97-7A6ABDEB3E9A}" type="presOf" srcId="{8AD9E48D-6F05-4CAE-BF20-16AC1A793AC6}" destId="{EEDA9DC3-3456-4B7F-8426-42B4988E2392}" srcOrd="0" destOrd="0" presId="urn:microsoft.com/office/officeart/2016/7/layout/VerticalDownArrowProcess"/>
    <dgm:cxn modelId="{88CB24A6-6ADF-4E76-A9F0-17ABCF475E60}" type="presOf" srcId="{2442ED4E-7DE6-412C-9F55-E8F0B5F616E8}" destId="{63752C8B-5E57-4485-AD7E-B95CA599A896}" srcOrd="1" destOrd="0" presId="urn:microsoft.com/office/officeart/2016/7/layout/VerticalDownArrowProcess"/>
    <dgm:cxn modelId="{A015AEAA-FDCF-4B9A-BC9A-76A9063A22BE}" type="presOf" srcId="{B7E58F86-B6B2-4C77-BE7A-55614C1B589C}" destId="{79DEA87C-7FEA-4CC2-B7E3-73D1C095EDA3}" srcOrd="1" destOrd="0" presId="urn:microsoft.com/office/officeart/2016/7/layout/VerticalDownArrowProcess"/>
    <dgm:cxn modelId="{414925B1-AD96-4D00-9B7D-FA16C9592CFA}" type="presOf" srcId="{C791464D-B623-4EC3-AB39-25D1FB7E2C9D}" destId="{8F29F9E2-E50E-4B56-92AF-DC4D8118C797}" srcOrd="0" destOrd="0" presId="urn:microsoft.com/office/officeart/2016/7/layout/VerticalDownArrowProcess"/>
    <dgm:cxn modelId="{DB429EB3-DE54-46D9-BDF9-642C89C23F91}" type="presOf" srcId="{209339D0-56CA-46EB-B768-0816F91A7CAA}" destId="{57DFCDAB-55A3-4A7A-AD24-DEC7B82D51FA}" srcOrd="0" destOrd="0" presId="urn:microsoft.com/office/officeart/2016/7/layout/VerticalDownArrowProcess"/>
    <dgm:cxn modelId="{F2C1D9BD-C284-4AC5-A965-1BD441FDFBE4}" srcId="{2442ED4E-7DE6-412C-9F55-E8F0B5F616E8}" destId="{0C372EA4-F932-4B41-9CC4-0FD1BEAD709A}" srcOrd="0" destOrd="0" parTransId="{CB820546-E1D1-40D9-9E18-C1148B2A1E76}" sibTransId="{7088680D-54D5-4442-81F1-0A18F8888646}"/>
    <dgm:cxn modelId="{3DE4CFC8-7FEF-4C6C-AB56-A1C5FECECC73}" type="presOf" srcId="{A083C133-7712-4753-B18A-F6F9FA234E1F}" destId="{15EEB900-0589-431F-9421-73563B66CECF}" srcOrd="0" destOrd="0" presId="urn:microsoft.com/office/officeart/2016/7/layout/VerticalDownArrowProcess"/>
    <dgm:cxn modelId="{DBFFFBD6-7B2A-45B9-ADCA-4CEC9BDAB8B9}" type="presOf" srcId="{B7E58F86-B6B2-4C77-BE7A-55614C1B589C}" destId="{0F83DDE9-A456-4377-82AC-25B352911846}" srcOrd="0" destOrd="0" presId="urn:microsoft.com/office/officeart/2016/7/layout/VerticalDownArrowProcess"/>
    <dgm:cxn modelId="{490B2EDF-F140-4DE1-AC3B-B326053B79C7}" type="presOf" srcId="{359AF24F-785D-4F82-A349-CA49C921879A}" destId="{CF663A21-BC14-4D90-9001-C87BDE9D20CF}" srcOrd="0" destOrd="0" presId="urn:microsoft.com/office/officeart/2016/7/layout/VerticalDownArrowProcess"/>
    <dgm:cxn modelId="{C91723E0-F838-4FF2-9488-8DE320FBC40F}" srcId="{B7E58F86-B6B2-4C77-BE7A-55614C1B589C}" destId="{AFCC40ED-FE2F-4B9A-A869-525CB83F8B24}" srcOrd="0" destOrd="0" parTransId="{807CC31C-DB53-4C97-842F-884AC744449D}" sibTransId="{23CDA270-9948-459E-9930-9CA47DDD61B1}"/>
    <dgm:cxn modelId="{0D5D29E3-3AB1-40F8-8B0C-3BC706BCCAC7}" type="presOf" srcId="{C19C8FD0-E9CC-4CF8-8353-7EA90F8BF85E}" destId="{7300FEB4-2D8B-4BE1-AB3F-DEEA300EDFA9}" srcOrd="0" destOrd="0" presId="urn:microsoft.com/office/officeart/2016/7/layout/VerticalDownArrowProcess"/>
    <dgm:cxn modelId="{F99F99F3-202A-43A7-A177-4574CF03CB76}" type="presOf" srcId="{0C372EA4-F932-4B41-9CC4-0FD1BEAD709A}" destId="{CEC92508-E9A0-415B-B113-0ECEB95934C6}" srcOrd="0" destOrd="0" presId="urn:microsoft.com/office/officeart/2016/7/layout/VerticalDownArrowProcess"/>
    <dgm:cxn modelId="{9BE0DFFD-89CA-46EB-8BA6-2CE60CD987D5}" type="presOf" srcId="{ACC68F1E-6D6E-4242-854D-0C95111E76B9}" destId="{8C1174ED-B975-4A61-A34A-05FF33A0D640}" srcOrd="0" destOrd="0" presId="urn:microsoft.com/office/officeart/2016/7/layout/VerticalDownArrowProcess"/>
    <dgm:cxn modelId="{08EF6AEC-D2A9-403D-B59C-13F53E74EF82}" type="presParOf" srcId="{57DFCDAB-55A3-4A7A-AD24-DEC7B82D51FA}" destId="{46579EF2-FD2F-4832-AB25-972CDC592D51}" srcOrd="0" destOrd="0" presId="urn:microsoft.com/office/officeart/2016/7/layout/VerticalDownArrowProcess"/>
    <dgm:cxn modelId="{A1375899-7B7D-4A8B-8838-8CF5E49D5684}" type="presParOf" srcId="{46579EF2-FD2F-4832-AB25-972CDC592D51}" destId="{8C1174ED-B975-4A61-A34A-05FF33A0D640}" srcOrd="0" destOrd="0" presId="urn:microsoft.com/office/officeart/2016/7/layout/VerticalDownArrowProcess"/>
    <dgm:cxn modelId="{A36C0EB4-3C45-4E4E-BBC7-4EBE5A9515A6}" type="presParOf" srcId="{46579EF2-FD2F-4832-AB25-972CDC592D51}" destId="{7300FEB4-2D8B-4BE1-AB3F-DEEA300EDFA9}" srcOrd="1" destOrd="0" presId="urn:microsoft.com/office/officeart/2016/7/layout/VerticalDownArrowProcess"/>
    <dgm:cxn modelId="{3CC6DF23-4F23-4228-8394-E09988142E17}" type="presParOf" srcId="{57DFCDAB-55A3-4A7A-AD24-DEC7B82D51FA}" destId="{A4209481-6484-4BCE-8E65-36DF804A66C7}" srcOrd="1" destOrd="0" presId="urn:microsoft.com/office/officeart/2016/7/layout/VerticalDownArrowProcess"/>
    <dgm:cxn modelId="{670E1AB3-226D-49DB-827C-7987C92E7705}" type="presParOf" srcId="{57DFCDAB-55A3-4A7A-AD24-DEC7B82D51FA}" destId="{0F5A5C28-BAEF-430B-9864-29EA49417ED6}" srcOrd="2" destOrd="0" presId="urn:microsoft.com/office/officeart/2016/7/layout/VerticalDownArrowProcess"/>
    <dgm:cxn modelId="{2ED33A45-02B6-417C-B355-4303F2739387}" type="presParOf" srcId="{0F5A5C28-BAEF-430B-9864-29EA49417ED6}" destId="{8F29F9E2-E50E-4B56-92AF-DC4D8118C797}" srcOrd="0" destOrd="0" presId="urn:microsoft.com/office/officeart/2016/7/layout/VerticalDownArrowProcess"/>
    <dgm:cxn modelId="{B5EB3B4F-F09D-4907-861E-22D0C19AAED1}" type="presParOf" srcId="{0F5A5C28-BAEF-430B-9864-29EA49417ED6}" destId="{99F4284E-B28D-49AB-BC61-768D64A2703C}" srcOrd="1" destOrd="0" presId="urn:microsoft.com/office/officeart/2016/7/layout/VerticalDownArrowProcess"/>
    <dgm:cxn modelId="{1D23736A-C31B-4E2F-9041-83725D06302B}" type="presParOf" srcId="{0F5A5C28-BAEF-430B-9864-29EA49417ED6}" destId="{15EEB900-0589-431F-9421-73563B66CECF}" srcOrd="2" destOrd="0" presId="urn:microsoft.com/office/officeart/2016/7/layout/VerticalDownArrowProcess"/>
    <dgm:cxn modelId="{C54CEC0D-16C6-47CE-AEDE-9DA3734292BC}" type="presParOf" srcId="{57DFCDAB-55A3-4A7A-AD24-DEC7B82D51FA}" destId="{3B12DFA7-D789-4296-8CCD-DED6EE4C2D88}" srcOrd="3" destOrd="0" presId="urn:microsoft.com/office/officeart/2016/7/layout/VerticalDownArrowProcess"/>
    <dgm:cxn modelId="{CE11E1C3-7B39-40E4-B72A-F95A5093D53A}" type="presParOf" srcId="{57DFCDAB-55A3-4A7A-AD24-DEC7B82D51FA}" destId="{53F0A9AF-864D-4FC3-8D7B-EDAE792213B7}" srcOrd="4" destOrd="0" presId="urn:microsoft.com/office/officeart/2016/7/layout/VerticalDownArrowProcess"/>
    <dgm:cxn modelId="{646555FC-6F1E-4EBF-8FDB-F5712720E961}" type="presParOf" srcId="{53F0A9AF-864D-4FC3-8D7B-EDAE792213B7}" destId="{0F83DDE9-A456-4377-82AC-25B352911846}" srcOrd="0" destOrd="0" presId="urn:microsoft.com/office/officeart/2016/7/layout/VerticalDownArrowProcess"/>
    <dgm:cxn modelId="{FA298D5A-74F6-46BC-9B2D-7367B87304F2}" type="presParOf" srcId="{53F0A9AF-864D-4FC3-8D7B-EDAE792213B7}" destId="{79DEA87C-7FEA-4CC2-B7E3-73D1C095EDA3}" srcOrd="1" destOrd="0" presId="urn:microsoft.com/office/officeart/2016/7/layout/VerticalDownArrowProcess"/>
    <dgm:cxn modelId="{0A5F6155-00C8-44DE-ADB2-0B725AA70561}" type="presParOf" srcId="{53F0A9AF-864D-4FC3-8D7B-EDAE792213B7}" destId="{7206633C-2D90-4FCF-ACA2-BF5727059B71}" srcOrd="2" destOrd="0" presId="urn:microsoft.com/office/officeart/2016/7/layout/VerticalDownArrowProcess"/>
    <dgm:cxn modelId="{EE9EA184-DCF4-401D-B048-00BCE83366D3}" type="presParOf" srcId="{57DFCDAB-55A3-4A7A-AD24-DEC7B82D51FA}" destId="{D4ECDFCA-CA3F-4E19-8CCB-047E15F9055A}" srcOrd="5" destOrd="0" presId="urn:microsoft.com/office/officeart/2016/7/layout/VerticalDownArrowProcess"/>
    <dgm:cxn modelId="{1252EB17-D6EE-45DB-9FC9-0AA10189AE2D}" type="presParOf" srcId="{57DFCDAB-55A3-4A7A-AD24-DEC7B82D51FA}" destId="{377B5EE2-82F4-4BA7-B498-8096D1DF35F1}" srcOrd="6" destOrd="0" presId="urn:microsoft.com/office/officeart/2016/7/layout/VerticalDownArrowProcess"/>
    <dgm:cxn modelId="{3F8AD693-ADCE-4530-9AEC-2A492433B965}" type="presParOf" srcId="{377B5EE2-82F4-4BA7-B498-8096D1DF35F1}" destId="{CF663A21-BC14-4D90-9001-C87BDE9D20CF}" srcOrd="0" destOrd="0" presId="urn:microsoft.com/office/officeart/2016/7/layout/VerticalDownArrowProcess"/>
    <dgm:cxn modelId="{A1BE3CBA-3A88-40E9-8C2F-AF46C911EC76}" type="presParOf" srcId="{377B5EE2-82F4-4BA7-B498-8096D1DF35F1}" destId="{B9AAA226-E31F-456E-9F78-A8887A14CABF}" srcOrd="1" destOrd="0" presId="urn:microsoft.com/office/officeart/2016/7/layout/VerticalDownArrowProcess"/>
    <dgm:cxn modelId="{1BB8D0F7-32A8-44CB-8CA4-1AC0D8FC7C66}" type="presParOf" srcId="{377B5EE2-82F4-4BA7-B498-8096D1DF35F1}" destId="{EEDA9DC3-3456-4B7F-8426-42B4988E2392}" srcOrd="2" destOrd="0" presId="urn:microsoft.com/office/officeart/2016/7/layout/VerticalDownArrowProcess"/>
    <dgm:cxn modelId="{9749443B-B35C-4290-ACDA-FF94EBBE8C37}" type="presParOf" srcId="{57DFCDAB-55A3-4A7A-AD24-DEC7B82D51FA}" destId="{F9A31EC8-7F48-49D0-BF86-BE12801594CC}" srcOrd="7" destOrd="0" presId="urn:microsoft.com/office/officeart/2016/7/layout/VerticalDownArrowProcess"/>
    <dgm:cxn modelId="{DAC95E46-219D-4A09-BB9F-BE64F6ACA47F}" type="presParOf" srcId="{57DFCDAB-55A3-4A7A-AD24-DEC7B82D51FA}" destId="{320B28D7-FF60-4A34-A22D-6011EFABC008}" srcOrd="8" destOrd="0" presId="urn:microsoft.com/office/officeart/2016/7/layout/VerticalDownArrowProcess"/>
    <dgm:cxn modelId="{13ACAE79-5C88-4FAF-9DE1-6F4EF1F5C978}" type="presParOf" srcId="{320B28D7-FF60-4A34-A22D-6011EFABC008}" destId="{67AF0539-688B-4EEA-A771-6A2ED99B4DD1}" srcOrd="0" destOrd="0" presId="urn:microsoft.com/office/officeart/2016/7/layout/VerticalDownArrowProcess"/>
    <dgm:cxn modelId="{3DB9021E-8ED6-4BF0-A91E-9878AADFA029}" type="presParOf" srcId="{320B28D7-FF60-4A34-A22D-6011EFABC008}" destId="{63752C8B-5E57-4485-AD7E-B95CA599A896}" srcOrd="1" destOrd="0" presId="urn:microsoft.com/office/officeart/2016/7/layout/VerticalDownArrowProcess"/>
    <dgm:cxn modelId="{1D030081-E213-4504-BA6A-FBADA63297E7}" type="presParOf" srcId="{320B28D7-FF60-4A34-A22D-6011EFABC008}" destId="{CEC92508-E9A0-415B-B113-0ECEB95934C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09E09-1594-41FC-82D4-DAF5E26FEFE2}">
      <dsp:nvSpPr>
        <dsp:cNvPr id="0" name=""/>
        <dsp:cNvSpPr/>
      </dsp:nvSpPr>
      <dsp:spPr>
        <a:xfrm>
          <a:off x="1182687" y="2139"/>
          <a:ext cx="4730749" cy="11083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90" tIns="281515" rIns="91790" bIns="28151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Build a Model (identify the tumor).</a:t>
          </a:r>
        </a:p>
      </dsp:txBody>
      <dsp:txXfrm>
        <a:off x="1182687" y="2139"/>
        <a:ext cx="4730749" cy="1108327"/>
      </dsp:txXfrm>
    </dsp:sp>
    <dsp:sp modelId="{6097D995-4DDF-4A15-AEC3-2017406BEE0F}">
      <dsp:nvSpPr>
        <dsp:cNvPr id="0" name=""/>
        <dsp:cNvSpPr/>
      </dsp:nvSpPr>
      <dsp:spPr>
        <a:xfrm>
          <a:off x="0" y="2139"/>
          <a:ext cx="1182687" cy="11083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584" tIns="109478" rIns="62584" bIns="10947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Build</a:t>
          </a:r>
        </a:p>
      </dsp:txBody>
      <dsp:txXfrm>
        <a:off x="0" y="2139"/>
        <a:ext cx="1182687" cy="1108327"/>
      </dsp:txXfrm>
    </dsp:sp>
    <dsp:sp modelId="{F99B900A-0774-4EEC-8B74-33DEEDEA444F}">
      <dsp:nvSpPr>
        <dsp:cNvPr id="0" name=""/>
        <dsp:cNvSpPr/>
      </dsp:nvSpPr>
      <dsp:spPr>
        <a:xfrm>
          <a:off x="1182687" y="1176966"/>
          <a:ext cx="4730749" cy="11083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90" tIns="281515" rIns="91790" bIns="28151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CNN Model to Classify the Tumor present or not.</a:t>
          </a:r>
        </a:p>
      </dsp:txBody>
      <dsp:txXfrm>
        <a:off x="1182687" y="1176966"/>
        <a:ext cx="4730749" cy="1108327"/>
      </dsp:txXfrm>
    </dsp:sp>
    <dsp:sp modelId="{E272ABF9-56FE-446E-A7FE-F4E754C290C8}">
      <dsp:nvSpPr>
        <dsp:cNvPr id="0" name=""/>
        <dsp:cNvSpPr/>
      </dsp:nvSpPr>
      <dsp:spPr>
        <a:xfrm>
          <a:off x="0" y="1176966"/>
          <a:ext cx="1182687" cy="11083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584" tIns="109478" rIns="62584" bIns="10947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</a:t>
          </a:r>
        </a:p>
      </dsp:txBody>
      <dsp:txXfrm>
        <a:off x="0" y="1176966"/>
        <a:ext cx="1182687" cy="1108327"/>
      </dsp:txXfrm>
    </dsp:sp>
    <dsp:sp modelId="{959F76A7-D296-4600-BA9D-D8632F89625E}">
      <dsp:nvSpPr>
        <dsp:cNvPr id="0" name=""/>
        <dsp:cNvSpPr/>
      </dsp:nvSpPr>
      <dsp:spPr>
        <a:xfrm>
          <a:off x="1182687" y="2351793"/>
          <a:ext cx="4730749" cy="11083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90" tIns="281515" rIns="91790" bIns="28151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UNET Model to segment the tumor region.</a:t>
          </a:r>
        </a:p>
      </dsp:txBody>
      <dsp:txXfrm>
        <a:off x="1182687" y="2351793"/>
        <a:ext cx="4730749" cy="1108327"/>
      </dsp:txXfrm>
    </dsp:sp>
    <dsp:sp modelId="{FDB70EC1-8F68-4903-AFE2-37307BDD41D3}">
      <dsp:nvSpPr>
        <dsp:cNvPr id="0" name=""/>
        <dsp:cNvSpPr/>
      </dsp:nvSpPr>
      <dsp:spPr>
        <a:xfrm>
          <a:off x="0" y="2351793"/>
          <a:ext cx="1182687" cy="11083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584" tIns="109478" rIns="62584" bIns="10947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</a:t>
          </a:r>
        </a:p>
      </dsp:txBody>
      <dsp:txXfrm>
        <a:off x="0" y="2351793"/>
        <a:ext cx="1182687" cy="1108327"/>
      </dsp:txXfrm>
    </dsp:sp>
    <dsp:sp modelId="{2CDE166F-6B31-441A-A7E5-0C0FD2B316BD}">
      <dsp:nvSpPr>
        <dsp:cNvPr id="0" name=""/>
        <dsp:cNvSpPr/>
      </dsp:nvSpPr>
      <dsp:spPr>
        <a:xfrm>
          <a:off x="1182687" y="3526620"/>
          <a:ext cx="4730749" cy="11083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90" tIns="281515" rIns="91790" bIns="28151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 a website that helps to Doctor or Radiologist.</a:t>
          </a:r>
        </a:p>
      </dsp:txBody>
      <dsp:txXfrm>
        <a:off x="1182687" y="3526620"/>
        <a:ext cx="4730749" cy="1108327"/>
      </dsp:txXfrm>
    </dsp:sp>
    <dsp:sp modelId="{497314F5-211B-4ED7-BB2C-51205730F85B}">
      <dsp:nvSpPr>
        <dsp:cNvPr id="0" name=""/>
        <dsp:cNvSpPr/>
      </dsp:nvSpPr>
      <dsp:spPr>
        <a:xfrm>
          <a:off x="0" y="3526620"/>
          <a:ext cx="1182687" cy="11083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584" tIns="109478" rIns="62584" bIns="10947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</a:t>
          </a:r>
        </a:p>
      </dsp:txBody>
      <dsp:txXfrm>
        <a:off x="0" y="3526620"/>
        <a:ext cx="1182687" cy="11083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A6CCD-5A09-49F3-9248-1BB6097AACF0}">
      <dsp:nvSpPr>
        <dsp:cNvPr id="0" name=""/>
        <dsp:cNvSpPr/>
      </dsp:nvSpPr>
      <dsp:spPr>
        <a:xfrm>
          <a:off x="0" y="479123"/>
          <a:ext cx="5913437" cy="1184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Convolutional Neural Network is one of the variants of neural networks heavily in the field of computer vision</a:t>
          </a:r>
        </a:p>
      </dsp:txBody>
      <dsp:txXfrm>
        <a:off x="57800" y="536923"/>
        <a:ext cx="5797837" cy="1068440"/>
      </dsp:txXfrm>
    </dsp:sp>
    <dsp:sp modelId="{5D149C1C-9B78-49B3-9784-A43FB70F2A58}">
      <dsp:nvSpPr>
        <dsp:cNvPr id="0" name=""/>
        <dsp:cNvSpPr/>
      </dsp:nvSpPr>
      <dsp:spPr>
        <a:xfrm>
          <a:off x="0" y="1726523"/>
          <a:ext cx="5913437" cy="1184040"/>
        </a:xfrm>
        <a:prstGeom prst="roundRect">
          <a:avLst/>
        </a:prstGeom>
        <a:gradFill rotWithShape="0">
          <a:gsLst>
            <a:gs pos="0">
              <a:schemeClr val="accent5">
                <a:hueOff val="1048988"/>
                <a:satOff val="24007"/>
                <a:lumOff val="-5196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1048988"/>
                <a:satOff val="24007"/>
                <a:lumOff val="-5196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1048988"/>
                <a:satOff val="24007"/>
                <a:lumOff val="-5196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Hidden layers of a CNN typically consists of Convolutional layers, pooling layers, fully connected layers and normalization layers. </a:t>
          </a:r>
        </a:p>
      </dsp:txBody>
      <dsp:txXfrm>
        <a:off x="57800" y="1784323"/>
        <a:ext cx="5797837" cy="1068440"/>
      </dsp:txXfrm>
    </dsp:sp>
    <dsp:sp modelId="{704E9C1E-A72E-40E0-A66A-33FE66532FAE}">
      <dsp:nvSpPr>
        <dsp:cNvPr id="0" name=""/>
        <dsp:cNvSpPr/>
      </dsp:nvSpPr>
      <dsp:spPr>
        <a:xfrm>
          <a:off x="0" y="2973924"/>
          <a:ext cx="5913437" cy="1184040"/>
        </a:xfrm>
        <a:prstGeom prst="roundRect">
          <a:avLst/>
        </a:prstGeom>
        <a:gradFill rotWithShape="0">
          <a:gsLst>
            <a:gs pos="0">
              <a:schemeClr val="accent5">
                <a:hueOff val="2097976"/>
                <a:satOff val="48015"/>
                <a:lumOff val="-1039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2097976"/>
                <a:satOff val="48015"/>
                <a:lumOff val="-10393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2097976"/>
                <a:satOff val="48015"/>
                <a:lumOff val="-10393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generate models with combinations of 1,2,3 Convolution Layers: 0,1,2 dense layers with 32,64,128 nodes.</a:t>
          </a:r>
        </a:p>
      </dsp:txBody>
      <dsp:txXfrm>
        <a:off x="57800" y="3031724"/>
        <a:ext cx="5797837" cy="10684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FFCD4-FF95-485A-A7BD-52006E683CD9}">
      <dsp:nvSpPr>
        <dsp:cNvPr id="0" name=""/>
        <dsp:cNvSpPr/>
      </dsp:nvSpPr>
      <dsp:spPr>
        <a:xfrm>
          <a:off x="1644385" y="87"/>
          <a:ext cx="2624665" cy="262466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Surely, they are few projects which classify MRI into tumors or not.</a:t>
          </a:r>
        </a:p>
      </dsp:txBody>
      <dsp:txXfrm>
        <a:off x="2300551" y="87"/>
        <a:ext cx="1312333" cy="2165349"/>
      </dsp:txXfrm>
    </dsp:sp>
    <dsp:sp modelId="{41455189-C7D5-4568-B2FA-AE8821E83B3E}">
      <dsp:nvSpPr>
        <dsp:cNvPr id="0" name=""/>
        <dsp:cNvSpPr/>
      </dsp:nvSpPr>
      <dsp:spPr>
        <a:xfrm rot="7200000">
          <a:off x="3160859" y="2626697"/>
          <a:ext cx="2624665" cy="262466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We trained with non-MRI images as well. If someone mistakenly upload other than MRI image that displays and say, try to upload another image.</a:t>
          </a:r>
        </a:p>
      </dsp:txBody>
      <dsp:txXfrm rot="-5400000">
        <a:off x="3589407" y="3397692"/>
        <a:ext cx="2165349" cy="1312333"/>
      </dsp:txXfrm>
    </dsp:sp>
    <dsp:sp modelId="{6B7D34C9-A9B4-4582-BF68-9EC7CE7E912C}">
      <dsp:nvSpPr>
        <dsp:cNvPr id="0" name=""/>
        <dsp:cNvSpPr/>
      </dsp:nvSpPr>
      <dsp:spPr>
        <a:xfrm rot="14400000">
          <a:off x="127911" y="2626697"/>
          <a:ext cx="2624665" cy="262466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Our Tumor Segmentation are clear and identical.</a:t>
          </a:r>
        </a:p>
      </dsp:txBody>
      <dsp:txXfrm rot="5400000">
        <a:off x="158679" y="3397692"/>
        <a:ext cx="2165349" cy="13123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174ED-B975-4A61-A34A-05FF33A0D640}">
      <dsp:nvSpPr>
        <dsp:cNvPr id="0" name=""/>
        <dsp:cNvSpPr/>
      </dsp:nvSpPr>
      <dsp:spPr>
        <a:xfrm>
          <a:off x="0" y="4509172"/>
          <a:ext cx="1478359" cy="7397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141" tIns="149352" rIns="105141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Develop</a:t>
          </a:r>
        </a:p>
      </dsp:txBody>
      <dsp:txXfrm>
        <a:off x="0" y="4509172"/>
        <a:ext cx="1478359" cy="739767"/>
      </dsp:txXfrm>
    </dsp:sp>
    <dsp:sp modelId="{7300FEB4-2D8B-4BE1-AB3F-DEEA300EDFA9}">
      <dsp:nvSpPr>
        <dsp:cNvPr id="0" name=""/>
        <dsp:cNvSpPr/>
      </dsp:nvSpPr>
      <dsp:spPr>
        <a:xfrm>
          <a:off x="1478359" y="4509172"/>
          <a:ext cx="4435077" cy="73976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64" tIns="177800" rIns="89964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Develop mobile app to run offline.</a:t>
          </a:r>
        </a:p>
      </dsp:txBody>
      <dsp:txXfrm>
        <a:off x="1478359" y="4509172"/>
        <a:ext cx="4435077" cy="739767"/>
      </dsp:txXfrm>
    </dsp:sp>
    <dsp:sp modelId="{99F4284E-B28D-49AB-BC61-768D64A2703C}">
      <dsp:nvSpPr>
        <dsp:cNvPr id="0" name=""/>
        <dsp:cNvSpPr/>
      </dsp:nvSpPr>
      <dsp:spPr>
        <a:xfrm rot="10800000">
          <a:off x="0" y="3382506"/>
          <a:ext cx="1478359" cy="11377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141" tIns="149352" rIns="105141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Build</a:t>
          </a:r>
        </a:p>
      </dsp:txBody>
      <dsp:txXfrm rot="-10800000">
        <a:off x="0" y="3382506"/>
        <a:ext cx="1478359" cy="739545"/>
      </dsp:txXfrm>
    </dsp:sp>
    <dsp:sp modelId="{15EEB900-0589-431F-9421-73563B66CECF}">
      <dsp:nvSpPr>
        <dsp:cNvPr id="0" name=""/>
        <dsp:cNvSpPr/>
      </dsp:nvSpPr>
      <dsp:spPr>
        <a:xfrm>
          <a:off x="1478359" y="3382506"/>
          <a:ext cx="4435077" cy="73954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64" tIns="177800" rIns="89964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Build database to store and retrieve records.</a:t>
          </a:r>
        </a:p>
      </dsp:txBody>
      <dsp:txXfrm>
        <a:off x="1478359" y="3382506"/>
        <a:ext cx="4435077" cy="739545"/>
      </dsp:txXfrm>
    </dsp:sp>
    <dsp:sp modelId="{79DEA87C-7FEA-4CC2-B7E3-73D1C095EDA3}">
      <dsp:nvSpPr>
        <dsp:cNvPr id="0" name=""/>
        <dsp:cNvSpPr/>
      </dsp:nvSpPr>
      <dsp:spPr>
        <a:xfrm rot="10800000">
          <a:off x="0" y="2255841"/>
          <a:ext cx="1478359" cy="11377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141" tIns="149352" rIns="105141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Complete</a:t>
          </a:r>
        </a:p>
      </dsp:txBody>
      <dsp:txXfrm rot="-10800000">
        <a:off x="0" y="2255841"/>
        <a:ext cx="1478359" cy="739545"/>
      </dsp:txXfrm>
    </dsp:sp>
    <dsp:sp modelId="{7206633C-2D90-4FCF-ACA2-BF5727059B71}">
      <dsp:nvSpPr>
        <dsp:cNvPr id="0" name=""/>
        <dsp:cNvSpPr/>
      </dsp:nvSpPr>
      <dsp:spPr>
        <a:xfrm>
          <a:off x="1478359" y="2255841"/>
          <a:ext cx="4435077" cy="73954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64" tIns="177800" rIns="89964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Complete the system by linking doctors directly to patients.</a:t>
          </a:r>
        </a:p>
      </dsp:txBody>
      <dsp:txXfrm>
        <a:off x="1478359" y="2255841"/>
        <a:ext cx="4435077" cy="739545"/>
      </dsp:txXfrm>
    </dsp:sp>
    <dsp:sp modelId="{B9AAA226-E31F-456E-9F78-A8887A14CABF}">
      <dsp:nvSpPr>
        <dsp:cNvPr id="0" name=""/>
        <dsp:cNvSpPr/>
      </dsp:nvSpPr>
      <dsp:spPr>
        <a:xfrm rot="10800000">
          <a:off x="0" y="1129175"/>
          <a:ext cx="1478359" cy="11377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141" tIns="149352" rIns="105141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Provide</a:t>
          </a:r>
        </a:p>
      </dsp:txBody>
      <dsp:txXfrm rot="-10800000">
        <a:off x="0" y="1129175"/>
        <a:ext cx="1478359" cy="739545"/>
      </dsp:txXfrm>
    </dsp:sp>
    <dsp:sp modelId="{EEDA9DC3-3456-4B7F-8426-42B4988E2392}">
      <dsp:nvSpPr>
        <dsp:cNvPr id="0" name=""/>
        <dsp:cNvSpPr/>
      </dsp:nvSpPr>
      <dsp:spPr>
        <a:xfrm>
          <a:off x="1478359" y="1129175"/>
          <a:ext cx="4435077" cy="73954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64" tIns="177800" rIns="89964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Provide feature to detect other medical condition in MRI.</a:t>
          </a:r>
        </a:p>
      </dsp:txBody>
      <dsp:txXfrm>
        <a:off x="1478359" y="1129175"/>
        <a:ext cx="4435077" cy="739545"/>
      </dsp:txXfrm>
    </dsp:sp>
    <dsp:sp modelId="{63752C8B-5E57-4485-AD7E-B95CA599A896}">
      <dsp:nvSpPr>
        <dsp:cNvPr id="0" name=""/>
        <dsp:cNvSpPr/>
      </dsp:nvSpPr>
      <dsp:spPr>
        <a:xfrm rot="10800000">
          <a:off x="0" y="2510"/>
          <a:ext cx="1478359" cy="11377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141" tIns="149352" rIns="105141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Tune up</a:t>
          </a:r>
        </a:p>
      </dsp:txBody>
      <dsp:txXfrm rot="-10800000">
        <a:off x="0" y="2510"/>
        <a:ext cx="1478359" cy="739545"/>
      </dsp:txXfrm>
    </dsp:sp>
    <dsp:sp modelId="{CEC92508-E9A0-415B-B113-0ECEB95934C6}">
      <dsp:nvSpPr>
        <dsp:cNvPr id="0" name=""/>
        <dsp:cNvSpPr/>
      </dsp:nvSpPr>
      <dsp:spPr>
        <a:xfrm>
          <a:off x="1478359" y="2510"/>
          <a:ext cx="4435077" cy="739545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64" tIns="177800" rIns="89964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Tune up the model to detect the tumor Types.</a:t>
          </a:r>
        </a:p>
      </dsp:txBody>
      <dsp:txXfrm>
        <a:off x="1478359" y="2510"/>
        <a:ext cx="4435077" cy="739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63471-1956-4661-B723-3C47F72E341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786F5-5354-42E8-ABCC-84A292F27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786F5-5354-42E8-ABCC-84A292F27E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9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786F5-5354-42E8-ABCC-84A292F27E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37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786F5-5354-42E8-ABCC-84A292F27E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462-71C2-4E77-837C-44657508C459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70939071-FC0F-4401-9DCF-8108BF219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96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462-71C2-4E77-837C-44657508C459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071-FC0F-4401-9DCF-8108BF219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54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462-71C2-4E77-837C-44657508C459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071-FC0F-4401-9DCF-8108BF219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64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462-71C2-4E77-837C-44657508C459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071-FC0F-4401-9DCF-8108BF219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81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462-71C2-4E77-837C-44657508C459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071-FC0F-4401-9DCF-8108BF219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79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462-71C2-4E77-837C-44657508C459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071-FC0F-4401-9DCF-8108BF219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34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462-71C2-4E77-837C-44657508C459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071-FC0F-4401-9DCF-8108BF219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12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462-71C2-4E77-837C-44657508C459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071-FC0F-4401-9DCF-8108BF219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27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462-71C2-4E77-837C-44657508C459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071-FC0F-4401-9DCF-8108BF219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75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462-71C2-4E77-837C-44657508C459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071-FC0F-4401-9DCF-8108BF219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89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5604462-71C2-4E77-837C-44657508C459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071-FC0F-4401-9DCF-8108BF219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71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4462-71C2-4E77-837C-44657508C459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0939071-FC0F-4401-9DCF-8108BF21918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130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7A8E-C02B-BE79-7ECC-0DCEC94DF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545" y="802298"/>
            <a:ext cx="9863958" cy="2920713"/>
          </a:xfrm>
        </p:spPr>
        <p:txBody>
          <a:bodyPr/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Brain </a:t>
            </a:r>
            <a:r>
              <a:rPr lang="en-I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tumor</a:t>
            </a:r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Detection and Segmentation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C328EC-CAFA-80B7-AA22-0999C9D5D814}"/>
              </a:ext>
            </a:extLst>
          </p:cNvPr>
          <p:cNvSpPr/>
          <p:nvPr/>
        </p:nvSpPr>
        <p:spPr bwMode="auto">
          <a:xfrm>
            <a:off x="8504139" y="4552335"/>
            <a:ext cx="3020291" cy="14649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100" dirty="0">
                <a:latin typeface="Times New Roman" pitchFamily="18" charset="0"/>
              </a:rPr>
              <a:t>	</a:t>
            </a:r>
            <a:r>
              <a:rPr lang="en-IN" sz="1100" b="1" dirty="0">
                <a:solidFill>
                  <a:schemeClr val="accent1"/>
                </a:solidFill>
                <a:latin typeface="+mj-lt"/>
              </a:rPr>
              <a:t>Karthik Bala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100" dirty="0">
                <a:solidFill>
                  <a:schemeClr val="accent1"/>
                </a:solidFill>
                <a:latin typeface="+mj-lt"/>
              </a:rPr>
              <a:t>				 Data Science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100" dirty="0">
                <a:solidFill>
                  <a:schemeClr val="accent1"/>
                </a:solidFill>
                <a:latin typeface="+mj-lt"/>
              </a:rPr>
              <a:t>				Advisor: </a:t>
            </a:r>
            <a:r>
              <a:rPr lang="en-IN" sz="1100" dirty="0" err="1">
                <a:solidFill>
                  <a:schemeClr val="accent1"/>
                </a:solidFill>
                <a:latin typeface="+mj-lt"/>
              </a:rPr>
              <a:t>Dr.Richard</a:t>
            </a:r>
            <a:r>
              <a:rPr lang="en-IN" sz="1100" dirty="0">
                <a:solidFill>
                  <a:schemeClr val="accent1"/>
                </a:solidFill>
                <a:latin typeface="+mj-lt"/>
              </a:rPr>
              <a:t> Matovu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100" dirty="0">
                <a:solidFill>
                  <a:schemeClr val="accent1"/>
                </a:solidFill>
                <a:latin typeface="+mj-lt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45849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CC9F-58B2-FDC5-3621-DB1FC7ECDEC2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Segmentation Using U-net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684FB-323D-87EA-0C0C-89B90A10DBB9}"/>
              </a:ext>
            </a:extLst>
          </p:cNvPr>
          <p:cNvSpPr txBox="1">
            <a:spLocks/>
          </p:cNvSpPr>
          <p:nvPr/>
        </p:nvSpPr>
        <p:spPr>
          <a:xfrm>
            <a:off x="1451579" y="1853754"/>
            <a:ext cx="9436404" cy="30875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U-Net model has four levels of blocks.</a:t>
            </a:r>
          </a:p>
          <a:p>
            <a:r>
              <a:rPr lang="en-IN" dirty="0"/>
              <a:t>32,64,128 and 256 Convolutional filter.</a:t>
            </a:r>
          </a:p>
          <a:p>
            <a:r>
              <a:rPr lang="en-IN" dirty="0"/>
              <a:t>Instance segmentation = Semantic segmentation + Object Segmentation </a:t>
            </a:r>
          </a:p>
          <a:p>
            <a:endParaRPr lang="en-IN" dirty="0"/>
          </a:p>
        </p:txBody>
      </p:sp>
      <p:pic>
        <p:nvPicPr>
          <p:cNvPr id="4" name="Picture 3" descr="Diagram, waterfall chart&#10;&#10;Description automatically generated">
            <a:extLst>
              <a:ext uri="{FF2B5EF4-FFF2-40B4-BE49-F238E27FC236}">
                <a16:creationId xmlns:a16="http://schemas.microsoft.com/office/drawing/2014/main" id="{B769F8D2-956F-891E-0CCA-265F11CB1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065" y="3397516"/>
            <a:ext cx="5943600" cy="2586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002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B3A61EF-7A22-AAE6-5CDE-EFB2A50FE523}"/>
              </a:ext>
            </a:extLst>
          </p:cNvPr>
          <p:cNvSpPr txBox="1">
            <a:spLocks/>
          </p:cNvSpPr>
          <p:nvPr/>
        </p:nvSpPr>
        <p:spPr>
          <a:xfrm>
            <a:off x="1451580" y="804520"/>
            <a:ext cx="41768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/>
              <a:t>Deployment :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C490-3E5A-FC47-74B9-3DDECC0AA8FC}"/>
              </a:ext>
            </a:extLst>
          </p:cNvPr>
          <p:cNvSpPr txBox="1">
            <a:spLocks/>
          </p:cNvSpPr>
          <p:nvPr/>
        </p:nvSpPr>
        <p:spPr>
          <a:xfrm>
            <a:off x="1451581" y="2015732"/>
            <a:ext cx="417251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900"/>
              <a:t>Using Flask we built the front end of our system.</a:t>
            </a:r>
          </a:p>
          <a:p>
            <a:pPr>
              <a:lnSpc>
                <a:spcPct val="110000"/>
              </a:lnSpc>
            </a:pPr>
            <a:r>
              <a:rPr lang="en-US" sz="1900"/>
              <a:t>A Flask ia a python based web Framework.</a:t>
            </a:r>
          </a:p>
          <a:p>
            <a:pPr>
              <a:lnSpc>
                <a:spcPct val="110000"/>
              </a:lnSpc>
            </a:pPr>
            <a:r>
              <a:rPr lang="en-US" sz="1900"/>
              <a:t>Here user can upload MRI and expect output for the following applications</a:t>
            </a:r>
          </a:p>
          <a:p>
            <a:pPr>
              <a:lnSpc>
                <a:spcPct val="110000"/>
              </a:lnSpc>
            </a:pPr>
            <a:r>
              <a:rPr lang="en-US" sz="1900"/>
              <a:t>The flask applications runs on the local server. </a:t>
            </a:r>
          </a:p>
          <a:p>
            <a:pPr>
              <a:lnSpc>
                <a:spcPct val="110000"/>
              </a:lnSpc>
            </a:pPr>
            <a:endParaRPr lang="en-US" sz="1900"/>
          </a:p>
        </p:txBody>
      </p:sp>
      <p:pic>
        <p:nvPicPr>
          <p:cNvPr id="7" name="Graphic 6" descr="Flask">
            <a:extLst>
              <a:ext uri="{FF2B5EF4-FFF2-40B4-BE49-F238E27FC236}">
                <a16:creationId xmlns:a16="http://schemas.microsoft.com/office/drawing/2014/main" id="{38C68A3D-64FF-4038-A417-243732331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0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75BC-A243-7F5D-BA2D-142CE142F67E}"/>
              </a:ext>
            </a:extLst>
          </p:cNvPr>
          <p:cNvSpPr txBox="1">
            <a:spLocks/>
          </p:cNvSpPr>
          <p:nvPr/>
        </p:nvSpPr>
        <p:spPr>
          <a:xfrm>
            <a:off x="2306986" y="637372"/>
            <a:ext cx="7741582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Model Accuracy</a:t>
            </a:r>
          </a:p>
        </p:txBody>
      </p:sp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21378CC-15FC-6032-0EE6-4587EDE27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57"/>
          <a:stretch/>
        </p:blipFill>
        <p:spPr>
          <a:xfrm>
            <a:off x="3295967" y="1612490"/>
            <a:ext cx="5600065" cy="4355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3265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8393-4610-EF6E-D0B1-3E8A97EDF562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Sample CLASSIFICATION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40211-D0B4-9EC4-7FD4-0BBC9ED3FD7A}"/>
              </a:ext>
            </a:extLst>
          </p:cNvPr>
          <p:cNvSpPr txBox="1"/>
          <p:nvPr/>
        </p:nvSpPr>
        <p:spPr>
          <a:xfrm>
            <a:off x="2772697" y="5142271"/>
            <a:ext cx="1052051" cy="3240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R="0" defTabSz="9144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 dirty="0"/>
              <a:t>Picture: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6136C8-5529-4B01-0F74-C884E8A154D4}"/>
              </a:ext>
            </a:extLst>
          </p:cNvPr>
          <p:cNvSpPr txBox="1"/>
          <p:nvPr/>
        </p:nvSpPr>
        <p:spPr>
          <a:xfrm>
            <a:off x="8116541" y="5142271"/>
            <a:ext cx="1052051" cy="3240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R="0" defTabSz="9144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 dirty="0"/>
              <a:t>Picture: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989F6F-82F3-9257-4A72-66ADE7A0F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2395536"/>
            <a:ext cx="3907003" cy="24714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A9966A-3C8A-70F9-C938-183EAB7C5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612" y="2395536"/>
            <a:ext cx="4267201" cy="247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8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8393-4610-EF6E-D0B1-3E8A97EDF562}"/>
              </a:ext>
            </a:extLst>
          </p:cNvPr>
          <p:cNvSpPr txBox="1">
            <a:spLocks/>
          </p:cNvSpPr>
          <p:nvPr/>
        </p:nvSpPr>
        <p:spPr>
          <a:xfrm>
            <a:off x="1677721" y="696364"/>
            <a:ext cx="929121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Sample Segmentation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6136C8-5529-4B01-0F74-C884E8A154D4}"/>
              </a:ext>
            </a:extLst>
          </p:cNvPr>
          <p:cNvSpPr txBox="1"/>
          <p:nvPr/>
        </p:nvSpPr>
        <p:spPr>
          <a:xfrm>
            <a:off x="6228748" y="5004247"/>
            <a:ext cx="1052051" cy="3240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R="0" defTabSz="9144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 dirty="0"/>
              <a:t>Picture: B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A6D6C263-2885-3ADE-D73B-9CECDFAAF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70" y="1641296"/>
            <a:ext cx="5047498" cy="318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23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83EAA59-24DC-4627-AB66-12602B762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7D7E9F-40E2-421F-8428-EF1ED3BD5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928F44-8AA2-4E03-A7D3-F2A035E97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46EBE52-42F6-46B3-9289-74891C532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8E9A01-AC7A-410E-ABD5-70D425E96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6E8B3-C5E7-86AE-8E40-B7B46B22B723}"/>
              </a:ext>
            </a:extLst>
          </p:cNvPr>
          <p:cNvSpPr txBox="1">
            <a:spLocks/>
          </p:cNvSpPr>
          <p:nvPr/>
        </p:nvSpPr>
        <p:spPr>
          <a:xfrm>
            <a:off x="7555992" y="2307409"/>
            <a:ext cx="3157577" cy="3747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/>
              <a:t>What's different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761CD7-B67C-4D16-A1CC-976C9AE4A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1070C750-5F0F-43BC-96D0-4209701BF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C53A14E-9384-C279-9A62-6F0F5420D8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8974186"/>
              </p:ext>
            </p:extLst>
          </p:nvPr>
        </p:nvGraphicFramePr>
        <p:xfrm>
          <a:off x="1136347" y="803275"/>
          <a:ext cx="5913437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4107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1490F-EAD1-4EE3-A72D-F1CE28085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26118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C22D7-7F95-6901-A05A-26C99BC6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02165"/>
            <a:ext cx="9603275" cy="1371580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IN" sz="3600">
                <a:solidFill>
                  <a:srgbClr val="FFFFFF"/>
                </a:solidFill>
              </a:rPr>
              <a:t>Conclusion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C7048F-99B8-417C-A702-1314F89B1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2611819"/>
            <a:ext cx="12194875" cy="424618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87C2-16EB-55B6-1E8C-637D08876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965045"/>
            <a:ext cx="9436404" cy="3087524"/>
          </a:xfrm>
        </p:spPr>
        <p:txBody>
          <a:bodyPr>
            <a:normAutofit fontScale="92500"/>
          </a:bodyPr>
          <a:lstStyle/>
          <a:p>
            <a:r>
              <a:rPr lang="en-IN" b="0" i="0" dirty="0">
                <a:effectLst/>
              </a:rPr>
              <a:t>We have created deep learning models using Convolution Neural Network and </a:t>
            </a:r>
            <a:r>
              <a:rPr lang="en-IN" b="0" i="0" dirty="0" err="1">
                <a:effectLst/>
              </a:rPr>
              <a:t>Pytorch</a:t>
            </a:r>
            <a:r>
              <a:rPr lang="en-IN" b="0" i="0" dirty="0">
                <a:effectLst/>
              </a:rPr>
              <a:t>.</a:t>
            </a:r>
          </a:p>
          <a:p>
            <a:r>
              <a:rPr lang="en-IN" dirty="0"/>
              <a:t>Our Model with 94% accuracy and lowest error for web deployment</a:t>
            </a:r>
          </a:p>
          <a:p>
            <a:r>
              <a:rPr lang="en-IN" b="0" i="0" dirty="0">
                <a:effectLst/>
              </a:rPr>
              <a:t>The system can be accessed by users and doctors through web browser.</a:t>
            </a:r>
          </a:p>
          <a:p>
            <a:r>
              <a:rPr lang="en-IN" dirty="0"/>
              <a:t>Our CNN model classify the MRI Image that has the </a:t>
            </a:r>
            <a:r>
              <a:rPr lang="en-IN" dirty="0" err="1"/>
              <a:t>Tumor</a:t>
            </a:r>
            <a:r>
              <a:rPr lang="en-IN" dirty="0"/>
              <a:t> or Not.</a:t>
            </a:r>
          </a:p>
          <a:p>
            <a:r>
              <a:rPr lang="en-IN" b="0" i="0" dirty="0">
                <a:effectLst/>
              </a:rPr>
              <a:t> </a:t>
            </a:r>
            <a:r>
              <a:rPr lang="en-IN" b="0" i="0" dirty="0" err="1">
                <a:effectLst/>
              </a:rPr>
              <a:t>Pytorch</a:t>
            </a:r>
            <a:r>
              <a:rPr lang="en-IN" b="0" i="0" dirty="0">
                <a:effectLst/>
              </a:rPr>
              <a:t> model using </a:t>
            </a:r>
            <a:r>
              <a:rPr lang="en-IN" b="0" i="0" dirty="0" err="1">
                <a:effectLst/>
              </a:rPr>
              <a:t>Unet</a:t>
            </a:r>
            <a:r>
              <a:rPr lang="en-IN" b="0" i="0" dirty="0">
                <a:effectLst/>
              </a:rPr>
              <a:t> segment the MRI Image where the </a:t>
            </a:r>
            <a:r>
              <a:rPr lang="en-IN" b="0" i="0" dirty="0" err="1">
                <a:effectLst/>
              </a:rPr>
              <a:t>Tumor</a:t>
            </a:r>
            <a:r>
              <a:rPr lang="en-IN" dirty="0"/>
              <a:t> is present.</a:t>
            </a:r>
            <a:r>
              <a:rPr lang="en-IN" b="0" i="0" dirty="0">
                <a:effectLst/>
              </a:rPr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934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46EBE52-42F6-46B3-9289-74891C532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E9A01-AC7A-410E-ABD5-70D425E96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169EF-10C1-A22E-2CA0-783C9350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2307409"/>
            <a:ext cx="3157577" cy="3747316"/>
          </a:xfrm>
        </p:spPr>
        <p:txBody>
          <a:bodyPr anchor="t">
            <a:normAutofit/>
          </a:bodyPr>
          <a:lstStyle/>
          <a:p>
            <a:r>
              <a:rPr lang="en-US" dirty="0"/>
              <a:t>Future Scope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761CD7-B67C-4D16-A1CC-976C9AE4A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1070C750-5F0F-43BC-96D0-4209701BF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j-ea"/>
              <a:cs typeface="+mj-cs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7C90310-32FB-948D-8A8D-E6E47B47FA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36347" y="803275"/>
          <a:ext cx="5913437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9089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3B33-5031-8A82-F103-9F70E915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E581EC-E43A-5F96-884A-A0199FE6B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71" y="1592826"/>
            <a:ext cx="8283658" cy="456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06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130B326A-C054-4820-AFCA-FCB009ABC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E265DFC7-1B2A-4A32-9C43-C48EA6FF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853B328C-A402-44DE-AABB-9BFBB6617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 descr="Many question marks on black background">
            <a:extLst>
              <a:ext uri="{FF2B5EF4-FFF2-40B4-BE49-F238E27FC236}">
                <a16:creationId xmlns:a16="http://schemas.microsoft.com/office/drawing/2014/main" id="{0017E51C-E89C-55FF-B4F8-330401B574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85" r="-1" b="-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758BF2A9-3176-445B-8155-3DE9C7968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C7D09-5FA3-394E-B4F3-2DD08B1F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431984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l"/>
            <a:r>
              <a:rPr lang="en-US" sz="440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4858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4E31-11BD-B463-5A6E-711EA8C8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D5E42-C0FC-544D-B46E-3F12994E7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81780" y="2015732"/>
            <a:ext cx="5778186" cy="3615540"/>
          </a:xfrm>
        </p:spPr>
        <p:txBody>
          <a:bodyPr>
            <a:norm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1600" dirty="0">
                <a:cs typeface="Calibri" panose="020F0502020204030204" pitchFamily="34" charset="0"/>
              </a:rPr>
              <a:t>700000 living brain </a:t>
            </a:r>
            <a:r>
              <a:rPr lang="en-IN" sz="1600" dirty="0" err="1">
                <a:cs typeface="Calibri" panose="020F0502020204030204" pitchFamily="34" charset="0"/>
              </a:rPr>
              <a:t>tumor</a:t>
            </a:r>
            <a:r>
              <a:rPr lang="en-IN" sz="1600" dirty="0">
                <a:cs typeface="Calibri" panose="020F0502020204030204" pitchFamily="34" charset="0"/>
              </a:rPr>
              <a:t> patients (Source: NBTS)</a:t>
            </a:r>
            <a:r>
              <a:rPr lang="en-US" sz="1600" dirty="0">
                <a:cs typeface="Calibri" panose="020F0502020204030204" pitchFamily="34" charset="0"/>
              </a:rPr>
              <a:t>.</a:t>
            </a:r>
            <a:endParaRPr lang="en-IN" sz="1600" dirty="0"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1600" dirty="0">
                <a:cs typeface="Calibri" panose="020F0502020204030204" pitchFamily="34" charset="0"/>
              </a:rPr>
              <a:t>84,170 diagnosis in 2022.</a:t>
            </a:r>
          </a:p>
          <a:p>
            <a:pPr marL="914400" lvl="1" indent="-457200"/>
            <a:r>
              <a:rPr lang="en-IN" sz="1600" dirty="0">
                <a:cs typeface="Calibri" panose="020F0502020204030204" pitchFamily="34" charset="0"/>
              </a:rPr>
              <a:t>75.2% average survival rate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1600" dirty="0">
                <a:cs typeface="Calibri" panose="020F0502020204030204" pitchFamily="34" charset="0"/>
              </a:rPr>
              <a:t>MRI.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424F02-4FA6-4AFB-B9CB-6DD2A8925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1BF2A01-79F0-426E-8501-22E2D098C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257928A-B898-4515-817C-A51CB9666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icture containing hospital room, room&#10;&#10;Description automatically generated">
            <a:extLst>
              <a:ext uri="{FF2B5EF4-FFF2-40B4-BE49-F238E27FC236}">
                <a16:creationId xmlns:a16="http://schemas.microsoft.com/office/drawing/2014/main" id="{CB928DB3-5434-437E-B30F-41748636F1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9" r="36817" b="-2"/>
          <a:stretch/>
        </p:blipFill>
        <p:spPr>
          <a:xfrm>
            <a:off x="6094411" y="1116346"/>
            <a:ext cx="2328669" cy="3865108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5E667AF-75B6-4791-893E-3F921E437B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0" r="29999" b="-3"/>
          <a:stretch/>
        </p:blipFill>
        <p:spPr>
          <a:xfrm>
            <a:off x="8586806" y="1124571"/>
            <a:ext cx="2328670" cy="238552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9C6E58-1703-4804-92B5-BA32C09EE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3174" y="3674937"/>
            <a:ext cx="2332302" cy="1305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octor attending to a patient&#10;&#10;Description automatically generated with medium confidence">
            <a:extLst>
              <a:ext uri="{FF2B5EF4-FFF2-40B4-BE49-F238E27FC236}">
                <a16:creationId xmlns:a16="http://schemas.microsoft.com/office/drawing/2014/main" id="{C83C89AD-E211-43FA-B1B5-710BDB8A36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8" r="9225" b="5"/>
          <a:stretch/>
        </p:blipFill>
        <p:spPr>
          <a:xfrm>
            <a:off x="8583174" y="3674937"/>
            <a:ext cx="2332302" cy="130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5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4E31-11BD-B463-5A6E-711EA8C8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412" y="352236"/>
            <a:ext cx="5755465" cy="1049235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D5E42-C0FC-544D-B46E-3F12994E7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7" y="2015732"/>
            <a:ext cx="6646607" cy="3450613"/>
          </a:xfrm>
        </p:spPr>
        <p:txBody>
          <a:bodyPr>
            <a:norm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Manual delineation.</a:t>
            </a:r>
            <a:endParaRPr lang="en-IN" dirty="0"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dirty="0">
                <a:cs typeface="Calibri" panose="020F0502020204030204" pitchFamily="34" charset="0"/>
              </a:rPr>
              <a:t>Manual Segmentation time consuming.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dirty="0">
                <a:cs typeface="Calibri" panose="020F0502020204030204" pitchFamily="34" charset="0"/>
              </a:rPr>
              <a:t>Variability among the radiologist on segmentation.</a:t>
            </a:r>
            <a:endParaRPr lang="en-US" dirty="0"/>
          </a:p>
        </p:txBody>
      </p:sp>
      <p:pic>
        <p:nvPicPr>
          <p:cNvPr id="8" name="Graphic 7" descr="Doctor">
            <a:extLst>
              <a:ext uri="{FF2B5EF4-FFF2-40B4-BE49-F238E27FC236}">
                <a16:creationId xmlns:a16="http://schemas.microsoft.com/office/drawing/2014/main" id="{7D8AD5F9-B2F1-F254-D6DA-88AB4464C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4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428F0B5-B9FD-4601-A0A8-6BF5ABF34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26E585-FCC4-443D-9489-0E9471606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E64AC-41E8-62DE-414D-3A400706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Project Goals</a:t>
            </a:r>
            <a:endParaRPr lang="en-IN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838ADD-CEC0-4F6C-8A38-20120D0D5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80D9730C-8D66-457D-B5EC-49C01D6BA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CC0A5F-0F61-43B1-8039-E0FC84495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4E72657-3267-436B-9AFF-3A1A04205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840820B7-C3A9-97D7-C411-2076D059F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376025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711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Graph on document with pen">
            <a:extLst>
              <a:ext uri="{FF2B5EF4-FFF2-40B4-BE49-F238E27FC236}">
                <a16:creationId xmlns:a16="http://schemas.microsoft.com/office/drawing/2014/main" id="{382EE01D-DC90-4A2F-B296-7FA29826F6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C2D92-DEFF-E6F7-D5F4-F847F132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/>
              <a:t>Dataset</a:t>
            </a:r>
            <a:endParaRPr lang="en-IN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8AB33-54A3-F57B-BB8F-834D30444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pPr marL="504292" indent="-504292">
              <a:buFont typeface="Arial" panose="020B0604020202020204" pitchFamily="34" charset="0"/>
              <a:buChar char="•"/>
            </a:pPr>
            <a:r>
              <a:rPr lang="en-US" dirty="0" err="1"/>
              <a:t>BraTS</a:t>
            </a:r>
            <a:r>
              <a:rPr lang="en-US" dirty="0"/>
              <a:t> dataset</a:t>
            </a:r>
          </a:p>
          <a:p>
            <a:pPr marL="907725" lvl="1" indent="-504292">
              <a:buFont typeface="Arial" panose="020B0604020202020204" pitchFamily="34" charset="0"/>
              <a:buChar char="•"/>
            </a:pPr>
            <a:r>
              <a:rPr lang="en-US" dirty="0"/>
              <a:t>Multi-Centric, Publicly available </a:t>
            </a:r>
          </a:p>
          <a:p>
            <a:pPr marL="907725" lvl="1" indent="-504292">
              <a:buFont typeface="Arial" panose="020B0604020202020204" pitchFamily="34" charset="0"/>
              <a:buChar char="•"/>
            </a:pPr>
            <a:r>
              <a:rPr lang="en-US" dirty="0"/>
              <a:t>Each patient Volume comprises of</a:t>
            </a:r>
          </a:p>
          <a:p>
            <a:pPr marL="1311159" lvl="2" indent="-504292">
              <a:buFont typeface="Arial" panose="020B0604020202020204" pitchFamily="34" charset="0"/>
              <a:buChar char="•"/>
            </a:pPr>
            <a:r>
              <a:rPr lang="en-US" dirty="0"/>
              <a:t>Fluid Attenuated Inversion Recovery (FLAIR)</a:t>
            </a:r>
          </a:p>
          <a:p>
            <a:pPr marL="1311159" lvl="2" indent="-504292">
              <a:buFont typeface="Arial" panose="020B0604020202020204" pitchFamily="34" charset="0"/>
              <a:buChar char="•"/>
            </a:pPr>
            <a:r>
              <a:rPr lang="en-US" dirty="0"/>
              <a:t>T1 weighted sequence</a:t>
            </a:r>
          </a:p>
          <a:p>
            <a:pPr marL="1311159" lvl="2" indent="-504292">
              <a:buFont typeface="Arial" panose="020B0604020202020204" pitchFamily="34" charset="0"/>
              <a:buChar char="•"/>
            </a:pPr>
            <a:r>
              <a:rPr lang="en-US" dirty="0"/>
              <a:t>T2 weighted sequence</a:t>
            </a:r>
          </a:p>
          <a:p>
            <a:pPr marL="1311159" lvl="2" indent="-504292">
              <a:buFont typeface="Arial" panose="020B0604020202020204" pitchFamily="34" charset="0"/>
              <a:buChar char="•"/>
            </a:pPr>
            <a:r>
              <a:rPr lang="en-US" dirty="0"/>
              <a:t>T1c post contrast sequence</a:t>
            </a:r>
          </a:p>
          <a:p>
            <a:pPr marL="1311159" lvl="2" indent="-504292">
              <a:buFont typeface="Arial" panose="020B0604020202020204" pitchFamily="34" charset="0"/>
              <a:buChar char="•"/>
            </a:pPr>
            <a:r>
              <a:rPr lang="en-US" dirty="0"/>
              <a:t>Pixel level segmentation mask</a:t>
            </a:r>
          </a:p>
          <a:p>
            <a:pPr marL="907725" lvl="1" indent="-504292">
              <a:buFont typeface="Arial" panose="020B0604020202020204" pitchFamily="34" charset="0"/>
              <a:buChar char="•"/>
            </a:pPr>
            <a:r>
              <a:rPr lang="en-US" dirty="0"/>
              <a:t>Dimension of dataset is 240*240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06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547E8-AEF1-B758-ED0F-EF8E0D3F2F8A}"/>
              </a:ext>
            </a:extLst>
          </p:cNvPr>
          <p:cNvSpPr txBox="1"/>
          <p:nvPr/>
        </p:nvSpPr>
        <p:spPr>
          <a:xfrm>
            <a:off x="1451581" y="2015732"/>
            <a:ext cx="417251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indent="-228600" defTabSz="9144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Is it really that difficult to classify MRI?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Consider the following MRI’s Can you classify them? </a:t>
            </a:r>
          </a:p>
        </p:txBody>
      </p:sp>
      <p:pic>
        <p:nvPicPr>
          <p:cNvPr id="11" name="Graphic 10" descr="Brain">
            <a:extLst>
              <a:ext uri="{FF2B5EF4-FFF2-40B4-BE49-F238E27FC236}">
                <a16:creationId xmlns:a16="http://schemas.microsoft.com/office/drawing/2014/main" id="{45C6C399-BBE0-2F72-B72B-92E72DE5E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8393-4610-EF6E-D0B1-3E8A97EDF562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Sample Example</a:t>
            </a:r>
          </a:p>
        </p:txBody>
      </p:sp>
      <p:pic>
        <p:nvPicPr>
          <p:cNvPr id="8" name="Picture 7" descr="A close-up of a brain&#10;&#10;Description automatically generated with medium confidence">
            <a:extLst>
              <a:ext uri="{FF2B5EF4-FFF2-40B4-BE49-F238E27FC236}">
                <a16:creationId xmlns:a16="http://schemas.microsoft.com/office/drawing/2014/main" id="{0254993E-501A-1CF5-B79F-822DF947B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021" y="2395537"/>
            <a:ext cx="2628900" cy="2471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840211-D0B4-9EC4-7FD4-0BBC9ED3FD7A}"/>
              </a:ext>
            </a:extLst>
          </p:cNvPr>
          <p:cNvSpPr txBox="1"/>
          <p:nvPr/>
        </p:nvSpPr>
        <p:spPr>
          <a:xfrm>
            <a:off x="2772697" y="5142271"/>
            <a:ext cx="1052051" cy="3240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R="0" defTabSz="9144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 dirty="0"/>
              <a:t>Picture: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6136C8-5529-4B01-0F74-C884E8A154D4}"/>
              </a:ext>
            </a:extLst>
          </p:cNvPr>
          <p:cNvSpPr txBox="1"/>
          <p:nvPr/>
        </p:nvSpPr>
        <p:spPr>
          <a:xfrm>
            <a:off x="7978889" y="5127524"/>
            <a:ext cx="1052051" cy="3240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R="0" defTabSz="9144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 dirty="0"/>
              <a:t>Picture: B</a:t>
            </a:r>
          </a:p>
        </p:txBody>
      </p:sp>
      <p:pic>
        <p:nvPicPr>
          <p:cNvPr id="14" name="Picture 13" descr="A close-up of a planet&#10;&#10;Description automatically generated with low confidence">
            <a:extLst>
              <a:ext uri="{FF2B5EF4-FFF2-40B4-BE49-F238E27FC236}">
                <a16:creationId xmlns:a16="http://schemas.microsoft.com/office/drawing/2014/main" id="{B2B16AF4-2ED1-2176-FE0F-E1617B867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791" y="2395536"/>
            <a:ext cx="2290246" cy="247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59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2D92-DEFF-E6F7-D5F4-F847F132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sz="3200" dirty="0"/>
              <a:t>METHODOLOGY</a:t>
            </a:r>
            <a:endParaRPr lang="en-IN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5945CAF-DFBF-F556-1F18-729A0D003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699" y="2219325"/>
            <a:ext cx="6421492" cy="319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8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3EAA59-24DC-4627-AB66-12602B762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7D7E9F-40E2-421F-8428-EF1ED3BD5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928F44-8AA2-4E03-A7D3-F2A035E97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28F0B5-B9FD-4601-A0A8-6BF5ABF34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26E585-FCC4-443D-9489-0E9471606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721FB-8939-BF2C-D105-64B48A9736CF}"/>
              </a:ext>
            </a:extLst>
          </p:cNvPr>
          <p:cNvSpPr txBox="1">
            <a:spLocks/>
          </p:cNvSpPr>
          <p:nvPr/>
        </p:nvSpPr>
        <p:spPr>
          <a:xfrm>
            <a:off x="1451579" y="2303047"/>
            <a:ext cx="3272093" cy="2674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Convolution Neural Network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838ADD-CEC0-4F6C-8A38-20120D0D5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0D9730C-8D66-457D-B5EC-49C01D6BA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CC0A5F-0F61-43B1-8039-E0FC84495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84E72657-3267-436B-9AFF-3A1A04205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408DAFD-B337-577E-9EF0-3DB97E0648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6851725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93452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436</TotalTime>
  <Words>501</Words>
  <Application>Microsoft Office PowerPoint</Application>
  <PresentationFormat>Widescreen</PresentationFormat>
  <Paragraphs>84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Rockwell</vt:lpstr>
      <vt:lpstr>Times New Roman</vt:lpstr>
      <vt:lpstr>Gallery</vt:lpstr>
      <vt:lpstr>Brain tumor Detection and Segmentation</vt:lpstr>
      <vt:lpstr>INTRODUCTION</vt:lpstr>
      <vt:lpstr>Problem Statement</vt:lpstr>
      <vt:lpstr>Project Goals</vt:lpstr>
      <vt:lpstr>Dataset</vt:lpstr>
      <vt:lpstr>PowerPoint Presentation</vt:lpstr>
      <vt:lpstr>PowerPoint Presentation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Scope</vt:lpstr>
      <vt:lpstr>Project Timeline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 Computing</dc:title>
  <dc:creator>Manokaran, Karthik Bala</dc:creator>
  <cp:lastModifiedBy>Karthik Bala</cp:lastModifiedBy>
  <cp:revision>13</cp:revision>
  <dcterms:created xsi:type="dcterms:W3CDTF">2022-11-10T09:01:28Z</dcterms:created>
  <dcterms:modified xsi:type="dcterms:W3CDTF">2022-11-28T08:20:53Z</dcterms:modified>
</cp:coreProperties>
</file>