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CFE"/>
    <a:srgbClr val="BC9BFF"/>
    <a:srgbClr val="967CCC"/>
    <a:srgbClr val="9933FF"/>
    <a:srgbClr val="9966FF"/>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98" d="100"/>
          <a:sy n="98" d="100"/>
        </p:scale>
        <p:origin x="264"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F270E-8961-4CCA-94D5-B8A3836D5265}"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B1B7B-5319-4BEC-8872-EBB92ADAA741}" type="slidenum">
              <a:rPr lang="en-IN" smtClean="0"/>
              <a:t>‹#›</a:t>
            </a:fld>
            <a:endParaRPr lang="en-IN"/>
          </a:p>
        </p:txBody>
      </p:sp>
    </p:spTree>
    <p:extLst>
      <p:ext uri="{BB962C8B-B14F-4D97-AF65-F5344CB8AC3E}">
        <p14:creationId xmlns:p14="http://schemas.microsoft.com/office/powerpoint/2010/main" val="11557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Profit and Loss Statement</a:t>
            </a:r>
            <a:endParaRPr dirty="0"/>
          </a:p>
          <a:p>
            <a:r>
              <a:rPr b="0" dirty="0"/>
              <a:t>No alt text provided</a:t>
            </a:r>
            <a:endParaRPr dirty="0"/>
          </a:p>
          <a:p>
            <a:endParaRPr dirty="0"/>
          </a:p>
          <a:p>
            <a:r>
              <a:rPr b="1" dirty="0"/>
              <a:t>Net Sales Performance over time </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GM % </a:t>
            </a:r>
            <a:endParaRPr dirty="0"/>
          </a:p>
          <a:p>
            <a:r>
              <a:rPr b="0" dirty="0"/>
              <a:t>No alt text provided</a:t>
            </a:r>
            <a:endParaRPr dirty="0"/>
          </a:p>
          <a:p>
            <a:endParaRPr dirty="0"/>
          </a:p>
          <a:p>
            <a:r>
              <a:rPr b="1" dirty="0"/>
              <a:t>Net Profit % </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Customer Performance </a:t>
            </a:r>
            <a:endParaRPr dirty="0"/>
          </a:p>
          <a:p>
            <a:r>
              <a:rPr b="0" dirty="0"/>
              <a:t>No alt text provided</a:t>
            </a:r>
            <a:endParaRPr dirty="0"/>
          </a:p>
          <a:p>
            <a:endParaRPr dirty="0"/>
          </a:p>
          <a:p>
            <a:r>
              <a:rPr b="1" dirty="0"/>
              <a:t>Product Performance</a:t>
            </a:r>
            <a:endParaRPr dirty="0"/>
          </a:p>
          <a:p>
            <a:r>
              <a:rPr b="0" dirty="0"/>
              <a:t>No alt text provided</a:t>
            </a:r>
            <a:endParaRPr dirty="0"/>
          </a:p>
          <a:p>
            <a:endParaRPr dirty="0"/>
          </a:p>
          <a:p>
            <a:r>
              <a:rPr b="1" dirty="0"/>
              <a:t>Performance Matrix</a:t>
            </a:r>
            <a:endParaRPr dirty="0"/>
          </a:p>
          <a:p>
            <a:r>
              <a:rPr b="0" dirty="0"/>
              <a:t>No alt text provided</a:t>
            </a:r>
            <a:endParaRPr dirty="0"/>
          </a:p>
          <a:p>
            <a:endParaRPr dirty="0"/>
          </a:p>
          <a:p>
            <a:r>
              <a:rPr b="1" dirty="0"/>
              <a:t>Unit Economics</a:t>
            </a:r>
            <a:endParaRPr dirty="0"/>
          </a:p>
          <a:p>
            <a:r>
              <a:rPr b="0" dirty="0"/>
              <a:t>No alt text provided</a:t>
            </a:r>
            <a:endParaRPr dirty="0"/>
          </a:p>
          <a:p>
            <a:endParaRPr dirty="0"/>
          </a:p>
          <a:p>
            <a:r>
              <a:rPr b="1" dirty="0"/>
              <a:t>Unit Economics</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Product Performance</a:t>
            </a:r>
            <a:endParaRPr dirty="0"/>
          </a:p>
          <a:p>
            <a:r>
              <a:rPr b="0" dirty="0"/>
              <a:t>No alt text provided</a:t>
            </a:r>
            <a:endParaRPr dirty="0"/>
          </a:p>
          <a:p>
            <a:endParaRPr dirty="0"/>
          </a:p>
          <a:p>
            <a:r>
              <a:rPr b="1" dirty="0"/>
              <a:t>Region / Matrix / Customer performance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NP % BUTTON</a:t>
            </a:r>
            <a:endParaRPr dirty="0"/>
          </a:p>
          <a:p>
            <a:r>
              <a:rPr b="0" dirty="0"/>
              <a:t>No alt text provided</a:t>
            </a:r>
            <a:endParaRPr dirty="0"/>
          </a:p>
          <a:p>
            <a:endParaRPr dirty="0"/>
          </a:p>
          <a:p>
            <a:r>
              <a:rPr b="1" dirty="0"/>
              <a:t>GM% 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Forecast Accuracy </a:t>
            </a:r>
            <a:endParaRPr dirty="0"/>
          </a:p>
          <a:p>
            <a:r>
              <a:rPr b="0" dirty="0"/>
              <a:t>No alt text provided</a:t>
            </a:r>
            <a:endParaRPr dirty="0"/>
          </a:p>
          <a:p>
            <a:endParaRPr dirty="0"/>
          </a:p>
          <a:p>
            <a:r>
              <a:rPr b="1" dirty="0"/>
              <a:t>Net Error </a:t>
            </a:r>
            <a:endParaRPr dirty="0"/>
          </a:p>
          <a:p>
            <a:r>
              <a:rPr b="0" dirty="0"/>
              <a:t>No alt text provided</a:t>
            </a:r>
            <a:endParaRPr dirty="0"/>
          </a:p>
          <a:p>
            <a:endParaRPr dirty="0"/>
          </a:p>
          <a:p>
            <a:r>
              <a:rPr b="1" dirty="0"/>
              <a:t>ABS Error</a:t>
            </a:r>
            <a:endParaRPr dirty="0"/>
          </a:p>
          <a:p>
            <a:r>
              <a:rPr b="0" dirty="0"/>
              <a:t>No alt text provided</a:t>
            </a:r>
            <a:endParaRPr dirty="0"/>
          </a:p>
          <a:p>
            <a:endParaRPr dirty="0"/>
          </a:p>
          <a:p>
            <a:r>
              <a:rPr b="1" dirty="0"/>
              <a:t>Key Metrics by Customer</a:t>
            </a:r>
            <a:endParaRPr dirty="0"/>
          </a:p>
          <a:p>
            <a:r>
              <a:rPr b="0" dirty="0"/>
              <a:t>No alt text provided</a:t>
            </a:r>
            <a:endParaRPr dirty="0"/>
          </a:p>
          <a:p>
            <a:endParaRPr dirty="0"/>
          </a:p>
          <a:p>
            <a:r>
              <a:rPr b="1" dirty="0"/>
              <a:t>Key Metrics by Product</a:t>
            </a:r>
            <a:endParaRPr dirty="0"/>
          </a:p>
          <a:p>
            <a:r>
              <a:rPr b="0" dirty="0"/>
              <a:t>No alt text provided</a:t>
            </a:r>
            <a:endParaRPr dirty="0"/>
          </a:p>
          <a:p>
            <a:endParaRPr dirty="0"/>
          </a:p>
          <a:p>
            <a:r>
              <a:rPr b="1" dirty="0"/>
              <a:t>Accuracy / Net Error Trend</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Forecast Accuracy </a:t>
            </a:r>
            <a:endParaRPr dirty="0"/>
          </a:p>
          <a:p>
            <a:r>
              <a:rPr b="0" dirty="0"/>
              <a:t>No alt text provided</a:t>
            </a:r>
            <a:endParaRPr dirty="0"/>
          </a:p>
          <a:p>
            <a:endParaRPr dirty="0"/>
          </a:p>
          <a:p>
            <a:r>
              <a:rPr b="1" dirty="0"/>
              <a:t>Net Sales </a:t>
            </a:r>
            <a:endParaRPr dirty="0"/>
          </a:p>
          <a:p>
            <a:r>
              <a:rPr b="0" dirty="0"/>
              <a:t>No alt text provided</a:t>
            </a:r>
            <a:endParaRPr dirty="0"/>
          </a:p>
          <a:p>
            <a:endParaRPr dirty="0"/>
          </a:p>
          <a:p>
            <a:r>
              <a:rPr b="1" dirty="0"/>
              <a:t>GM %</a:t>
            </a:r>
            <a:endParaRPr dirty="0"/>
          </a:p>
          <a:p>
            <a:r>
              <a:rPr b="0" dirty="0"/>
              <a:t>No alt text provided</a:t>
            </a:r>
            <a:endParaRPr dirty="0"/>
          </a:p>
          <a:p>
            <a:endParaRPr dirty="0"/>
          </a:p>
          <a:p>
            <a:r>
              <a:rPr b="1" dirty="0"/>
              <a:t>Net Profit %</a:t>
            </a:r>
            <a:endParaRPr dirty="0"/>
          </a:p>
          <a:p>
            <a:r>
              <a:rPr b="0" dirty="0"/>
              <a:t>No alt text provided</a:t>
            </a:r>
            <a:endParaRPr dirty="0"/>
          </a:p>
          <a:p>
            <a:endParaRPr dirty="0"/>
          </a:p>
          <a:p>
            <a:r>
              <a:rPr b="1" dirty="0"/>
              <a:t>Yearly Trend by Revenue GM%, NS%, NP%, PC Market Share%</a:t>
            </a:r>
            <a:endParaRPr dirty="0"/>
          </a:p>
          <a:p>
            <a:r>
              <a:rPr b="0" dirty="0"/>
              <a:t>No alt text provided</a:t>
            </a:r>
            <a:endParaRPr dirty="0"/>
          </a:p>
          <a:p>
            <a:endParaRPr dirty="0"/>
          </a:p>
          <a:p>
            <a:r>
              <a:rPr b="1" dirty="0"/>
              <a:t>Revenue by Division</a:t>
            </a:r>
            <a:endParaRPr dirty="0"/>
          </a:p>
          <a:p>
            <a:r>
              <a:rPr b="0" dirty="0"/>
              <a:t>No alt text provided</a:t>
            </a:r>
            <a:endParaRPr dirty="0"/>
          </a:p>
          <a:p>
            <a:endParaRPr dirty="0"/>
          </a:p>
          <a:p>
            <a:r>
              <a:rPr b="1" dirty="0"/>
              <a:t>Revenue by market</a:t>
            </a:r>
            <a:endParaRPr dirty="0"/>
          </a:p>
          <a:p>
            <a:r>
              <a:rPr b="0" dirty="0"/>
              <a:t>No alt text provided</a:t>
            </a:r>
            <a:endParaRPr dirty="0"/>
          </a:p>
          <a:p>
            <a:endParaRPr dirty="0"/>
          </a:p>
          <a:p>
            <a:r>
              <a:rPr b="1" dirty="0"/>
              <a:t>Key Insights by Sub Zone</a:t>
            </a:r>
            <a:endParaRPr dirty="0"/>
          </a:p>
          <a:p>
            <a:r>
              <a:rPr b="0" dirty="0"/>
              <a:t>No alt text provided</a:t>
            </a:r>
            <a:endParaRPr dirty="0"/>
          </a:p>
          <a:p>
            <a:endParaRPr dirty="0"/>
          </a:p>
          <a:p>
            <a:r>
              <a:rPr b="1" dirty="0"/>
              <a:t>Top 5 Customers by Revenue</a:t>
            </a:r>
            <a:endParaRPr dirty="0"/>
          </a:p>
          <a:p>
            <a:r>
              <a:rPr b="0" dirty="0"/>
              <a:t>No alt text provided</a:t>
            </a:r>
            <a:endParaRPr dirty="0"/>
          </a:p>
          <a:p>
            <a:endParaRPr dirty="0"/>
          </a:p>
          <a:p>
            <a:r>
              <a:rPr b="1" dirty="0"/>
              <a:t>Top 5 Products by Revenue</a:t>
            </a:r>
            <a:endParaRPr dirty="0"/>
          </a:p>
          <a:p>
            <a:r>
              <a:rPr b="0" dirty="0"/>
              <a:t>No alt text provided</a:t>
            </a:r>
            <a:endParaRPr dirty="0"/>
          </a:p>
          <a:p>
            <a:endParaRPr dirty="0"/>
          </a:p>
          <a:p>
            <a:r>
              <a:rPr b="1" dirty="0"/>
              <a:t>PC Market Share Trend -AtliQ &amp; Competitors</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1cb4244e-b071-408b-9be0-7770bd7a2249/?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D9ACFE"/>
          </a:solidFill>
        </p:spPr>
      </p:pic>
      <p:sp>
        <p:nvSpPr>
          <p:cNvPr id="12" name="Title 1"/>
          <p:cNvSpPr txBox="1">
            <a:spLocks noGrp="1"/>
          </p:cNvSpPr>
          <p:nvPr>
            <p:ph type="title" idx="4294967295"/>
          </p:nvPr>
        </p:nvSpPr>
        <p:spPr>
          <a:xfrm>
            <a:off x="810584" y="2982149"/>
            <a:ext cx="442289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effectLst/>
                <a:uLnTx/>
                <a:uFillTx/>
                <a:latin typeface="Segoe UI Black" panose="020B0A02040204020203" pitchFamily="34" charset="0"/>
                <a:ea typeface="Segoe UI Black" panose="020B0A02040204020203" pitchFamily="34" charset="0"/>
              </a:rPr>
              <a:t>Business Insights 360</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124007" y="6379707"/>
            <a:ext cx="2177716" cy="369332"/>
          </a:xfrm>
          <a:prstGeom prst="rect">
            <a:avLst/>
          </a:prstGeom>
          <a:noFill/>
        </p:spPr>
        <p:txBody>
          <a:bodyPr wrap="square" rtlCol="0">
            <a:spAutoFit/>
          </a:bodyPr>
          <a:lstStyle/>
          <a:p>
            <a:r>
              <a:rPr lang="en-US" sz="900" b="1" i="0" dirty="0">
                <a:latin typeface="Segoe UI Semibold" charset="0"/>
                <a:ea typeface="Segoe UI Semibold" charset="0"/>
                <a:cs typeface="Segoe UI Semibold" charset="0"/>
              </a:rPr>
              <a:t>Downloaded at:</a:t>
            </a:r>
          </a:p>
          <a:p>
            <a:r>
              <a:rPr lang="en-US" sz="900" b="0" i="0" dirty="0">
                <a:latin typeface="Segoe UI" charset="0"/>
                <a:ea typeface="Segoe UI" charset="0"/>
                <a:cs typeface="Segoe UI" charset="0"/>
              </a:rPr>
              <a:t>4/24/2024 1:25:56 AM UTC</a:t>
            </a:r>
          </a:p>
        </p:txBody>
      </p:sp>
      <p:sp>
        <p:nvSpPr>
          <p:cNvPr id="10" name="TextBox 9"/>
          <p:cNvSpPr txBox="1"/>
          <p:nvPr/>
        </p:nvSpPr>
        <p:spPr>
          <a:xfrm>
            <a:off x="124007" y="6010375"/>
            <a:ext cx="2177716" cy="369332"/>
          </a:xfrm>
          <a:prstGeom prst="rect">
            <a:avLst/>
          </a:prstGeom>
          <a:noFill/>
        </p:spPr>
        <p:txBody>
          <a:bodyPr wrap="square" rtlCol="0">
            <a:spAutoFit/>
          </a:bodyPr>
          <a:lstStyle/>
          <a:p>
            <a:r>
              <a:rPr lang="en-US" sz="900" b="1" dirty="0">
                <a:latin typeface="Segoe UI Semibold" charset="0"/>
                <a:ea typeface="Segoe UI Semibold" charset="0"/>
                <a:cs typeface="Segoe UI Semibold" charset="0"/>
              </a:rPr>
              <a:t>Last data refresh:</a:t>
            </a:r>
            <a:endParaRPr lang="en-US" sz="900" b="1" i="0" dirty="0">
              <a:latin typeface="Segoe UI Semibold" charset="0"/>
              <a:ea typeface="Segoe UI Semibold" charset="0"/>
              <a:cs typeface="Segoe UI Semibold" charset="0"/>
            </a:endParaRPr>
          </a:p>
          <a:p>
            <a:r>
              <a:rPr lang="en-US" sz="900" dirty="0">
                <a:latin typeface="Segoe UI" charset="0"/>
                <a:ea typeface="Segoe UI" charset="0"/>
                <a:cs typeface="Segoe UI" charset="0"/>
              </a:rPr>
              <a:t>4/24/2024 1:03:34 AM UTC</a:t>
            </a:r>
            <a:endParaRPr lang="en-US" sz="900" b="0" i="0" dirty="0">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2108434" cy="347667"/>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textbox ,textbox ,textbox ,textbox ,textbox ,shape ,card ,textbox ,card ,textbox ,shape ,shape ,shape ,shape ,shape ,image ,image ,image ,image ,shape ,shape ,shape ,shape ,shape ,shape ,image ,image ,image ,shape. Please refer to the notes on this slide for details">
            <a:hlinkClick r:id="rId3"/>
          </p:cNvPr>
          <p:cNvPicPr>
            <a:picLocks noChangeAspect="1"/>
          </p:cNvPicPr>
          <p:nvPr/>
        </p:nvPicPr>
        <p:blipFill>
          <a:blip r:embed="rId4"/>
          <a:stretch>
            <a:fillRect/>
          </a:stretch>
        </p:blipFill>
        <p:spPr>
          <a:xfrm>
            <a:off x="76200" y="68094"/>
            <a:ext cx="12020550" cy="6789906"/>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ofit and Loss Statement ,Net Sales Performance over time  ,pivotTable ,pivotTable ,card ,Net Sales ,GM %  ,Net Profit %  ,image ,card ,shape ,slicer ,slicer ,slicer ,slicer ,slicer ,slicer ,shape ,shape ,shape ,shape ,shape ,shape ,image ,image ,image ,image ,image ,image ,slicer ,shape ,textbox ,textbox. Please refer to the notes on this slide for details">
            <a:hlinkClick r:id="rId3"/>
          </p:cNvPr>
          <p:cNvPicPr>
            <a:picLocks noChangeAspect="1"/>
          </p:cNvPicPr>
          <p:nvPr/>
        </p:nvPicPr>
        <p:blipFill>
          <a:blip r:embed="rId4"/>
          <a:stretch>
            <a:fillRect/>
          </a:stretch>
        </p:blipFill>
        <p:spPr>
          <a:xfrm>
            <a:off x="76200" y="68094"/>
            <a:ext cx="12020550" cy="6789906"/>
          </a:xfrm>
          <a:prstGeom prst="rect">
            <a:avLst/>
          </a:prstGeom>
          <a:noFill/>
        </p:spPr>
      </p:pic>
      <p:sp>
        <p:nvSpPr>
          <p:cNvPr id="4" name="Title" hidden="1"/>
          <p:cNvSpPr>
            <a:spLocks noGrp="1"/>
          </p:cNvSpPr>
          <p:nvPr>
            <p:ph type="title"/>
          </p:nvPr>
        </p:nvSpPr>
        <p:spPr/>
        <p:txBody>
          <a:bodyPr/>
          <a:lstStyle/>
          <a:p>
            <a:r>
              <a:t>Finance 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licer ,slicer ,slicer ,slicer ,slicer ,slicer ,shape ,shape ,shape ,shape ,shape ,shape ,image ,image ,image ,image ,image ,image ,slicer ,shape ,textbox ,textbox ,Customer Performance  ,Product Performance ,Performance Matrix ,Unit Economics ,Unit Economics ,slicer. Please refer to the notes on this slide for details">
            <a:hlinkClick r:id="rId3"/>
          </p:cNvPr>
          <p:cNvPicPr>
            <a:picLocks noChangeAspect="1"/>
          </p:cNvPicPr>
          <p:nvPr/>
        </p:nvPicPr>
        <p:blipFill>
          <a:blip r:embed="rId4"/>
          <a:stretch>
            <a:fillRect/>
          </a:stretch>
        </p:blipFill>
        <p:spPr>
          <a:xfrm>
            <a:off x="76200" y="77820"/>
            <a:ext cx="12020550" cy="6780179"/>
          </a:xfrm>
          <a:prstGeom prst="rect">
            <a:avLst/>
          </a:prstGeom>
          <a:noFill/>
        </p:spPr>
      </p:pic>
      <p:sp>
        <p:nvSpPr>
          <p:cNvPr id="4" name="Title" hidden="1"/>
          <p:cNvSpPr>
            <a:spLocks noGrp="1"/>
          </p:cNvSpPr>
          <p:nvPr>
            <p:ph type="title"/>
          </p:nvPr>
        </p:nvSpPr>
        <p:spPr/>
        <p:txBody>
          <a:bodyPr/>
          <a:lstStyle/>
          <a:p>
            <a:r>
              <a:t>Sales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licer ,slicer ,slicer ,slicer ,slicer ,slicer ,shape ,shape ,shape ,shape ,shape ,shape ,image ,image ,image ,image ,image ,image ,slicer ,shape ,textbox ,textbox ,Product Performance ,Region / Matrix / Customer performance ,actionButton ,scatterChart ,NP % BUTTON ,GM% VISUAL ,donutChart ,waterfallChart. Please refer to the notes on this slide for details">
            <a:hlinkClick r:id="rId3"/>
          </p:cNvPr>
          <p:cNvPicPr>
            <a:picLocks noChangeAspect="1"/>
          </p:cNvPicPr>
          <p:nvPr/>
        </p:nvPicPr>
        <p:blipFill>
          <a:blip r:embed="rId4"/>
          <a:stretch>
            <a:fillRect/>
          </a:stretch>
        </p:blipFill>
        <p:spPr>
          <a:xfrm>
            <a:off x="76200" y="68094"/>
            <a:ext cx="12020550" cy="6789906"/>
          </a:xfrm>
          <a:prstGeom prst="rect">
            <a:avLst/>
          </a:prstGeom>
          <a:noFill/>
        </p:spPr>
      </p:pic>
      <p:sp>
        <p:nvSpPr>
          <p:cNvPr id="4" name="Title" hidden="1"/>
          <p:cNvSpPr>
            <a:spLocks noGrp="1"/>
          </p:cNvSpPr>
          <p:nvPr>
            <p:ph type="title"/>
          </p:nvPr>
        </p:nvSpPr>
        <p:spPr/>
        <p:txBody>
          <a:bodyPr/>
          <a:lstStyle/>
          <a:p>
            <a:r>
              <a:t>Marketing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card ,shape ,slicer ,slicer ,slicer ,slicer ,slicer ,slicer ,shape ,shape ,shape ,shape ,shape ,shape ,image ,image ,image ,image ,image ,image ,slicer ,shape ,textbox ,textbox ,Forecast Accuracy  ,Net Error  ,ABS Error ,Key Metrics by Customer ,Key Metrics by Product ,Accuracy / Net Error Trend. Please refer to the notes on this slide for details">
            <a:hlinkClick r:id="rId3"/>
          </p:cNvPr>
          <p:cNvPicPr>
            <a:picLocks noChangeAspect="1"/>
          </p:cNvPicPr>
          <p:nvPr/>
        </p:nvPicPr>
        <p:blipFill>
          <a:blip r:embed="rId4"/>
          <a:stretch>
            <a:fillRect/>
          </a:stretch>
        </p:blipFill>
        <p:spPr>
          <a:xfrm>
            <a:off x="76200" y="77820"/>
            <a:ext cx="12020550" cy="6780179"/>
          </a:xfrm>
          <a:prstGeom prst="rect">
            <a:avLst/>
          </a:prstGeom>
          <a:noFill/>
        </p:spPr>
      </p:pic>
      <p:sp>
        <p:nvSpPr>
          <p:cNvPr id="4" name="Title" hidden="1"/>
          <p:cNvSpPr>
            <a:spLocks noGrp="1"/>
          </p:cNvSpPr>
          <p:nvPr>
            <p:ph type="title"/>
          </p:nvPr>
        </p:nvSpPr>
        <p:spPr/>
        <p:txBody>
          <a:bodyPr/>
          <a:lstStyle/>
          <a:p>
            <a:r>
              <a:t>Supply Chain 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card ,shape ,slicer ,slicer ,slicer ,slicer ,slicer ,slicer ,shape ,shape ,shape ,shape ,shape ,shape ,image ,image ,image ,image ,image ,image ,slicer ,shape ,textbox ,textbox ,Forecast Accuracy  ,Net Sales  ,GM % ,Net Profit % ,Yearly Trend by Revenue GM%, NS%, NP%, PC Market Share% ,Revenue by Division ,Revenue by market ,Key Insights by Sub Zone ,Top 5 Customers by Revenue ,Top 5 Products by Revenue ,PC Market Share Trend -AtliQ &amp; Competitors. Please refer to the notes on this slide for details">
            <a:hlinkClick r:id="rId3"/>
          </p:cNvPr>
          <p:cNvPicPr>
            <a:picLocks noChangeAspect="1"/>
          </p:cNvPicPr>
          <p:nvPr/>
        </p:nvPicPr>
        <p:blipFill>
          <a:blip r:embed="rId4"/>
          <a:stretch>
            <a:fillRect/>
          </a:stretch>
        </p:blipFill>
        <p:spPr>
          <a:xfrm>
            <a:off x="76200" y="87548"/>
            <a:ext cx="12020550" cy="6770451"/>
          </a:xfrm>
          <a:prstGeom prst="rect">
            <a:avLst/>
          </a:prstGeom>
          <a:noFill/>
        </p:spPr>
      </p:pic>
      <p:sp>
        <p:nvSpPr>
          <p:cNvPr id="4" name="Title" hidden="1"/>
          <p:cNvSpPr>
            <a:spLocks noGrp="1"/>
          </p:cNvSpPr>
          <p:nvPr>
            <p:ph type="title"/>
          </p:nvPr>
        </p:nvSpPr>
        <p:spPr/>
        <p:txBody>
          <a:bodyPr/>
          <a:lstStyle/>
          <a:p>
            <a:r>
              <a:t>Executive 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textbox ,shape ,shape ,image. Please refer to the notes on this slide for details">
            <a:hlinkClick r:id="rId3"/>
          </p:cNvPr>
          <p:cNvPicPr>
            <a:picLocks noChangeAspect="1"/>
          </p:cNvPicPr>
          <p:nvPr/>
        </p:nvPicPr>
        <p:blipFill>
          <a:blip r:embed="rId4"/>
          <a:stretch>
            <a:fillRect/>
          </a:stretch>
        </p:blipFill>
        <p:spPr>
          <a:xfrm>
            <a:off x="76200" y="87548"/>
            <a:ext cx="12020550" cy="6770451"/>
          </a:xfrm>
          <a:prstGeom prst="rect">
            <a:avLst/>
          </a:prstGeom>
          <a:noFill/>
        </p:spPr>
      </p:pic>
      <p:sp>
        <p:nvSpPr>
          <p:cNvPr id="4" name="Title" hidden="1"/>
          <p:cNvSpPr>
            <a:spLocks noGrp="1"/>
          </p:cNvSpPr>
          <p:nvPr>
            <p:ph type="title"/>
          </p:nvPr>
        </p:nvSpPr>
        <p:spPr/>
        <p:txBody>
          <a:bodyPr/>
          <a:lstStyle/>
          <a:p>
            <a:r>
              <a:t>Info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shape ,shape ,shape ,shape ,shape ,image. Please refer to the notes on this slide for details">
            <a:hlinkClick r:id="rId3"/>
          </p:cNvPr>
          <p:cNvPicPr>
            <a:picLocks noChangeAspect="1"/>
          </p:cNvPicPr>
          <p:nvPr/>
        </p:nvPicPr>
        <p:blipFill>
          <a:blip r:embed="rId4"/>
          <a:stretch>
            <a:fillRect/>
          </a:stretch>
        </p:blipFill>
        <p:spPr>
          <a:xfrm>
            <a:off x="76200" y="77820"/>
            <a:ext cx="12020550" cy="6780179"/>
          </a:xfrm>
          <a:prstGeom prst="rect">
            <a:avLst/>
          </a:prstGeom>
          <a:noFill/>
        </p:spPr>
      </p:pic>
      <p:sp>
        <p:nvSpPr>
          <p:cNvPr id="4" name="Title" hidden="1"/>
          <p:cNvSpPr>
            <a:spLocks noGrp="1"/>
          </p:cNvSpPr>
          <p:nvPr>
            <p:ph type="title"/>
          </p:nvPr>
        </p:nvSpPr>
        <p:spPr/>
        <p:txBody>
          <a:bodyPr/>
          <a:lstStyle/>
          <a:p>
            <a:r>
              <a:t>Support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1151</Words>
  <Application>Microsoft Office PowerPoint</Application>
  <PresentationFormat>Widescreen</PresentationFormat>
  <Paragraphs>627</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Segoe UI</vt:lpstr>
      <vt:lpstr>Segoe UI Black</vt:lpstr>
      <vt:lpstr>Segoe UI Semibold</vt:lpstr>
      <vt:lpstr>Custom Design</vt:lpstr>
      <vt:lpstr>Business Insights 360</vt:lpstr>
      <vt:lpstr>Home</vt:lpstr>
      <vt:lpstr>Finance View</vt:lpstr>
      <vt:lpstr>Sales View</vt:lpstr>
      <vt:lpstr>Marketing View</vt:lpstr>
      <vt:lpstr>Supply Chain View</vt:lpstr>
      <vt:lpstr>Executive View</vt:lpstr>
      <vt:lpstr>Info</vt:lpstr>
      <vt:lpstr>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Karthik Chakala</cp:lastModifiedBy>
  <cp:revision>5</cp:revision>
  <dcterms:created xsi:type="dcterms:W3CDTF">2016-09-04T11:54:55Z</dcterms:created>
  <dcterms:modified xsi:type="dcterms:W3CDTF">2024-04-24T01:41:30Z</dcterms:modified>
</cp:coreProperties>
</file>