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64CD-9DE1-678E-5863-65BA32510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2AAE6-C46C-5D42-9FB0-B7A9D3BC6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3473B-2CBC-0CE0-5AA2-2B875BEB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B910-5E64-6F49-D76F-FCC62DB4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D634E-3A27-EB17-1255-8D1AC17F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0D03-65F2-EA7E-2745-0B80AEFE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3E01A-AB22-3AD5-3115-8AE1B0245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BC37-BCC9-A79E-DEF2-9563862E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5C05-7264-F195-1D02-FADE4BF8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E001-1C65-0388-BB76-218455B5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0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521BC-16F7-2A5D-E4E9-C975DE07F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95601-1BA6-D35D-E9FC-A54811B2F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2958B-CCB4-A893-DB39-0C13425E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07AC-AEAF-3719-E169-003143D03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81B8-21D2-AFD5-53DC-BC2139ED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1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D1AF-3308-5E3D-7FA9-5C9A8DD8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A6D5B-6902-C8CE-B770-A10B7D4F7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B2A4-1747-4628-3EAF-B7A4A7C1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CCA6C-55BF-F721-A0E9-6A1BF106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EAF52-D545-C740-2F04-E617039C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7B27-B002-AE85-B67D-FE1627A7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F202-05EC-5B67-C102-F0187973E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76A6-FE25-3F5F-B816-51922910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E4E9B-37ED-6285-4690-574336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FCA7-9108-C1D8-E417-C19F1716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3F65-8D16-A333-7D18-E033068BE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265DD-F9E7-4188-4BA0-5792914C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4E5C-FFA2-1EFF-1C20-7D709DA6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578A-BE82-935E-8014-581208B8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5ADE-250A-E7E3-54F4-9295D96C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CFD9-12AB-1980-67C5-0314066E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6767-C89D-A80A-5853-7583D268D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D0CC6-0767-8660-63A9-5139E56EC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DD2E1-5205-6E1C-8F11-C2ACE4E9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DD929-002F-A44A-58FF-E1885403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B323-DAB8-DA31-063E-3355F36A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35D8-06F8-1EB4-9C91-86D21620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C850-DB77-5D88-0C82-3948425E6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B0219-86A9-037A-DAE8-42A03882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41B2A-204E-112F-ABE9-9A4935BBC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46D56-3BB9-3A37-B4F4-82CEDD45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35369-D235-FA3E-9875-5075CEAA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CF43E-392F-E04A-6E8F-D8B51DFE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CDB39-AB52-6EB4-5485-9E7CB6AE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2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30AD-7CB4-A413-758C-8AA75631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C6545-F39A-FEA2-7510-D7ED4973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84F76-EDB9-7DF0-E81C-27BE552E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7A691-7417-F223-363A-309300B5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1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0393A-A1B1-F001-537E-C26BDF23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1B810-CF82-8E4D-0F61-E3AE9CB7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5642D-5530-3BAB-DF9E-5CD81FD0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7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F47A-279F-71D2-F2C9-05BE8156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0E5B-3A65-7617-E7A6-CF0E9C5D2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24CB-D2D6-C375-D61E-80B42F9B7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710FE-218D-E442-8A80-FCB04071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01A1B-01CB-AA34-FC29-D439EEE03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0660E-5695-EBC8-0FB1-99F3F986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0BAD-C468-7791-6B92-EA9B42A1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C7730-1EB9-026E-3242-95CE756E1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DFFA2-6519-DD00-8999-D9953BF5F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070C5-D274-8DEA-4599-48440DA1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D62BE-DD36-1006-628E-FE8092BE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B17F-A79C-D962-C28C-77C6E07B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28A4B-2313-49CE-0F1B-6A536529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ED87-64C7-E051-BFD8-51F09A415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DD67-0DAE-F00F-E06D-2BBDA5825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2EB9-5513-4EEF-BACE-C21BFA0746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D945-2294-6119-6B0E-55F3B070F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99163-2995-C3EC-A259-6DBFEC769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296A-F306-4D63-A042-0649C712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2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13FE-2F34-FF72-49E6-80D182142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Online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1F6B6-6D33-C71A-E3CF-F99503426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Powered by Java and Machine Learning</a:t>
            </a:r>
          </a:p>
          <a:p>
            <a:r>
              <a:rPr lang="en-US"/>
              <a:t>Your Name: Karthikeya</a:t>
            </a:r>
          </a:p>
          <a:p>
            <a:r>
              <a:rPr lang="en-US"/>
              <a:t>College: Pallavi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13773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1481-36BA-535D-77A7-AF394DBC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4CC4-93F3-F222-1AC4-FA870CD74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project focuses on creating an Online Learning Platform using Java.</a:t>
            </a:r>
          </a:p>
          <a:p>
            <a:r>
              <a:rPr lang="en-US"/>
              <a:t>It includes features like course recommendations using machine learning.</a:t>
            </a:r>
          </a:p>
          <a:p>
            <a:r>
              <a:rPr lang="en-US"/>
              <a:t>The goal is to personalize the learning experience for users.</a:t>
            </a:r>
          </a:p>
        </p:txBody>
      </p:sp>
    </p:spTree>
    <p:extLst>
      <p:ext uri="{BB962C8B-B14F-4D97-AF65-F5344CB8AC3E}">
        <p14:creationId xmlns:p14="http://schemas.microsoft.com/office/powerpoint/2010/main" val="74978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9F7D-1CB3-EEBD-07E1-4EBF357C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E88A-6445-42DC-935D-53F4424D7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more people turn to online learning, the sheer volume of courses available can overwhelm users.</a:t>
            </a:r>
          </a:p>
          <a:p>
            <a:r>
              <a:rPr lang="en-US"/>
              <a:t>This project aims to recommend the most suitable courses based on users' preferences and history.</a:t>
            </a:r>
          </a:p>
        </p:txBody>
      </p:sp>
    </p:spTree>
    <p:extLst>
      <p:ext uri="{BB962C8B-B14F-4D97-AF65-F5344CB8AC3E}">
        <p14:creationId xmlns:p14="http://schemas.microsoft.com/office/powerpoint/2010/main" val="273294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2F39-6F7E-D4E9-3467-825E6694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5A84D-CDAA-A2F3-6B70-FC8A3C422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Frontend: Built using HTML, CSS, JavaScript.</a:t>
            </a:r>
          </a:p>
          <a:p>
            <a:r>
              <a:rPr lang="en-US"/>
              <a:t>Backend: Developed with Java (JSP, Servlets).</a:t>
            </a:r>
          </a:p>
          <a:p>
            <a:r>
              <a:rPr lang="en-US"/>
              <a:t>Database: MySQL for storing user and course data.</a:t>
            </a:r>
          </a:p>
          <a:p>
            <a:r>
              <a:rPr lang="en-US"/>
              <a:t>Machine Learning: Algorithms that suggest personalized courses to users.</a:t>
            </a:r>
          </a:p>
        </p:txBody>
      </p:sp>
    </p:spTree>
    <p:extLst>
      <p:ext uri="{BB962C8B-B14F-4D97-AF65-F5344CB8AC3E}">
        <p14:creationId xmlns:p14="http://schemas.microsoft.com/office/powerpoint/2010/main" val="152953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583F-75E3-7E75-B673-493F20AA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the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9FC99-363B-3428-21B3-C7E2BAB37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Course Recommendations: Based on the user’s interests and activities.</a:t>
            </a:r>
          </a:p>
          <a:p>
            <a:r>
              <a:rPr lang="en-US"/>
              <a:t>User Profile: Stores user preferences, login information, and browsing history.</a:t>
            </a:r>
          </a:p>
          <a:p>
            <a:r>
              <a:rPr lang="en-US"/>
              <a:t>Admin Panel: Allows admins to manage courses and user data.</a:t>
            </a:r>
          </a:p>
        </p:txBody>
      </p:sp>
    </p:spTree>
    <p:extLst>
      <p:ext uri="{BB962C8B-B14F-4D97-AF65-F5344CB8AC3E}">
        <p14:creationId xmlns:p14="http://schemas.microsoft.com/office/powerpoint/2010/main" val="241878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870F-EFA2-35E0-6E78-C9155E1A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D7FD3-4071-E1F5-25A8-24F4A61F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Case Diagram: Describes the interaction between the user, admin, and the system.</a:t>
            </a:r>
          </a:p>
          <a:p>
            <a:r>
              <a:rPr lang="en-US"/>
              <a:t>Class Diagram: Shows how classes interact with one another (User, Course, Recommendation).</a:t>
            </a:r>
          </a:p>
          <a:p>
            <a:r>
              <a:rPr lang="en-US"/>
              <a:t>Sequence Diagram: Illustrates the flow of operations from login to course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25665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9BDE-86AE-BBAF-5E74-CD8BEB87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5FB0-3654-5624-3F76-2F82BD92E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multi-language support.</a:t>
            </a:r>
          </a:p>
          <a:p>
            <a:r>
              <a:rPr lang="en-US"/>
              <a:t>Improved machine learning for better recommendations.</a:t>
            </a:r>
          </a:p>
          <a:p>
            <a:r>
              <a:rPr lang="en-US"/>
              <a:t>Integrate live learning sessions and interactive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237183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545C-3D72-F35A-1388-47EEC0E2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2CA7-CA32-5680-D640-88C52E563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project demonstrates how Java and machine learning can be used to create a more personalized learning experience.</a:t>
            </a:r>
          </a:p>
          <a:p>
            <a:r>
              <a:rPr lang="en-US"/>
              <a:t>It addresses the challenges of course selection in online education.</a:t>
            </a:r>
          </a:p>
        </p:txBody>
      </p:sp>
    </p:spTree>
    <p:extLst>
      <p:ext uri="{BB962C8B-B14F-4D97-AF65-F5344CB8AC3E}">
        <p14:creationId xmlns:p14="http://schemas.microsoft.com/office/powerpoint/2010/main" val="37078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Online Learning Platform</vt:lpstr>
      <vt:lpstr>Abstract</vt:lpstr>
      <vt:lpstr>Problem Statement</vt:lpstr>
      <vt:lpstr>System Architecture</vt:lpstr>
      <vt:lpstr>Features of the System</vt:lpstr>
      <vt:lpstr>UML Diagrams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 .</dc:creator>
  <cp:lastModifiedBy>Karthikeya .</cp:lastModifiedBy>
  <cp:revision>1</cp:revision>
  <dcterms:created xsi:type="dcterms:W3CDTF">2025-04-26T17:42:07Z</dcterms:created>
  <dcterms:modified xsi:type="dcterms:W3CDTF">2025-04-26T17:42:07Z</dcterms:modified>
</cp:coreProperties>
</file>