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4404797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4404797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4404797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4404797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4404797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4404797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4404797e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4404797e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4404797e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4404797e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4404797e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4404797e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48475"/>
            <a:ext cx="8520600" cy="12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Times New Roman"/>
                <a:ea typeface="Times New Roman"/>
                <a:cs typeface="Times New Roman"/>
                <a:sym typeface="Times New Roman"/>
              </a:rPr>
              <a:t>Customer Churn Prediction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3375" y="3835050"/>
            <a:ext cx="39465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K.Karthikeya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Innomatics Research Labs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750" y="3337825"/>
            <a:ext cx="1715525" cy="17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Build a predictive model to estimate the likelihood of customer churn for a telecommunication company.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33625" y="2142950"/>
            <a:ext cx="76671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Objectives: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51250" y="2773850"/>
            <a:ext cx="78489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and testing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input prediction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9766" l="17208" r="39379" t="29269"/>
          <a:stretch/>
        </p:blipFill>
        <p:spPr>
          <a:xfrm>
            <a:off x="429925" y="560325"/>
            <a:ext cx="4362850" cy="3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15018" l="26083" r="40231" t="42289"/>
          <a:stretch/>
        </p:blipFill>
        <p:spPr>
          <a:xfrm>
            <a:off x="4701000" y="560325"/>
            <a:ext cx="4443000" cy="329256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028700" y="3885950"/>
            <a:ext cx="76137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graph(1) both male and female are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approximately equal likely to churn.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graph(2) who are the partner are less likely to churn.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6440" l="19944" r="31469" t="15010"/>
          <a:stretch/>
        </p:blipFill>
        <p:spPr>
          <a:xfrm>
            <a:off x="4504025" y="667250"/>
            <a:ext cx="4010002" cy="36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633050" y="881125"/>
            <a:ext cx="3870900" cy="3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pairplot shows us the scatterplot between the numerical columns.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tenure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increases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Totalcharges increases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relation between Monthlycharges, TotalCharges and Tensure are widely spread across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14005" l="26097" r="20944" t="12626"/>
          <a:stretch/>
        </p:blipFill>
        <p:spPr>
          <a:xfrm>
            <a:off x="4300875" y="796650"/>
            <a:ext cx="4555373" cy="3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750675" y="923900"/>
            <a:ext cx="3379200" cy="3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tenure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hist plot tells their are many new joins to the company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correspondingly 70 years tenure is 2nd highest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outliers in the columns, but it is skewed to left side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7375" l="16651" r="45930" t="32073"/>
          <a:stretch/>
        </p:blipFill>
        <p:spPr>
          <a:xfrm>
            <a:off x="5338125" y="464075"/>
            <a:ext cx="3218698" cy="29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5882" l="17755" r="41000" t="35934"/>
          <a:stretch/>
        </p:blipFill>
        <p:spPr>
          <a:xfrm>
            <a:off x="1178400" y="677975"/>
            <a:ext cx="3692410" cy="29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028700" y="3843200"/>
            <a:ext cx="75282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Prediction :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GaussianNB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of its good training and testing test rather than others.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very fast for predicting binary Classification models in hypertuning process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b="1" sz="2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08525" y="938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Insights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high ROC-AUC scores indicate that the models have good discrimination ability between churn and non-churn customers.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and recall metrics vary, highlighting different trade-offs between models. For example, RandomForestClassifier shows a higher balance between precision and recall compared to other models.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Importance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such as tenure, MonthlyCharges, TotalCharges, and Contract type (e.g., month-to-month, one year, two year) were significant in predicting churn.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 like InternetService, OnlineSecurity, and TechSupport also played critical roles in determining customer churn.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