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59" r:id="rId5"/>
    <p:sldId id="260" r:id="rId6"/>
    <p:sldId id="271" r:id="rId7"/>
    <p:sldId id="261" r:id="rId8"/>
    <p:sldId id="262" r:id="rId9"/>
    <p:sldId id="268" r:id="rId10"/>
    <p:sldId id="263" r:id="rId11"/>
    <p:sldId id="264" r:id="rId12"/>
    <p:sldId id="265" r:id="rId13"/>
    <p:sldId id="267" r:id="rId14"/>
    <p:sldId id="266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363E0-7707-4752-8967-DE0810FF48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226B-46C6-4854-A6C5-31B86B5CA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226B-46C6-4854-A6C5-31B86B5CAEE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1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gxDCj2PIc1mLeUq49AdRYUI6qDjY0d6m/view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2C1-31FB-7037-7DC6-CED7FFF4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30" y="1423458"/>
            <a:ext cx="8825658" cy="2677648"/>
          </a:xfrm>
        </p:spPr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Sales Performance 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Analysis of 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Walmart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02E58-D8CD-5AA1-5DB9-EAF1F3FC3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Using Advanced MYSQL Techniques</a:t>
            </a:r>
          </a:p>
        </p:txBody>
      </p:sp>
    </p:spTree>
    <p:extLst>
      <p:ext uri="{BB962C8B-B14F-4D97-AF65-F5344CB8AC3E}">
        <p14:creationId xmlns:p14="http://schemas.microsoft.com/office/powerpoint/2010/main" val="418083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55E7-4F82-BD97-6668-FAA06B1E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Best Product Line by Customer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21DF5C-7270-1ACD-6700-3CE22084F7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5747" y="3008818"/>
            <a:ext cx="6324846" cy="25918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512C21-C7D8-1B5C-401D-86A64B978F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11269" y="3268662"/>
            <a:ext cx="3905250" cy="1693863"/>
          </a:xfrm>
        </p:spPr>
      </p:pic>
    </p:spTree>
    <p:extLst>
      <p:ext uri="{BB962C8B-B14F-4D97-AF65-F5344CB8AC3E}">
        <p14:creationId xmlns:p14="http://schemas.microsoft.com/office/powerpoint/2010/main" val="304405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564E-A572-BB23-1884-1DB261DA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Identifying Repeat Customers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3335C-146A-9554-5959-D72825EFAF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5060" y="2976816"/>
            <a:ext cx="6593425" cy="2180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143D12-8C26-EE1C-9444-C03B49CE5B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16769" y="2468032"/>
            <a:ext cx="3102919" cy="3978488"/>
          </a:xfrm>
        </p:spPr>
      </p:pic>
    </p:spTree>
    <p:extLst>
      <p:ext uri="{BB962C8B-B14F-4D97-AF65-F5344CB8AC3E}">
        <p14:creationId xmlns:p14="http://schemas.microsoft.com/office/powerpoint/2010/main" val="322870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CEE3-B3E8-7634-4B38-7F4CADF1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Finding Top 5 customers by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922FA2-E71F-069D-440B-62CEBDBD8E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7954" y="2429763"/>
            <a:ext cx="4508821" cy="388834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63153D-C633-DFD6-31C1-CF2C4A8D3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3281" y="3195083"/>
            <a:ext cx="3815491" cy="2218309"/>
          </a:xfrm>
        </p:spPr>
      </p:pic>
    </p:spTree>
    <p:extLst>
      <p:ext uri="{BB962C8B-B14F-4D97-AF65-F5344CB8AC3E}">
        <p14:creationId xmlns:p14="http://schemas.microsoft.com/office/powerpoint/2010/main" val="133954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65E0-FB5D-4935-7412-C29D78E7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Top 5 customers by Sales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94AC2-F9A9-1989-28F3-7FD3F4414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141" y="2603500"/>
            <a:ext cx="7172530" cy="3416300"/>
          </a:xfrm>
        </p:spPr>
      </p:pic>
    </p:spTree>
    <p:extLst>
      <p:ext uri="{BB962C8B-B14F-4D97-AF65-F5344CB8AC3E}">
        <p14:creationId xmlns:p14="http://schemas.microsoft.com/office/powerpoint/2010/main" val="206553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A86C-F184-FD52-46FD-DA225917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Arial Rounded MT Bold" panose="020F0704030504030204" pitchFamily="34" charset="0"/>
              </a:rPr>
              <a:t>Analysing Sales Trends by Day of the Week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04498-A87A-D004-7911-9FF6D8C025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628" y="2879743"/>
            <a:ext cx="6232605" cy="25656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63F4C6-0045-7A9A-994F-7288673E6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58106" y="3429000"/>
            <a:ext cx="3747149" cy="1087882"/>
          </a:xfrm>
        </p:spPr>
      </p:pic>
    </p:spTree>
    <p:extLst>
      <p:ext uri="{BB962C8B-B14F-4D97-AF65-F5344CB8AC3E}">
        <p14:creationId xmlns:p14="http://schemas.microsoft.com/office/powerpoint/2010/main" val="364297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FEE3-B0EB-AE5B-47CA-1D173E59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Video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2E26-75DF-8660-7B5C-2C13E337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Explanation of outcomes and my understanding </a:t>
            </a:r>
            <a:br>
              <a:rPr lang="en-IN" dirty="0"/>
            </a:br>
            <a:endParaRPr lang="en-IN" dirty="0"/>
          </a:p>
          <a:p>
            <a:r>
              <a:rPr lang="en-IN" dirty="0"/>
              <a:t>The suggestions to optimise the Sales strategies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2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D9E0-BC59-4E96-2F3C-DC980381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latin typeface="Arial Rounded MT Bold" panose="020F0704030504030204" pitchFamily="34" charset="0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44DC7-C11C-77A7-7A5A-B814288ED974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B4AC0-50DC-92A7-C04A-2401ED9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Presented by:</a:t>
            </a:r>
            <a:br>
              <a:rPr lang="en-IN" sz="2000" dirty="0"/>
            </a:br>
            <a:r>
              <a:rPr lang="en-IN" sz="2000" dirty="0"/>
              <a:t>Karthikeya D</a:t>
            </a:r>
          </a:p>
        </p:txBody>
      </p:sp>
    </p:spTree>
    <p:extLst>
      <p:ext uri="{BB962C8B-B14F-4D97-AF65-F5344CB8AC3E}">
        <p14:creationId xmlns:p14="http://schemas.microsoft.com/office/powerpoint/2010/main" val="20758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2EE9-49AC-293B-C430-247782CA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3A5D-8BD7-B258-2080-8756D04C0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670174"/>
            <a:ext cx="11201400" cy="4064001"/>
          </a:xfrm>
        </p:spPr>
        <p:txBody>
          <a:bodyPr>
            <a:normAutofit/>
          </a:bodyPr>
          <a:lstStyle/>
          <a:p>
            <a:r>
              <a:rPr lang="en-US" i="0" spc="300" dirty="0">
                <a:solidFill>
                  <a:srgbClr val="474747"/>
                </a:solidFill>
                <a:effectLst/>
                <a:latin typeface="Arial Rounded MT Bold" panose="020F0704030504030204" pitchFamily="34" charset="0"/>
              </a:rPr>
              <a:t>Walmart, an American multinational retail corporation that operates a chain of hypermarkets in the United States and 23 other countries. </a:t>
            </a:r>
            <a:endParaRPr lang="en-US" spc="300" dirty="0">
              <a:latin typeface="Arial Rounded MT Bold" panose="020F0704030504030204" pitchFamily="34" charset="0"/>
            </a:endParaRPr>
          </a:p>
          <a:p>
            <a:endParaRPr lang="en-US" spc="300" dirty="0">
              <a:latin typeface="Arial Rounded MT Bold" panose="020F0704030504030204" pitchFamily="34" charset="0"/>
            </a:endParaRPr>
          </a:p>
          <a:p>
            <a:r>
              <a:rPr lang="en-US" spc="300" dirty="0">
                <a:latin typeface="Arial Rounded MT Bold" panose="020F0704030504030204" pitchFamily="34" charset="0"/>
              </a:rPr>
              <a:t>Walmart wants to use historical sales data to improve its sales strategies.</a:t>
            </a:r>
          </a:p>
          <a:p>
            <a:endParaRPr lang="en-US" spc="300" dirty="0"/>
          </a:p>
          <a:p>
            <a:r>
              <a:rPr lang="en-US" spc="300" dirty="0">
                <a:latin typeface="Arial Rounded MT Bold" panose="020F0704030504030204" pitchFamily="34" charset="0"/>
              </a:rPr>
              <a:t>I’ve used MySQL queries to analyze data on different branches that include customer types, payment methods, and product lines to answer questions about sales, customer behavior, and product popularity.</a:t>
            </a:r>
            <a:endParaRPr lang="en-IN" spc="3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1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173A-A3A2-835F-20A2-73703B81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Identifying the Top Branch by Sales Growth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05485-849E-10C5-9FCF-0BF0AA8824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4764" y="3103657"/>
            <a:ext cx="6841944" cy="23370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683FD2-739A-121C-5DE4-4A2B89BD13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76051" y="3522582"/>
            <a:ext cx="3708478" cy="1499172"/>
          </a:xfrm>
        </p:spPr>
      </p:pic>
    </p:spTree>
    <p:extLst>
      <p:ext uri="{BB962C8B-B14F-4D97-AF65-F5344CB8AC3E}">
        <p14:creationId xmlns:p14="http://schemas.microsoft.com/office/powerpoint/2010/main" val="102479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D69-498A-F771-5BE0-6072E39C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>
                <a:latin typeface="Arial Rounded MT Bold" panose="020F0704030504030204" pitchFamily="34" charset="0"/>
              </a:rPr>
              <a:t>Finding the Most Profitable Product Line for Each Brand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502579F-715A-5296-7C0B-C0F42D7005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44" y="2756758"/>
            <a:ext cx="7132863" cy="2507309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4D8C72C-C77B-2EDE-5940-5968A9E76C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8731" y="2914904"/>
            <a:ext cx="3324225" cy="2032000"/>
          </a:xfrm>
        </p:spPr>
      </p:pic>
    </p:spTree>
    <p:extLst>
      <p:ext uri="{BB962C8B-B14F-4D97-AF65-F5344CB8AC3E}">
        <p14:creationId xmlns:p14="http://schemas.microsoft.com/office/powerpoint/2010/main" val="170896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F29E-9E40-50BB-42A1-0D023D8E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Arial Rounded MT Bold" panose="020F0704030504030204" pitchFamily="34" charset="0"/>
              </a:rPr>
              <a:t>Analysing Customer Segmentation Based on Spending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5CC2B3-5207-9723-FA51-086A916934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407242"/>
            <a:ext cx="6099048" cy="375581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5EA00A-A79F-AEAF-1620-CB54E045D5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5240" y="2638612"/>
            <a:ext cx="4099560" cy="4027364"/>
          </a:xfrm>
        </p:spPr>
      </p:pic>
    </p:spTree>
    <p:extLst>
      <p:ext uri="{BB962C8B-B14F-4D97-AF65-F5344CB8AC3E}">
        <p14:creationId xmlns:p14="http://schemas.microsoft.com/office/powerpoint/2010/main" val="89386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C6B2-C363-26B0-9751-43C7416D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Arial Rounded MT Bold" panose="020F0704030504030204" pitchFamily="34" charset="0"/>
              </a:rPr>
              <a:t>Detecting Anomalies in Sales transactions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D97A62-CCDF-50F8-A9E9-9D75A86E08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3298" y="2628900"/>
            <a:ext cx="6147052" cy="382904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F56A6D-86E9-3E06-B821-283DA3DB1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42113" y="2746244"/>
            <a:ext cx="4824412" cy="3829049"/>
          </a:xfrm>
        </p:spPr>
      </p:pic>
    </p:spTree>
    <p:extLst>
      <p:ext uri="{BB962C8B-B14F-4D97-AF65-F5344CB8AC3E}">
        <p14:creationId xmlns:p14="http://schemas.microsoft.com/office/powerpoint/2010/main" val="22215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2BDF-64FA-E2FE-B65A-8C2FE21E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Arial Rounded MT Bold" panose="020F0704030504030204" pitchFamily="34" charset="0"/>
              </a:rPr>
              <a:t>Most popular payment method by City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7E02AC-A109-6D43-2A08-2E998468E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4492" y="2609035"/>
            <a:ext cx="5876428" cy="307853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B0AB4F-4FA0-D59A-1941-BBCE2DCD4B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8331" y="3559174"/>
            <a:ext cx="4192412" cy="1908937"/>
          </a:xfrm>
        </p:spPr>
      </p:pic>
    </p:spTree>
    <p:extLst>
      <p:ext uri="{BB962C8B-B14F-4D97-AF65-F5344CB8AC3E}">
        <p14:creationId xmlns:p14="http://schemas.microsoft.com/office/powerpoint/2010/main" val="255468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610D-12BF-8B3D-9AD9-2747F730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Monthly Sales distribution by Gender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9D6AD-18AB-F449-69F9-DCE3C39E72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5775" y="3323027"/>
            <a:ext cx="7162800" cy="23432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8F84B8-C703-F93D-6155-582A435DA0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06556" y="3273424"/>
            <a:ext cx="3514916" cy="2343277"/>
          </a:xfrm>
        </p:spPr>
      </p:pic>
    </p:spTree>
    <p:extLst>
      <p:ext uri="{BB962C8B-B14F-4D97-AF65-F5344CB8AC3E}">
        <p14:creationId xmlns:p14="http://schemas.microsoft.com/office/powerpoint/2010/main" val="225846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9A57-44A1-634F-8930-E3D6BF53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Arial Rounded MT Bold" panose="020F0704030504030204" pitchFamily="34" charset="0"/>
              </a:rPr>
              <a:t>Monthly Sales distribution by Gender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792EC-3228-98EA-AF2F-AF6E8BFC4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493" y="2603500"/>
            <a:ext cx="5727826" cy="3416300"/>
          </a:xfrm>
        </p:spPr>
      </p:pic>
    </p:spTree>
    <p:extLst>
      <p:ext uri="{BB962C8B-B14F-4D97-AF65-F5344CB8AC3E}">
        <p14:creationId xmlns:p14="http://schemas.microsoft.com/office/powerpoint/2010/main" val="3956874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385</TotalTime>
  <Words>180</Words>
  <Application>Microsoft Office PowerPoint</Application>
  <PresentationFormat>Widescreen</PresentationFormat>
  <Paragraphs>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Rounded MT Bold</vt:lpstr>
      <vt:lpstr>Calibri</vt:lpstr>
      <vt:lpstr>Century Gothic</vt:lpstr>
      <vt:lpstr>Wingdings 3</vt:lpstr>
      <vt:lpstr>Ion Boardroom</vt:lpstr>
      <vt:lpstr>Sales Performance  Analysis of  Walmart Stores</vt:lpstr>
      <vt:lpstr>Introduction</vt:lpstr>
      <vt:lpstr>Identifying the Top Branch by Sales Growth Rate</vt:lpstr>
      <vt:lpstr>Finding the Most Profitable Product Line for Each Brand</vt:lpstr>
      <vt:lpstr>Analysing Customer Segmentation Based on Spending</vt:lpstr>
      <vt:lpstr>Detecting Anomalies in Sales transactions</vt:lpstr>
      <vt:lpstr>Most popular payment method by City</vt:lpstr>
      <vt:lpstr>Monthly Sales distribution by Gender</vt:lpstr>
      <vt:lpstr>Monthly Sales distribution by Gender</vt:lpstr>
      <vt:lpstr>Best Product Line by Customer Type</vt:lpstr>
      <vt:lpstr>Identifying Repeat Customers</vt:lpstr>
      <vt:lpstr>Finding Top 5 customers by Sales</vt:lpstr>
      <vt:lpstr>Top 5 customers by Sales</vt:lpstr>
      <vt:lpstr>Analysing Sales Trends by Day of the Week</vt:lpstr>
      <vt:lpstr>Video Explanation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Patruni</dc:creator>
  <cp:lastModifiedBy>Bharath Patruni</cp:lastModifiedBy>
  <cp:revision>6</cp:revision>
  <dcterms:created xsi:type="dcterms:W3CDTF">2024-11-29T11:48:09Z</dcterms:created>
  <dcterms:modified xsi:type="dcterms:W3CDTF">2024-11-30T15:28:56Z</dcterms:modified>
</cp:coreProperties>
</file>