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ibre Baskerville"/>
      <p:regular r:id="rId15"/>
    </p:embeddedFont>
    <p:embeddedFont>
      <p:font typeface="Libre Baskerville"/>
      <p:regular r:id="rId16"/>
    </p:embeddedFont>
    <p:embeddedFont>
      <p:font typeface="Libre Baskerville"/>
      <p:regular r:id="rId17"/>
    </p:embeddedFont>
    <p:embeddedFont>
      <p:font typeface="Libre Baskerville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CrimeReview CS 4 - March 25, 2025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Analysis of crime data for October 2024. This presentation covers data cleaning, visualization, and trend identification.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53652"/>
            <a:ext cx="7617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Loading and Preview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7577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58002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Load Dataset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24816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Loaded crime review dataset using pandas.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7577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9" name="Text 6"/>
          <p:cNvSpPr/>
          <p:nvPr/>
        </p:nvSpPr>
        <p:spPr>
          <a:xfrm>
            <a:off x="7513737" y="58002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Display Data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3" y="624816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Previewed the first few rows of the dataset.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71167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Missing Values Handling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36124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 for Missing Values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missing values in each column.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3257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Handle Missing Values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Filled missing 'Minor Head' values with 'Unknown'.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54473"/>
            <a:ext cx="64760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Type Conversion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3413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Check Data Types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612064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Verified data types of all columns.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403413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7655481" y="5630228"/>
            <a:ext cx="28666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Convert Data Types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612064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Ensured crime count columns are integers.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506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Column Removal and Duplicates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24803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4208383"/>
            <a:ext cx="28142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Column Removal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4698802"/>
            <a:ext cx="28142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Removed unnecessary columns.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424803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535811" y="4208383"/>
            <a:ext cx="28143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Duplicate Handling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535811" y="5053132"/>
            <a:ext cx="28143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Checked and removed duplicate rows.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36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Summary Statistics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844421" y="2086094"/>
            <a:ext cx="29414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Numerical Columns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07261" y="2576513"/>
            <a:ext cx="32157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Generated summary statistics.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29445"/>
            <a:ext cx="7248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Crime Data Visualization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Time Periods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Summed crimes for each period.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Bar Chart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Visualized crimes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67657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Top 10 Crimes Analysis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2264569" y="378642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Sort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81249" y="4049554"/>
            <a:ext cx="34363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Sorted by current month crimes.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0CED9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752618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9" name="Text 7"/>
          <p:cNvSpPr/>
          <p:nvPr/>
        </p:nvSpPr>
        <p:spPr>
          <a:xfrm>
            <a:off x="3895011" y="520672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7542014" y="4979432"/>
            <a:ext cx="3052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Horizontal Bar Chart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42014" y="5469850"/>
            <a:ext cx="30525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Visualized top 10 crimes.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2025-03-25T07:22:03Z</dcterms:created>
  <dcterms:modified xsi:type="dcterms:W3CDTF">2025-03-25T07:22:03Z</dcterms:modified>
</cp:coreProperties>
</file>