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avali Venkata Karthikeya Sai Vydhik" userId="e4c727ca952a93e4" providerId="LiveId" clId="{E7CFC631-B6D5-42A1-97F2-0D4A6713D63C}"/>
    <pc:docChg chg="custSel addSld modSld">
      <pc:chgData name="Velavali Venkata Karthikeya Sai Vydhik" userId="e4c727ca952a93e4" providerId="LiveId" clId="{E7CFC631-B6D5-42A1-97F2-0D4A6713D63C}" dt="2024-06-21T09:42:05.332" v="595" actId="20577"/>
      <pc:docMkLst>
        <pc:docMk/>
      </pc:docMkLst>
      <pc:sldChg chg="modSp new mod">
        <pc:chgData name="Velavali Venkata Karthikeya Sai Vydhik" userId="e4c727ca952a93e4" providerId="LiveId" clId="{E7CFC631-B6D5-42A1-97F2-0D4A6713D63C}" dt="2024-06-21T09:42:05.332" v="595" actId="20577"/>
        <pc:sldMkLst>
          <pc:docMk/>
          <pc:sldMk cId="287117635" sldId="261"/>
        </pc:sldMkLst>
        <pc:spChg chg="mod">
          <ac:chgData name="Velavali Venkata Karthikeya Sai Vydhik" userId="e4c727ca952a93e4" providerId="LiveId" clId="{E7CFC631-B6D5-42A1-97F2-0D4A6713D63C}" dt="2024-06-21T09:38:27.232" v="22" actId="20577"/>
          <ac:spMkLst>
            <pc:docMk/>
            <pc:sldMk cId="287117635" sldId="261"/>
            <ac:spMk id="2" creationId="{0FBD2D8A-72CA-C2F6-4B84-A4D73849F605}"/>
          </ac:spMkLst>
        </pc:spChg>
        <pc:spChg chg="mod">
          <ac:chgData name="Velavali Venkata Karthikeya Sai Vydhik" userId="e4c727ca952a93e4" providerId="LiveId" clId="{E7CFC631-B6D5-42A1-97F2-0D4A6713D63C}" dt="2024-06-21T09:42:05.332" v="595" actId="20577"/>
          <ac:spMkLst>
            <pc:docMk/>
            <pc:sldMk cId="287117635" sldId="261"/>
            <ac:spMk id="3" creationId="{EE1E5D0F-4008-3FBB-6B84-F6E0B38549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F0C0E-AAE8-4EF6-9333-FFA3B5D845CA}"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664E7-CFD8-4C5E-AA93-3EBA93D4ED6F}" type="slidenum">
              <a:rPr lang="en-IN" smtClean="0"/>
              <a:t>‹#›</a:t>
            </a:fld>
            <a:endParaRPr lang="en-IN"/>
          </a:p>
        </p:txBody>
      </p:sp>
    </p:spTree>
    <p:extLst>
      <p:ext uri="{BB962C8B-B14F-4D97-AF65-F5344CB8AC3E}">
        <p14:creationId xmlns:p14="http://schemas.microsoft.com/office/powerpoint/2010/main" val="218135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E664E7-CFD8-4C5E-AA93-3EBA93D4ED6F}" type="slidenum">
              <a:rPr lang="en-IN" smtClean="0"/>
              <a:t>6</a:t>
            </a:fld>
            <a:endParaRPr lang="en-IN"/>
          </a:p>
        </p:txBody>
      </p:sp>
    </p:spTree>
    <p:extLst>
      <p:ext uri="{BB962C8B-B14F-4D97-AF65-F5344CB8AC3E}">
        <p14:creationId xmlns:p14="http://schemas.microsoft.com/office/powerpoint/2010/main" val="223730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151312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394502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750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3955188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620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343376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1396117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335718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422285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9D683-7600-4E27-9467-B563FF5EEA75}"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54021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E9D683-7600-4E27-9467-B563FF5EEA75}"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254200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E9D683-7600-4E27-9467-B563FF5EEA75}"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272448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E9D683-7600-4E27-9467-B563FF5EEA75}"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241397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9D683-7600-4E27-9467-B563FF5EEA75}"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149357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E9D683-7600-4E27-9467-B563FF5EEA75}"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194005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9D683-7600-4E27-9467-B563FF5EEA75}"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74333-343E-4A16-8D05-623960EA346E}" type="slidenum">
              <a:rPr lang="en-IN" smtClean="0"/>
              <a:t>‹#›</a:t>
            </a:fld>
            <a:endParaRPr lang="en-IN"/>
          </a:p>
        </p:txBody>
      </p:sp>
    </p:spTree>
    <p:extLst>
      <p:ext uri="{BB962C8B-B14F-4D97-AF65-F5344CB8AC3E}">
        <p14:creationId xmlns:p14="http://schemas.microsoft.com/office/powerpoint/2010/main" val="5503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E9D683-7600-4E27-9467-B563FF5EEA75}" type="datetimeFigureOut">
              <a:rPr lang="en-IN" smtClean="0"/>
              <a:t>20-06-2024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674333-343E-4A16-8D05-623960EA346E}" type="slidenum">
              <a:rPr lang="en-IN" smtClean="0"/>
              <a:t>‹#›</a:t>
            </a:fld>
            <a:endParaRPr lang="en-IN"/>
          </a:p>
        </p:txBody>
      </p:sp>
    </p:spTree>
    <p:extLst>
      <p:ext uri="{BB962C8B-B14F-4D97-AF65-F5344CB8AC3E}">
        <p14:creationId xmlns:p14="http://schemas.microsoft.com/office/powerpoint/2010/main" val="2296267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6045-726B-47B6-89D7-DDD36CD011A3}"/>
              </a:ext>
            </a:extLst>
          </p:cNvPr>
          <p:cNvSpPr>
            <a:spLocks noGrp="1"/>
          </p:cNvSpPr>
          <p:nvPr>
            <p:ph type="ctrTitle"/>
          </p:nvPr>
        </p:nvSpPr>
        <p:spPr/>
        <p:txBody>
          <a:bodyPr/>
          <a:lstStyle/>
          <a:p>
            <a:r>
              <a:rPr lang="en-IN" dirty="0"/>
              <a:t>Week - 5</a:t>
            </a:r>
          </a:p>
        </p:txBody>
      </p:sp>
      <p:sp>
        <p:nvSpPr>
          <p:cNvPr id="3" name="Subtitle 2">
            <a:extLst>
              <a:ext uri="{FF2B5EF4-FFF2-40B4-BE49-F238E27FC236}">
                <a16:creationId xmlns:a16="http://schemas.microsoft.com/office/drawing/2014/main" id="{29763BDA-A6C0-48EA-5C14-ECB77DDE5339}"/>
              </a:ext>
            </a:extLst>
          </p:cNvPr>
          <p:cNvSpPr>
            <a:spLocks noGrp="1"/>
          </p:cNvSpPr>
          <p:nvPr>
            <p:ph type="subTitle" idx="1"/>
          </p:nvPr>
        </p:nvSpPr>
        <p:spPr/>
        <p:txBody>
          <a:bodyPr>
            <a:normAutofit lnSpcReduction="10000"/>
          </a:bodyPr>
          <a:lstStyle/>
          <a:p>
            <a:r>
              <a:rPr lang="en-IN" dirty="0"/>
              <a:t>Snap team</a:t>
            </a:r>
          </a:p>
          <a:p>
            <a:r>
              <a:rPr lang="en-IN" dirty="0" err="1"/>
              <a:t>Snee</a:t>
            </a:r>
            <a:r>
              <a:rPr lang="en-IN" dirty="0"/>
              <a:t> intern</a:t>
            </a:r>
          </a:p>
          <a:p>
            <a:r>
              <a:rPr lang="en-IN" dirty="0"/>
              <a:t>Velavali Sai Vydhik</a:t>
            </a:r>
          </a:p>
        </p:txBody>
      </p:sp>
    </p:spTree>
    <p:extLst>
      <p:ext uri="{BB962C8B-B14F-4D97-AF65-F5344CB8AC3E}">
        <p14:creationId xmlns:p14="http://schemas.microsoft.com/office/powerpoint/2010/main" val="8518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2D8A-72CA-C2F6-4B84-A4D73849F605}"/>
              </a:ext>
            </a:extLst>
          </p:cNvPr>
          <p:cNvSpPr>
            <a:spLocks noGrp="1"/>
          </p:cNvSpPr>
          <p:nvPr>
            <p:ph type="title"/>
          </p:nvPr>
        </p:nvSpPr>
        <p:spPr/>
        <p:txBody>
          <a:bodyPr/>
          <a:lstStyle/>
          <a:p>
            <a:r>
              <a:rPr lang="en-IN" dirty="0"/>
              <a:t>Week 4 work revised</a:t>
            </a:r>
          </a:p>
        </p:txBody>
      </p:sp>
      <p:sp>
        <p:nvSpPr>
          <p:cNvPr id="3" name="Content Placeholder 2">
            <a:extLst>
              <a:ext uri="{FF2B5EF4-FFF2-40B4-BE49-F238E27FC236}">
                <a16:creationId xmlns:a16="http://schemas.microsoft.com/office/drawing/2014/main" id="{EE1E5D0F-4008-3FBB-6B84-F6E0B3854930}"/>
              </a:ext>
            </a:extLst>
          </p:cNvPr>
          <p:cNvSpPr>
            <a:spLocks noGrp="1"/>
          </p:cNvSpPr>
          <p:nvPr>
            <p:ph idx="1"/>
          </p:nvPr>
        </p:nvSpPr>
        <p:spPr/>
        <p:txBody>
          <a:bodyPr/>
          <a:lstStyle/>
          <a:p>
            <a:r>
              <a:rPr lang="en-IN" dirty="0"/>
              <a:t>First I have applied the </a:t>
            </a:r>
            <a:r>
              <a:rPr lang="en-IN" dirty="0" err="1"/>
              <a:t>per_channel_based</a:t>
            </a:r>
            <a:r>
              <a:rPr lang="en-IN" dirty="0"/>
              <a:t> </a:t>
            </a:r>
            <a:r>
              <a:rPr lang="en-IN" dirty="0" err="1"/>
              <a:t>Ptq</a:t>
            </a:r>
            <a:r>
              <a:rPr lang="en-IN" dirty="0"/>
              <a:t> for mobilenetv2 model on </a:t>
            </a:r>
            <a:r>
              <a:rPr lang="en-IN" dirty="0" err="1"/>
              <a:t>cifar</a:t>
            </a:r>
            <a:r>
              <a:rPr lang="en-IN" dirty="0"/>
              <a:t> 10 dataset and the difference in the accuracies in the float model and </a:t>
            </a:r>
            <a:r>
              <a:rPr lang="en-IN" dirty="0" err="1"/>
              <a:t>ptq</a:t>
            </a:r>
            <a:r>
              <a:rPr lang="en-IN" dirty="0"/>
              <a:t> model is shown in week-4</a:t>
            </a:r>
          </a:p>
          <a:p>
            <a:pPr marL="0" indent="0">
              <a:buNone/>
            </a:pPr>
            <a:endParaRPr lang="en-IN" dirty="0"/>
          </a:p>
          <a:p>
            <a:r>
              <a:rPr lang="en-IN" dirty="0"/>
              <a:t>Next I have continued to do the QAT but the main aim is to first extract the encodings and perform the QAT by fixing these encodings. So I stopped the QAT training and shifted my focus to extract the encodings.</a:t>
            </a:r>
          </a:p>
        </p:txBody>
      </p:sp>
    </p:spTree>
    <p:extLst>
      <p:ext uri="{BB962C8B-B14F-4D97-AF65-F5344CB8AC3E}">
        <p14:creationId xmlns:p14="http://schemas.microsoft.com/office/powerpoint/2010/main" val="28711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4CDB-2394-80C8-D166-EC391E8E0373}"/>
              </a:ext>
            </a:extLst>
          </p:cNvPr>
          <p:cNvSpPr>
            <a:spLocks noGrp="1"/>
          </p:cNvSpPr>
          <p:nvPr>
            <p:ph type="ctrTitle"/>
          </p:nvPr>
        </p:nvSpPr>
        <p:spPr>
          <a:xfrm>
            <a:off x="1507067" y="556881"/>
            <a:ext cx="7766936" cy="1646302"/>
          </a:xfrm>
        </p:spPr>
        <p:txBody>
          <a:bodyPr/>
          <a:lstStyle/>
          <a:p>
            <a:pPr algn="just"/>
            <a:r>
              <a:rPr lang="en-IN" dirty="0"/>
              <a:t>Objectives</a:t>
            </a:r>
          </a:p>
        </p:txBody>
      </p:sp>
      <p:sp>
        <p:nvSpPr>
          <p:cNvPr id="3" name="Subtitle 2">
            <a:extLst>
              <a:ext uri="{FF2B5EF4-FFF2-40B4-BE49-F238E27FC236}">
                <a16:creationId xmlns:a16="http://schemas.microsoft.com/office/drawing/2014/main" id="{A04C168A-FDB8-56D8-F722-1879C3E5E542}"/>
              </a:ext>
            </a:extLst>
          </p:cNvPr>
          <p:cNvSpPr>
            <a:spLocks noGrp="1"/>
          </p:cNvSpPr>
          <p:nvPr>
            <p:ph type="subTitle" idx="1"/>
          </p:nvPr>
        </p:nvSpPr>
        <p:spPr>
          <a:xfrm>
            <a:off x="1507067" y="2611226"/>
            <a:ext cx="7766936" cy="3912122"/>
          </a:xfrm>
        </p:spPr>
        <p:txBody>
          <a:bodyPr/>
          <a:lstStyle/>
          <a:p>
            <a:pPr algn="just"/>
            <a:r>
              <a:rPr lang="en-IN" dirty="0"/>
              <a:t>Extracting the encodings from the PTQ model.</a:t>
            </a:r>
          </a:p>
          <a:p>
            <a:pPr algn="just"/>
            <a:endParaRPr lang="en-IN" dirty="0"/>
          </a:p>
          <a:p>
            <a:pPr algn="just"/>
            <a:r>
              <a:rPr lang="en-IN" dirty="0"/>
              <a:t>Next is running the QAT model while fixing those encodings.</a:t>
            </a:r>
          </a:p>
          <a:p>
            <a:pPr algn="just"/>
            <a:endParaRPr lang="en-IN" dirty="0"/>
          </a:p>
        </p:txBody>
      </p:sp>
    </p:spTree>
    <p:extLst>
      <p:ext uri="{BB962C8B-B14F-4D97-AF65-F5344CB8AC3E}">
        <p14:creationId xmlns:p14="http://schemas.microsoft.com/office/powerpoint/2010/main" val="171561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9DB9-175E-A218-E7F2-C763C341841F}"/>
              </a:ext>
            </a:extLst>
          </p:cNvPr>
          <p:cNvSpPr>
            <a:spLocks noGrp="1"/>
          </p:cNvSpPr>
          <p:nvPr>
            <p:ph type="ctrTitle"/>
          </p:nvPr>
        </p:nvSpPr>
        <p:spPr>
          <a:xfrm>
            <a:off x="1525921" y="500320"/>
            <a:ext cx="7766936" cy="1646302"/>
          </a:xfrm>
        </p:spPr>
        <p:txBody>
          <a:bodyPr/>
          <a:lstStyle/>
          <a:p>
            <a:endParaRPr lang="en-IN" dirty="0"/>
          </a:p>
        </p:txBody>
      </p:sp>
      <p:sp>
        <p:nvSpPr>
          <p:cNvPr id="3" name="Subtitle 2">
            <a:extLst>
              <a:ext uri="{FF2B5EF4-FFF2-40B4-BE49-F238E27FC236}">
                <a16:creationId xmlns:a16="http://schemas.microsoft.com/office/drawing/2014/main" id="{54656731-A71E-3595-8F65-991F36F76E42}"/>
              </a:ext>
            </a:extLst>
          </p:cNvPr>
          <p:cNvSpPr>
            <a:spLocks noGrp="1"/>
          </p:cNvSpPr>
          <p:nvPr>
            <p:ph type="subTitle" idx="1"/>
          </p:nvPr>
        </p:nvSpPr>
        <p:spPr>
          <a:xfrm>
            <a:off x="866043" y="2356701"/>
            <a:ext cx="8758723" cy="4110087"/>
          </a:xfrm>
        </p:spPr>
        <p:txBody>
          <a:bodyPr>
            <a:normAutofit/>
          </a:bodyPr>
          <a:lstStyle/>
          <a:p>
            <a:pPr algn="just"/>
            <a:r>
              <a:rPr lang="en-IN" dirty="0"/>
              <a:t>First thing is I have saved the PTQ models weights and the parameters so that I don’t have to re run everything . Next is I have to get the scales from the weights . For that I have looped through the parameters and used the </a:t>
            </a:r>
            <a:r>
              <a:rPr lang="en-IN" dirty="0" err="1"/>
              <a:t>q_per_channel_scales</a:t>
            </a:r>
            <a:r>
              <a:rPr lang="en-IN" dirty="0"/>
              <a:t>() function to extract the scales.</a:t>
            </a:r>
          </a:p>
          <a:p>
            <a:pPr algn="just"/>
            <a:endParaRPr lang="en-IN" dirty="0"/>
          </a:p>
          <a:p>
            <a:pPr algn="just"/>
            <a:r>
              <a:rPr lang="en-IN" dirty="0"/>
              <a:t>Now the problem in this is that in quantization the weights will be quantized but not the bias, so while going through the loop the parameters will be weights and the bias. Therefore as the bias is not quantized, we will encounter an error which says that there are some unquantized forms.</a:t>
            </a:r>
          </a:p>
        </p:txBody>
      </p:sp>
    </p:spTree>
    <p:extLst>
      <p:ext uri="{BB962C8B-B14F-4D97-AF65-F5344CB8AC3E}">
        <p14:creationId xmlns:p14="http://schemas.microsoft.com/office/powerpoint/2010/main" val="417634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FC87-19D1-98D8-A19D-47DFA9E8106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29DEA1-7047-66D4-4759-866E3AF921BF}"/>
              </a:ext>
            </a:extLst>
          </p:cNvPr>
          <p:cNvSpPr>
            <a:spLocks noGrp="1"/>
          </p:cNvSpPr>
          <p:nvPr>
            <p:ph idx="1"/>
          </p:nvPr>
        </p:nvSpPr>
        <p:spPr/>
        <p:txBody>
          <a:bodyPr>
            <a:normAutofit fontScale="77500" lnSpcReduction="20000"/>
          </a:bodyPr>
          <a:lstStyle/>
          <a:p>
            <a:r>
              <a:rPr lang="en-IN" dirty="0"/>
              <a:t>For this error to go I have to find a way to access only the weights not the bias.</a:t>
            </a:r>
          </a:p>
          <a:p>
            <a:r>
              <a:rPr lang="en-IN" dirty="0"/>
              <a:t>A way to skip the bias is that we can take the advantage of the tensor size differences of weights and bias. I have used this difference that tensor size of bias is one. So I have skipped those as shown in the code below</a:t>
            </a:r>
          </a:p>
          <a:p>
            <a:r>
              <a:rPr lang="en-IN" sz="1400" b="0" dirty="0">
                <a:solidFill>
                  <a:schemeClr val="tx1"/>
                </a:solidFill>
                <a:effectLst/>
                <a:latin typeface="Courier New" panose="02070309020205020404" pitchFamily="49" charset="0"/>
              </a:rPr>
              <a:t>from collections import </a:t>
            </a:r>
            <a:r>
              <a:rPr lang="en-IN" sz="1400" b="0" dirty="0" err="1">
                <a:solidFill>
                  <a:schemeClr val="tx1"/>
                </a:solidFill>
                <a:effectLst/>
                <a:latin typeface="Courier New" panose="02070309020205020404" pitchFamily="49" charset="0"/>
              </a:rPr>
              <a:t>defaultdict</a:t>
            </a:r>
            <a:endParaRPr lang="en-IN" sz="1400" b="0" dirty="0">
              <a:solidFill>
                <a:schemeClr val="tx1"/>
              </a:solidFill>
              <a:effectLst/>
              <a:latin typeface="Courier New" panose="02070309020205020404" pitchFamily="49" charset="0"/>
            </a:endParaRPr>
          </a:p>
          <a:p>
            <a:r>
              <a:rPr lang="en-IN" sz="1400" b="0" dirty="0">
                <a:solidFill>
                  <a:schemeClr val="tx1"/>
                </a:solidFill>
                <a:effectLst/>
                <a:latin typeface="Courier New" panose="02070309020205020404" pitchFamily="49" charset="0"/>
              </a:rPr>
              <a:t>y=</a:t>
            </a:r>
            <a:r>
              <a:rPr lang="en-IN" sz="1400" b="0" dirty="0" err="1">
                <a:solidFill>
                  <a:schemeClr val="tx1"/>
                </a:solidFill>
                <a:effectLst/>
                <a:latin typeface="Courier New" panose="02070309020205020404" pitchFamily="49" charset="0"/>
              </a:rPr>
              <a:t>defaultdict</a:t>
            </a:r>
            <a:r>
              <a:rPr lang="en-IN" sz="1400" b="0" dirty="0">
                <a:solidFill>
                  <a:schemeClr val="tx1"/>
                </a:solidFill>
                <a:effectLst/>
                <a:latin typeface="Courier New" panose="02070309020205020404" pitchFamily="49" charset="0"/>
              </a:rPr>
              <a:t>(list)</a:t>
            </a:r>
          </a:p>
          <a:p>
            <a:r>
              <a:rPr lang="en-IN" sz="1400" b="0" dirty="0">
                <a:solidFill>
                  <a:schemeClr val="tx1"/>
                </a:solidFill>
                <a:effectLst/>
                <a:latin typeface="Courier New" panose="02070309020205020404" pitchFamily="49" charset="0"/>
              </a:rPr>
              <a:t>for </a:t>
            </a:r>
            <a:r>
              <a:rPr lang="en-IN" sz="1400" b="0" dirty="0" err="1">
                <a:solidFill>
                  <a:schemeClr val="tx1"/>
                </a:solidFill>
                <a:effectLst/>
                <a:latin typeface="Courier New" panose="02070309020205020404" pitchFamily="49" charset="0"/>
              </a:rPr>
              <a:t>param_tensor</a:t>
            </a:r>
            <a:r>
              <a:rPr lang="en-IN" sz="1400" b="0" dirty="0">
                <a:solidFill>
                  <a:schemeClr val="tx1"/>
                </a:solidFill>
                <a:effectLst/>
                <a:latin typeface="Courier New" panose="02070309020205020404" pitchFamily="49" charset="0"/>
              </a:rPr>
              <a:t> in x:</a:t>
            </a:r>
          </a:p>
          <a:p>
            <a:r>
              <a:rPr lang="en-IN" sz="1400" b="0" dirty="0">
                <a:solidFill>
                  <a:schemeClr val="tx1"/>
                </a:solidFill>
                <a:effectLst/>
                <a:latin typeface="Courier New" panose="02070309020205020404" pitchFamily="49" charset="0"/>
              </a:rPr>
              <a:t>    print(</a:t>
            </a:r>
            <a:r>
              <a:rPr lang="en-IN" sz="1400" b="0" dirty="0" err="1">
                <a:solidFill>
                  <a:schemeClr val="tx1"/>
                </a:solidFill>
                <a:effectLst/>
                <a:latin typeface="Courier New" panose="02070309020205020404" pitchFamily="49" charset="0"/>
              </a:rPr>
              <a:t>param_tensor</a:t>
            </a:r>
            <a:r>
              <a:rPr lang="en-IN" sz="1400" b="0" dirty="0">
                <a:solidFill>
                  <a:schemeClr val="tx1"/>
                </a:solidFill>
                <a:effectLst/>
                <a:latin typeface="Courier New" panose="02070309020205020404" pitchFamily="49" charset="0"/>
              </a:rPr>
              <a:t>)</a:t>
            </a:r>
          </a:p>
          <a:p>
            <a:r>
              <a:rPr lang="en-IN" sz="1400" b="0" dirty="0">
                <a:solidFill>
                  <a:schemeClr val="tx1"/>
                </a:solidFill>
                <a:effectLst/>
                <a:latin typeface="Courier New" panose="02070309020205020404" pitchFamily="49" charset="0"/>
              </a:rPr>
              <a:t>    if(</a:t>
            </a:r>
            <a:r>
              <a:rPr lang="en-IN" sz="1400" b="0" dirty="0" err="1">
                <a:solidFill>
                  <a:schemeClr val="tx1"/>
                </a:solidFill>
                <a:effectLst/>
                <a:latin typeface="Courier New" panose="02070309020205020404" pitchFamily="49" charset="0"/>
              </a:rPr>
              <a:t>param_tensor</a:t>
            </a:r>
            <a:r>
              <a:rPr lang="en-IN" sz="1400" b="0" dirty="0">
                <a:solidFill>
                  <a:schemeClr val="tx1"/>
                </a:solidFill>
                <a:effectLst/>
                <a:latin typeface="Courier New" panose="02070309020205020404" pitchFamily="49" charset="0"/>
              </a:rPr>
              <a:t>=="classifier.1._packed_params.dtype"):</a:t>
            </a:r>
          </a:p>
          <a:p>
            <a:r>
              <a:rPr lang="en-IN" sz="1400" b="0" dirty="0">
                <a:solidFill>
                  <a:schemeClr val="tx1"/>
                </a:solidFill>
                <a:effectLst/>
                <a:latin typeface="Courier New" panose="02070309020205020404" pitchFamily="49" charset="0"/>
              </a:rPr>
              <a:t>      continue</a:t>
            </a:r>
          </a:p>
          <a:p>
            <a:r>
              <a:rPr lang="en-IN" sz="1400" b="0" dirty="0">
                <a:solidFill>
                  <a:schemeClr val="tx1"/>
                </a:solidFill>
                <a:effectLst/>
                <a:latin typeface="Courier New" panose="02070309020205020404" pitchFamily="49" charset="0"/>
              </a:rPr>
              <a:t>    if(</a:t>
            </a:r>
            <a:r>
              <a:rPr lang="en-IN" sz="1400" b="0" dirty="0" err="1">
                <a:solidFill>
                  <a:schemeClr val="tx1"/>
                </a:solidFill>
                <a:effectLst/>
                <a:latin typeface="Courier New" panose="02070309020205020404" pitchFamily="49" charset="0"/>
              </a:rPr>
              <a:t>param_tensor</a:t>
            </a:r>
            <a:r>
              <a:rPr lang="en-IN" sz="1400" b="0" dirty="0">
                <a:solidFill>
                  <a:schemeClr val="tx1"/>
                </a:solidFill>
                <a:effectLst/>
                <a:latin typeface="Courier New" panose="02070309020205020404" pitchFamily="49" charset="0"/>
              </a:rPr>
              <a:t>=="classifier.1._packed_params._packed_params"):</a:t>
            </a:r>
          </a:p>
          <a:p>
            <a:r>
              <a:rPr lang="en-IN" sz="1400" b="0" dirty="0">
                <a:solidFill>
                  <a:schemeClr val="tx1"/>
                </a:solidFill>
                <a:effectLst/>
                <a:latin typeface="Courier New" panose="02070309020205020404" pitchFamily="49" charset="0"/>
              </a:rPr>
              <a:t>      continue</a:t>
            </a:r>
          </a:p>
          <a:p>
            <a:r>
              <a:rPr lang="en-IN" sz="1400" b="0" dirty="0">
                <a:solidFill>
                  <a:schemeClr val="tx1"/>
                </a:solidFill>
                <a:effectLst/>
                <a:latin typeface="Courier New" panose="02070309020205020404" pitchFamily="49" charset="0"/>
              </a:rPr>
              <a:t>    else:</a:t>
            </a:r>
          </a:p>
          <a:p>
            <a:r>
              <a:rPr lang="en-IN" sz="1400" b="0" dirty="0">
                <a:solidFill>
                  <a:schemeClr val="tx1"/>
                </a:solidFill>
                <a:effectLst/>
                <a:latin typeface="Courier New" panose="02070309020205020404" pitchFamily="49" charset="0"/>
              </a:rPr>
              <a:t>      if(x[</a:t>
            </a:r>
            <a:r>
              <a:rPr lang="en-IN" sz="1400" b="0" dirty="0" err="1">
                <a:solidFill>
                  <a:schemeClr val="tx1"/>
                </a:solidFill>
                <a:effectLst/>
                <a:latin typeface="Courier New" panose="02070309020205020404" pitchFamily="49" charset="0"/>
              </a:rPr>
              <a:t>param_tensor</a:t>
            </a:r>
            <a:r>
              <a:rPr lang="en-IN" sz="1400" b="0" dirty="0">
                <a:solidFill>
                  <a:schemeClr val="tx1"/>
                </a:solidFill>
                <a:effectLst/>
                <a:latin typeface="Courier New" panose="02070309020205020404" pitchFamily="49" charset="0"/>
              </a:rPr>
              <a:t>].dim()&gt;1):</a:t>
            </a:r>
          </a:p>
          <a:p>
            <a:r>
              <a:rPr lang="en-IN" sz="1400" b="0" dirty="0">
                <a:solidFill>
                  <a:schemeClr val="tx1"/>
                </a:solidFill>
                <a:effectLst/>
                <a:latin typeface="Courier New" panose="02070309020205020404" pitchFamily="49" charset="0"/>
              </a:rPr>
              <a:t>        y[</a:t>
            </a:r>
            <a:r>
              <a:rPr lang="en-IN" sz="1400" b="0" dirty="0" err="1">
                <a:solidFill>
                  <a:schemeClr val="tx1"/>
                </a:solidFill>
                <a:effectLst/>
                <a:latin typeface="Courier New" panose="02070309020205020404" pitchFamily="49" charset="0"/>
              </a:rPr>
              <a:t>param_tensor</a:t>
            </a:r>
            <a:r>
              <a:rPr lang="en-IN" sz="1400" b="0" dirty="0">
                <a:solidFill>
                  <a:schemeClr val="tx1"/>
                </a:solidFill>
                <a:effectLst/>
                <a:latin typeface="Courier New" panose="02070309020205020404" pitchFamily="49" charset="0"/>
              </a:rPr>
              <a:t>].append(x[</a:t>
            </a:r>
            <a:r>
              <a:rPr lang="en-IN" sz="1400" b="0" dirty="0" err="1">
                <a:solidFill>
                  <a:schemeClr val="tx1"/>
                </a:solidFill>
                <a:effectLst/>
                <a:latin typeface="Courier New" panose="02070309020205020404" pitchFamily="49" charset="0"/>
              </a:rPr>
              <a:t>param_tensor</a:t>
            </a:r>
            <a:r>
              <a:rPr lang="en-IN" sz="1400" b="0" dirty="0">
                <a:solidFill>
                  <a:schemeClr val="tx1"/>
                </a:solidFill>
                <a:effectLst/>
                <a:latin typeface="Courier New" panose="02070309020205020404" pitchFamily="49" charset="0"/>
              </a:rPr>
              <a:t>].</a:t>
            </a:r>
            <a:r>
              <a:rPr lang="en-IN" sz="1400" b="0" dirty="0" err="1">
                <a:solidFill>
                  <a:schemeClr val="tx1"/>
                </a:solidFill>
                <a:effectLst/>
                <a:latin typeface="Courier New" panose="02070309020205020404" pitchFamily="49" charset="0"/>
              </a:rPr>
              <a:t>q_per_channel_scales</a:t>
            </a:r>
            <a:r>
              <a:rPr lang="en-IN" sz="1400" b="0" dirty="0">
                <a:solidFill>
                  <a:schemeClr val="tx1"/>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133774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D5151-50F3-B6CD-6589-CE6A2966D9E0}"/>
              </a:ext>
            </a:extLst>
          </p:cNvPr>
          <p:cNvSpPr>
            <a:spLocks noGrp="1"/>
          </p:cNvSpPr>
          <p:nvPr>
            <p:ph idx="1"/>
          </p:nvPr>
        </p:nvSpPr>
        <p:spPr/>
        <p:txBody>
          <a:bodyPr/>
          <a:lstStyle/>
          <a:p>
            <a:r>
              <a:rPr lang="en-IN" dirty="0"/>
              <a:t>I have stored the scale in a new dictionary y whose keys are the layer names and the values are scale tensors.</a:t>
            </a:r>
          </a:p>
          <a:p>
            <a:r>
              <a:rPr lang="en-IN" dirty="0"/>
              <a:t>Similarly I have stores the zero points also and I have saved them in files using pickle.</a:t>
            </a:r>
          </a:p>
          <a:p>
            <a:r>
              <a:rPr lang="en-IN" dirty="0"/>
              <a:t>The next thing to do is the QAT by freezing the encodings.</a:t>
            </a:r>
          </a:p>
        </p:txBody>
      </p:sp>
    </p:spTree>
    <p:extLst>
      <p:ext uri="{BB962C8B-B14F-4D97-AF65-F5344CB8AC3E}">
        <p14:creationId xmlns:p14="http://schemas.microsoft.com/office/powerpoint/2010/main" val="3484709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1057</TotalTime>
  <Words>452</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Trebuchet MS</vt:lpstr>
      <vt:lpstr>Wingdings 3</vt:lpstr>
      <vt:lpstr>Facet</vt:lpstr>
      <vt:lpstr>Week - 5</vt:lpstr>
      <vt:lpstr>Week 4 work revised</vt:lpstr>
      <vt:lpstr>Objectives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Velavali Venkata Karthikeya Sai Vydhik</dc:creator>
  <cp:lastModifiedBy>Velavali Venkata Karthikeya Sai Vydhik</cp:lastModifiedBy>
  <cp:revision>1</cp:revision>
  <dcterms:created xsi:type="dcterms:W3CDTF">2024-06-20T16:04:57Z</dcterms:created>
  <dcterms:modified xsi:type="dcterms:W3CDTF">2024-06-21T09:42:11Z</dcterms:modified>
</cp:coreProperties>
</file>