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9" r:id="rId4"/>
  </p:sldMasterIdLst>
  <p:notesMasterIdLst>
    <p:notesMasterId r:id="rId51"/>
  </p:notesMasterIdLst>
  <p:sldIdLst>
    <p:sldId id="391" r:id="rId5"/>
    <p:sldId id="392" r:id="rId6"/>
    <p:sldId id="537" r:id="rId7"/>
    <p:sldId id="397" r:id="rId8"/>
    <p:sldId id="464" r:id="rId9"/>
    <p:sldId id="528" r:id="rId10"/>
    <p:sldId id="531" r:id="rId11"/>
    <p:sldId id="400" r:id="rId12"/>
    <p:sldId id="467" r:id="rId13"/>
    <p:sldId id="468" r:id="rId14"/>
    <p:sldId id="402" r:id="rId15"/>
    <p:sldId id="403" r:id="rId16"/>
    <p:sldId id="404" r:id="rId17"/>
    <p:sldId id="405" r:id="rId18"/>
    <p:sldId id="596" r:id="rId19"/>
    <p:sldId id="530" r:id="rId20"/>
    <p:sldId id="532" r:id="rId21"/>
    <p:sldId id="533" r:id="rId22"/>
    <p:sldId id="534" r:id="rId23"/>
    <p:sldId id="591" r:id="rId24"/>
    <p:sldId id="592" r:id="rId25"/>
    <p:sldId id="593" r:id="rId26"/>
    <p:sldId id="594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573" r:id="rId45"/>
    <p:sldId id="574" r:id="rId46"/>
    <p:sldId id="575" r:id="rId47"/>
    <p:sldId id="559" r:id="rId48"/>
    <p:sldId id="560" r:id="rId49"/>
    <p:sldId id="561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/>
        <a:cs typeface="新細明體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339966"/>
    <a:srgbClr val="C0C0C0"/>
    <a:srgbClr val="FF99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7" autoAdjust="0"/>
    <p:restoredTop sz="90680" autoAdjust="0"/>
  </p:normalViewPr>
  <p:slideViewPr>
    <p:cSldViewPr snapToGrid="0">
      <p:cViewPr varScale="1">
        <p:scale>
          <a:sx n="61" d="100"/>
          <a:sy n="61" d="100"/>
        </p:scale>
        <p:origin x="1656" y="8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2-21T11:14:18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3527 0,'0'14'31,"0"-1"-31,0 0 16,14 1-16,-14 12 15,0-13 1,0 27-16,0-14 31,0-12-31</inkml:trace>
  <inkml:trace contextRef="#ctx0" brushRef="#br0" timeOffset="378.565">1878 3302 0,'0'-12'0,"0"38"32,0-13-17,0 0-15,14 1 16,-14-1 0</inkml:trace>
  <inkml:trace contextRef="#ctx0" brushRef="#br0" timeOffset="948.824">1984 3501 0,'0'14'16,"14"-14"-1,-14 12-15,0 2 16,13-1-16,-13 0 0,13 27 31,14 13-31,-27-27 16,13 1 15,-13-14-31,13-39 31,-13-14-15,0-26-1,14 26 1,-14 13 0,0 15-1,26 24 1,0 28 0,0 0-1,14 0 1,-13-14-1,-14 1 1</inkml:trace>
  <inkml:trace contextRef="#ctx0" brushRef="#br0" timeOffset="1345.595">2382 3633 0,'0'14'0,"0"-28"0,0 41 0,0 13 15,26 0 1,0-28 15,14-24-31,0-28 16,-27-13 15,-26 13-15,-27 0-1,0 27 1,0 26-1,28 1 1,12 25 0,12-26-1</inkml:trace>
  <inkml:trace contextRef="#ctx0" brushRef="#br0" timeOffset="2899.479">2567 3594 0,'26'-27'31,"-13"27"-15,14 14-16,-1-14 16,-12 13-16,12 0 15,14 27 1,-1 13 0,-26-40-1,-13 0 1,-13-26 31,0 0-47,-1-1 0,-12-12 31,26-14-31,0 14 31,53-1-15,0 14-1,26 0 1,1-1 0,-40 2-1,-27 12 1,0 0 0,-26 12 30,0-12-46,-14 27 16,14-27 0,-1 13-1,2 14 1,-2-14-16,40 13 31,14-26-15,0 0-1,0-13 1,-27-13 0,0-27-1,-26 0 1,-14-13 0,-12 0-1,12 0 1,14 52 15,13 1-31,13 26 16,14 80 15,-14-1-15,13 14-1,27-13 1,1-53-1,-2-27 1,-12-26 0,0-14-1,-14-13 1,-26-12 0,-13-2-1,-14 28 1,1 13-1,0 26 17,26 1-32,12 25 31,15 1-31,0-1 31,12-12-15,1-27-1,-14 0 1,1-27 0,-14 1-1,13-14 1,-12 14 0,-1 0-1,0 26 1,27 39-1,-14 1 1,1 13 0,-14 0 15,-13-27-31,0 0 31,-13-26-15,-14-26-1,14-27 1,13 0 0,40 0-1,26 1 1,40 12 0,-80 26-16</inkml:trace>
  <inkml:trace contextRef="#ctx0" brushRef="#br0" timeOffset="5379.803">4273 2933 0,'-13'-14'31,"0"14"-15,13-13 0,-27 13-1,-13 0-15,1 0 16,12 13 15,1 13-31,12-12 31,14-1-31,0 0 16,14 27 0,-1 26-1,14 27 1,-1 65 15,-13-12-31,0-1 16,14-78 15,-14-1-31,0-26 31,1-14-31,-1-13 31,26 0-15,41-26 0,13 13-1,39 0 1,-40 13 0</inkml:trace>
  <inkml:trace contextRef="#ctx0" brushRef="#br0" timeOffset="8528.454">4604 3197 0,'0'-13'31,"-14"26"0,14 0-15,-12 1-16,-2 25 15,1-12-15,-14 12 16,1 27 0,13-39-1,13 0 1,13-15-1,13 2 1,40-1 0,14-13 15,-14 0-31,-26 0 31</inkml:trace>
  <inkml:trace contextRef="#ctx0" brushRef="#br0" timeOffset="8779.63">4736 3395 0,'0'0'0,"0"14"16,0-1-16,0 26 16,0-25-16,13 65 15,-13 0 1,27-26 15,-27-26-31</inkml:trace>
  <inkml:trace contextRef="#ctx0" brushRef="#br0" timeOffset="9119.695">5172 3752 0,'0'0'16,"0"14"-16,-12-14 0,12 13 15,-14 14 1,14 12-16,-13-12 31,13-14-15</inkml:trace>
  <inkml:trace contextRef="#ctx0" brushRef="#br0" timeOffset="9941.494">5226 3316 0,'13'0'0,"27"0"16,-27 0 0,26 0-16,15 26 15,-2 14 1,-38-13-1,-28 25 1,-38 14 15,-15-26-31,14 0 16,27-27 15,26 0-15,26 1-1,67-1 1,0-13-16,-1-13 31,-39 13-15,-27 0 0,-12-14-1,-28 28 32</inkml:trace>
  <inkml:trace contextRef="#ctx0" brushRef="#br0" timeOffset="10169.324">5913 3806 0,'-12'12'0,"-15"81"47,27-79-47,0-1 0</inkml:trace>
  <inkml:trace contextRef="#ctx0" brushRef="#br0" timeOffset="10560.574">6033 3263 0,'0'-13'15,"0"39"1,0-12-1,0-2-15,0 15 0,13 39 16,-13 66 15,13-39-31,0-40 16,0-13 15,-13-13-31,14-15 31</inkml:trace>
  <inkml:trace contextRef="#ctx0" brushRef="#br0" timeOffset="10814.277">6390 3845 0,'-13'13'16,"13"1"-16,13-1 31,-13 27-31,-13-27 16,-1 40-1,-25-1 1</inkml:trace>
  <inkml:trace contextRef="#ctx0" brushRef="#br0" timeOffset="13639.413">6601 3224 0,'-13'0'47,"26"0"0,1 0-47,-1 0 16,13 12-1,1-12-15,52 0 16,-13 0-16,-52 0 16,38 0-1,1 0 1,-39 0 0,12 0-1,-26 14 32,-13 12-31,13-12-16,-27 78 15,14 27 17,0-13-17,26-40 1,-13-26-1,0-27 1,0 1-16,13-28 63</inkml:trace>
  <inkml:trace contextRef="#ctx0" brushRef="#br0" timeOffset="13940.244">7290 3806 0,'-14'39'31,"1"-39"-31,13 13 16,-13 14-16,-1 13 15,14-27 1</inkml:trace>
  <inkml:trace contextRef="#ctx0" brushRef="#br0" timeOffset="14689.417">7435 3329 0,'-13'13'15,"13"1"-15,0-1 0,0 13 16,-14 14-1,28 0 1,-14-14 0,26-12-1,27-14 1,0-14 15,0 14-31,-13 0 31,-1 14-15,1-2-16,-27 28 31,-26 0-31,-14-14 32,-13 14-17,1-27 1,12 1-1,-12-28 1</inkml:trace>
  <inkml:trace contextRef="#ctx0" brushRef="#br0" timeOffset="15059.689">7368 3329 0,'-12'0'16,"38"0"-1,0-13 1,1 13-16,65-14 15,1-12 1,26 0 0,-66 12-1,-13 14 1,-27 0 15,0 14 0,-13-1-31,-13 14 0</inkml:trace>
  <inkml:trace contextRef="#ctx0" brushRef="#br0" timeOffset="15529.57">8030 3726 0,'0'0'0,"0"26"47,0-12-47,0-1 16,0 26-16,0 15 31,-13-15-31</inkml:trace>
  <inkml:trace contextRef="#ctx0" brushRef="#br0" timeOffset="19804.841">8599 3170 0,'0'0'0,"-13"0"0,-14-13 46,41 26 17,-1 1-47,0-1-16,27 14 15,-27-15-15,26 42 16,41 25-1,-40-13 1,-27-26 0,-40 0-1,-39-14 1,-40-26 15,54-14-31,-1-12 31,26 0-31,40-14 16,67-13 15,-14 0-31,0 14 32,-39-15-17,-14 2 1,-40-1-1,-25 26 1,-28 27 0,54 14-1,-1 38 1,40 2 0,53-2-1,67 1 16,-94-40-31</inkml:trace>
  <inkml:trace contextRef="#ctx0" brushRef="#br0" timeOffset="20204.661">9075 3686 0,'0'0'0,"0"14"16,-13-14 0,13 13-16,-13 14 15,-14 25 1,14-26-1,13-12 1</inkml:trace>
  <inkml:trace contextRef="#ctx0" brushRef="#br0" timeOffset="20890.264">9234 3236 0,'0'0'16,"0"-12"-16,27-2 15,12-12 1,27 26-1,-13 13 17,-13 14-17,-40 12-15,-27 14 32,-39 0-17,27-27 1,12-26-1,14 14 1,106-14 31,-67 13-47,-13-13 0,40 27 16,-39-1-1,-14 14 16,-54-1-15,2-12-16,-1-14 31,26 0-31,14-13 32,26 13-32</inkml:trace>
  <inkml:trace contextRef="#ctx0" brushRef="#br0" timeOffset="21118.602">9631 3713 0,'0'13'31,"-13"-13"-31,13 14 16,0-2 0,-14 2-16,1 12 15,0 0-15</inkml:trace>
  <inkml:trace contextRef="#ctx0" brushRef="#br0" timeOffset="21789.444">10187 3051 0,'-27'27'15,"14"-1"-15,0-12 16,-14 38-1,-52 120-15,53-79 16,26-1 0,26-25-1,53-28 17,1-52-17,-14-13 1,-26-1-1,-40-13 1,-54-12 0,-25 38-1,26 41 1,0 26 0,67-13-1,38-14 1</inkml:trace>
  <inkml:trace contextRef="#ctx0" brushRef="#br0" timeOffset="22776.717">10491 2734 0,'13'0'16,"27"0"-1,26 13 1,13 0-1,-52-13-15,52 14 16,1-1 15,-54 0-31,0 0 16,1 1 15,-27 25-31,0 40 31,-13 94-31,-1-1 16,14-1 15,27-12-31,13-13 32,26-27-17,-14-53 1,-12-40-1,-26 1 1,-134-14 15,81-13-15,-173 14-16,13-2 16,28 2-1</inkml:trace>
  <inkml:trace contextRef="#ctx0" brushRef="#br0" timeOffset="29749.562">1376 4613 0,'0'0'0,"13"26"47,-13-13-31,13 0-16,-13 80 16,0-53-16,0 105 15,0-26 1,14-40-1,-1-13 1,0-26 0,0-13-1</inkml:trace>
  <inkml:trace contextRef="#ctx0" brushRef="#br0" timeOffset="30134.698">1376 4824 0,'0'0'0,"26"-13"32,-12 13-32,12 0 15,-13 0-15,53 0 16,-26 13 0,-14 13-1,-38 14 1,-28 13-1,-26-13 17,13 0-32,-1-27 15,42-13 17</inkml:trace>
  <inkml:trace contextRef="#ctx0" brushRef="#br0" timeOffset="30579.289">1680 4798 0,'0'0'0,"27"0"32,-1 13-32,-13-13 15,27 27-15,13 12 32,-26 0-17,-1 15 1,-26-41-1,0 0 1,-14-13 0,-12-13-1,0-14 1,12 14 0,14-14-1,40 1 1,0 0-1,26 0 1,-53 26 0</inkml:trace>
  <inkml:trace contextRef="#ctx0" brushRef="#br0" timeOffset="31049.343">2011 4850 0,'13'14'16,"14"12"-1,-14-26 1,14 14-1,-1-2-15,0-12 32,-12 0-32,-2-26 15,-12 0 17,-12-14-32,-2 14 31,-12 12-16,12 14-15,-12 40 32,26 26-17,14-26 1,12 0 0,0-27-1,40 0 16,-26-26-31</inkml:trace>
  <inkml:trace contextRef="#ctx0" brushRef="#br0" timeOffset="31479.166">2368 4824 0,'-13'0'31,"26"14"-31,-13-2 16,26 42 0,-26-42-16,27 15 15,0-14 1,-15 1-1,15-41 1,-27-12 0,0-15-1,-13 15 17,-13 26-17,12 13 1,1 0-1,0 40 1,26-28 0,26 15-1,-25-27-15</inkml:trace>
  <inkml:trace contextRef="#ctx0" brushRef="#br0" timeOffset="32951.964">2580 4745 0,'0'0'16,"0"-13"-16,0-1 16,0 1-1,13 13 1,13 0-16,-12 13 15,38 14 1,-12-1 0,0 14-1,0 13 1,-27-27 0,-13-12-1,0-2 1,-40-24-1,1-28 1,12 14 0,14 12-1,13-12 17,52-1-32,28 14 15,26-13 16,-40 26-15,-53 0 15,1 0-31,-41 13 32,0 0-17,15 0 1,-15 27-1,14-13-15,13-1 16,13 14 15,0-28-15,1-12 0,25-12-16,-12-42 31,-14-51-16,-13 39 1,0 39-16,-13-66 16,-1 1-1,14 26 1,-13 66 0,13-13-1,13 65 1,-13 55-1,14 25 17,12-53-32,14-26 15,26-26 17,-27-27-32,-12-14 31,0-26-16,-27-12 1,-14 12 0,1 13-1,0 14 1,-1 0 0,28 39 15,-1-12-16,14 12-15,-1 14 16,27 13 15,-27-27-15,1-12 0,-14-2-16,0-12 31,0 0-16,1 0 1,-1 0 0,0 0-1,13 14 17,-26-1-32,14 0 15,-1-13 1,-13 14-1,-13-2 17,-1-12-32,2 0 15,-2-26 17,14 0-32,40-27 31,39 13-16,-13 1 1,-39 39-16</inkml:trace>
  <inkml:trace contextRef="#ctx0" brushRef="#br0" timeOffset="33778.557">4405 4189 0,'0'-13'31,"14"13"-31,-14-13 15,-14 13 17,1 0-17,-14 0 1,15 13-16,-54 0 16,12 14-1,28-1 1,-1 40-1,41 27 1,12 26 0,27 53 15,-27-26-15,-12-1-16,-28-13 31,14-52-16,0-14 1,14-40 0,12 1-1,67-27 1,53-27 0,39-13-1,-79 14 1</inkml:trace>
  <inkml:trace contextRef="#ctx0" brushRef="#br0" timeOffset="35751.689">4776 4679 0,'-13'0'16,"13"-14"15,0 41-15,-14 52 15,14-52-31,-13 39 15,0 40 1,26-27 0,-13-26-16,27-14 31,-14-25-15</inkml:trace>
  <inkml:trace contextRef="#ctx0" brushRef="#br0" timeOffset="36029.454">5120 5207 0,'0'14'16,"0"-1"-1,0 0 1,0 1-16,-14 12 16,2 1-1</inkml:trace>
  <inkml:trace contextRef="#ctx0" brushRef="#br0" timeOffset="36814.361">5345 4665 0,'0'-13'15,"0"26"1,-14-26-16,14 0 15,0-1 1,14 14 0,26 0-16,38 0 31,-38 14-31,13-1 16,-13 14-1,-14-14 1,-39 27-1,-26 26 1,-28-14 0,1 2 15,40-28-15,12 0-16,41-12 31,26-1-31,40-13 31,-1-13-15,-26 13-16,-13-14 31,-26 14-15,-14 14-1,0-1 16,-13 0-31</inkml:trace>
  <inkml:trace contextRef="#ctx0" brushRef="#br0" timeOffset="37159.164">6046 5115 0,'-13'0'31,"13"14"-31,0-2 16,-14-12-16,1 40 16,0 13-16,-1-13 31</inkml:trace>
  <inkml:trace contextRef="#ctx0" brushRef="#br0" timeOffset="39235.992">6390 4533 0,'0'0'0,"-13"-13"15,26 40 17,-13-15-17,-13 42 1,-1 38 0,1-79-16,13 53 15,-13 0 1,26-26-1,14-26 1,12-2 0,28-12-1,11 0 1,-11-12 0,-1 12 15,-26 0-31,-27 0 31,0 0-15,-39-14 15</inkml:trace>
  <inkml:trace contextRef="#ctx0" brushRef="#br0" timeOffset="39519.975">6575 4758 0,'0'13'47,"0"0"-32,0 1-15,13 52 16,-13 13 0,0-13-16,13 0 31,1-26-15,-1-26-1</inkml:trace>
  <inkml:trace contextRef="#ctx0" brushRef="#br0" timeOffset="39959.879">6932 5009 0,'0'0'0,"13"27"47,1-14-47,-14 0 0,-14 66 31,14-65-31,-39 65 16,-14-26-16</inkml:trace>
  <inkml:trace contextRef="#ctx0" brushRef="#br0" timeOffset="43810.361">7250 4573 0,'0'0'0,"0"-14"32,13 2-32,0 12 15,1 0 1,25 0-16,-12 12 15,-15 2 1,28-1 0,-13 26-1,-27-25 1,-13 12 0,-14-12-1,14-1 1,-1-13-1,14 13 1,40 0 0,13 14-1,0-1 1,-13 1 0,-13 25 15,-41-12-16,-26 0 1,-26-27 0,-27 0-1,27-26 1,27 0 0,26-1-1,39 2 16,-12 12-31,12 12 0</inkml:trace>
  <inkml:trace contextRef="#ctx0" brushRef="#br0" timeOffset="46083.392">7818 4996 0,'0'0'0,"0"-13"16,-12 39 15,12-12-15,-14-1-1,1 0-15,0 27 16,-1-14-1,1-12 1,13-2 0</inkml:trace>
  <inkml:trace contextRef="#ctx0" brushRef="#br0" timeOffset="46594.498">8043 4665 0,'0'14'16,"0"-1"-16,0 0 15,-13 0 1,13 1 0,0-1-16,0 0 15,13-13 1,53 0-1,-12 0 17,-2 13-32,1 14 31,-26 25-15,-27 2-1,-27-15 1,1 1-1,-14-27 1,13-13 0,1-26-1</inkml:trace>
  <inkml:trace contextRef="#ctx0" brushRef="#br0" timeOffset="46828.494">8030 4599 0,'0'0'0,"40"0"31,-27 0-31,1-13 0,52 0 16,105-1-1,-105 14 1,-39 0-16</inkml:trace>
  <inkml:trace contextRef="#ctx0" brushRef="#br0" timeOffset="47200.736">8705 5089 0,'13'13'31,"-13"0"-31,-13 13 16,13-12-16,-14 12 31,-12 0-15</inkml:trace>
  <inkml:trace contextRef="#ctx0" brushRef="#br0" timeOffset="48029.218">8904 4533 0,'12'14'63,"2"-14"-63,-1 0 15,14 0 1,-15 0-16,68 0 16,-14 0-16,-13 0 31,-27 0-15,14 0-1,-26-14 1,-2 14 15,-12 14 0,0 12-15,0 14 0,-12-14-16,12 67 15,-14 13 1,14-40 15,0-14-15,0-25-1,0-14 1,0 0-16,14 1 31,-2-1-31</inkml:trace>
  <inkml:trace contextRef="#ctx0" brushRef="#br0" timeOffset="48262.202">9472 5062 0,'0'13'32,"0"1"-17,0-1-15,0 14 16,0-15-16,-26 42 16,-14 12-1</inkml:trace>
  <inkml:trace contextRef="#ctx0" brushRef="#br0" timeOffset="51050.083">9816 4639 0,'13'0'31,"1"0"-15,-1 13-16,0-13 0,53 27 16,13 12-1,-52-12 1,12 26-16,1-13 31,-26-1-31,-28-12 16,-12-15 15,-27-12-31,14-12 31,12-2-15,14-12-1,39-14 1,27-26 0,0 13-1,13 0 1,-66 40-16,27-40 16,-27 14-1,-14-1 1,-39 0 15,-13 40-31,0 26 16,0 40 15,66-26-15,40 40-1,66-41 1,-1-25-1</inkml:trace>
  <inkml:trace contextRef="#ctx0" brushRef="#br0" timeOffset="51589.356">10570 5023 0,'0'0'16,"-26"26"-1,12 0 1,-25 28-1,12-28 1,14 0 0</inkml:trace>
  <inkml:trace contextRef="#ctx0" brushRef="#br0" timeOffset="52329.363">11086 4454 0,'0'-14'0,"0"28"0,-13-14 31,0 13-15,13 0-16,-66 80 15,13 52 1,13 14 0,26-53-1,54 0 1,27-66 0,12-40-1,14-27 1,-14-26-1,-66-13 1,-39-13 0,-80 39 15,13 26-15,-13 54-1,66 0 1,40 13-1,67 0 1,25-53 0</inkml:trace>
  <inkml:trace contextRef="#ctx0" brushRef="#br0" timeOffset="63079.24">11258 4242 0,'13'0'79,"1"-13"-79,-1 13 0,0 0 15,0 0-15,14 13 16,25-13-1,2 0 1,-15 0 0,-12 0-1,-1 0 1,-13 0 15,-13 13-15,14 0 15,-14 1-31,0 26 31,0-28-31,0 28 16,0 26 0,13 14-1,-26 25 1,13-25-1,13-1 1,-26 1 0,13-1-1,13-26 1,-26 13 15,26 13-15,-13-52-1,13 12-15,-13 1 16,0 0 15,0-13-15,0-1 0,0 0-1,-13-12 1,13 12-1,0 0 1,-13-12 0,-14-1-1,-13 14 1,-26-41 15,-26 1-31,-14-14 16,27 15 15,52-2-31</inkml:trace>
  <inkml:trace contextRef="#ctx0" brushRef="#br0" timeOffset="178618.472">1958 6359 0,'0'-14'16,"0"1"-1,-14 13 1,14-13-1,-12 13-15,-15 0 32,-52 26-32,-1 1 15,41-1 17,25-26-32,41 14 31,13-1-16,52-13-15,-26 13 32,-13 1-17,-40 12 1,-26 0 0,-26 14-1,-54 0 1,27-27-1,39-13 1,27 13 0,14-26 15,-1 0-31</inkml:trace>
  <inkml:trace contextRef="#ctx0" brushRef="#br0" timeOffset="178901.21">2130 6293 0,'0'-14'0,"0"28"0,0-41 0,0 14 0,-13 13 16,13-14-1,0 2 1,0 51-1,0-26 1,26 67 0,-12-1-16,12-13 15,-13-40 17,-13 1-17</inkml:trace>
  <inkml:trace contextRef="#ctx0" brushRef="#br0" timeOffset="179084.726">2011 6412 0,'0'0'0,"53"-27"31,-40 27-31,79-13 15,-38 13 1,-41 0-16,13 0 16</inkml:trace>
  <inkml:trace contextRef="#ctx0" brushRef="#br0" timeOffset="179479.153">2209 6425 0,'0'13'15,"14"-13"1,-14 14-16,13-2 16,0-12-16,0 14 15,0-1 1,14-40 15,-40 1-15,-1 0-1,1 26 17,0 0-32,0 40 31,13-14-31,13-13 15,0 0 1,67 1 0,-14-41-1,-53 27-15</inkml:trace>
  <inkml:trace contextRef="#ctx0" brushRef="#br0" timeOffset="179748.384">2460 6134 0,'0'0'0,"0"26"16,0-13 0,27 133-16,0-27 31,-27-79-31,13 105 15,13-52 1,-12-40 0,-1-13-1,-13-67 1</inkml:trace>
  <inkml:trace contextRef="#ctx0" brushRef="#br0" timeOffset="179980.865">2500 6452 0,'0'0'16,"14"-14"15,25 28-31,1 12 16,-27-13-1,0 14 1,-26 12-1,-13 1 1,-14 0 0,0-14-1,27-26 1</inkml:trace>
  <inkml:trace contextRef="#ctx0" brushRef="#br0" timeOffset="180298.595">2858 6121 0,'0'0'15,"-14"0"-15,14 26 16,0 0-1,0-12-15,14 78 0,-1 41 32,0-27-17,13-27 1,-26-53 0,14-26-1</inkml:trace>
  <inkml:trace contextRef="#ctx0" brushRef="#br0" timeOffset="180476.553">3149 6227 0,'0'-14'16</inkml:trace>
  <inkml:trace contextRef="#ctx0" brushRef="#br0" timeOffset="180669.028">3215 6425 0,'-14'0'31</inkml:trace>
  <inkml:trace contextRef="#ctx0" brushRef="#br0" timeOffset="181150.593">1601 6848 0,'-14'0'0,"28"0"0,-40 0 15,52 0 1,-13 0-16,66 0 16,133-13-1,145-13 1,-79-1-1,-27 14 1,-39-1 0,-66 14-1,-94 0 17,-38-12-32</inkml:trace>
  <inkml:trace contextRef="#ctx0" brushRef="#br0" timeOffset="183299.238">4432 6293 0,'0'0'15,"-13"0"1,-1-14 0,1 14-1,-14 0 1,1 14-1,26-1-15,-13 0 32,0 0-32,39 0 31,40 1-15,-26-1-16,13 0 31,-27 0-16,-39 14 1,-40 0 0,-13-1-1,27-13 1,12 0 0,14-13-1,39-13 1,-12 0-1</inkml:trace>
  <inkml:trace contextRef="#ctx0" brushRef="#br0" timeOffset="183718.592">4617 6332 0,'0'13'31,"0"1"-15,13-1-16,1-13 15,-2 13 1,2 0 0,12-26-1,1-27 1,-14 14-1,-13 0 1,-26 12 0,-1 28 15,14 12-31,-1 14 16,28 26 15,39-39-31,26-15 31,14-24-15,-67 12-16</inkml:trace>
  <inkml:trace contextRef="#ctx0" brushRef="#br0" timeOffset="183989.547">4935 6014 0,'0'0'16,"0"40"0,13-26-1,-13 12-15,13 14 16,0 119-1,14-54 1,-1-25 0,1-54-16,-27-12 15,13-14 1</inkml:trace>
  <inkml:trace contextRef="#ctx0" brushRef="#br0" timeOffset="184369.639">5160 6345 0,'0'0'0,"0"14"0,0-1 16,0 0-16,0 0 0,12 1 31,15-1-16,13-26 1,13-14 0,-27-13-1,-13 14 1,-26 0 0,-13 26-1,-1 13 1,-12 53-1,25-26 1,28 0 0,25-1-1,27-26 17</inkml:trace>
  <inkml:trace contextRef="#ctx0" brushRef="#br0" timeOffset="184630.012">5517 6372 0,'0'0'16,"-27"-13"-16,14 26 15,-13 0 1,26 0-16,-14 27 15,28 13 1,12-14 0,40-25 15,27-28-15,-80 2-16</inkml:trace>
  <inkml:trace contextRef="#ctx0" brushRef="#br0" timeOffset="184859.546">5715 6068 0,'-13'0'0,"26"0"0,-26-14 16,26 41 0,-13 26-1,13-27-15,1 53 16,12 41-1,0-54 1,-12-27 0,-1-25-1</inkml:trace>
  <inkml:trace contextRef="#ctx0" brushRef="#br0" timeOffset="185049.443">5583 6173 0,'0'0'0,"13"14"16,13-14-16,1 0 16,0 0-16,65-14 15,67 1 1,-133 13-16</inkml:trace>
  <inkml:trace contextRef="#ctx0" brushRef="#br0" timeOffset="185738.701">6284 6200 0,'0'0'0,"0"-13"16,0-1 0,26 1-16,14 13 31,-27 0-31,53 13 16,-12 14-1,-15 12 1,-12 1-1,-27-26 1,-14-1 0,-12 0 15,0-39-15,12 12-1,14-12 1,26 0-1,14-1-15,13 27 32,-13 13-17,-14 13 1,-12 14 0,-1 13-1,0-26 1,13-14-1,14-13 1,0-40 0,-14-13-1,-26 40 1,-13-26 0,-14-1-16,-25 26 31,12 14-16,0 14 1,14 26 0,26-1-1,13-12 1</inkml:trace>
  <inkml:trace contextRef="#ctx0" brushRef="#br0" timeOffset="186108.93">6919 6213 0,'0'-13'16,"-13"13"0,-1 13-16,14 13 31,0-12-31,0 12 15,14 1 1,25-27 0,-12-13-16,0-14 31,-1-12-15,-40-1-1,2 26 1,-15 28-1,-13 26 1,27 12 0,26-12-1,0-27 1</inkml:trace>
  <inkml:trace contextRef="#ctx0" brushRef="#br0" timeOffset="186384.367">7170 5896 0,'0'0'15,"0"13"-15,0 0 0,-13 13 16,13 1-16,0 92 15,0 26 1,13-91 0,1-2-1,-14-78 17</inkml:trace>
  <inkml:trace contextRef="#ctx0" brushRef="#br0" timeOffset="186549.457">6985 6054 0,'-13'0'0,"26"0"0,-26-13 0,0 13 0,65-27 47,2 15-47,65-15 15,13 0 1,-66 1-1</inkml:trace>
  <inkml:trace contextRef="#ctx0" brushRef="#br0" timeOffset="187249.23">8057 5777 0,'-14'0'0,"28"0"0,-41-14 15,14 14 1,-14 0 0,-25 40-16,25 53 31,0 39-16,41-13 1,39-27 0,-27-52-16,1-13 31</inkml:trace>
  <inkml:trace contextRef="#ctx0" brushRef="#br0" timeOffset="187431.148">7792 6200 0,'0'0'15,"26"-13"17,-12 13-32,12-14 0,0 14 0,94-26 31,-27 13-31,-41 13 15</inkml:trace>
  <inkml:trace contextRef="#ctx0" brushRef="#br0" timeOffset="188619.979">8215 6147 0,'0'0'16,"14"-26"0,-1 26-16,0 0 15,0 0-15,40 0 32,-26 13-32,13 13 31,-28 14-31,2-1 31,-14-12-15,0-14-16,0-53 47,0 28-47,26-15 15,0-13 1,1 27-1,-14 13 1,27 13 0,-13 14-1,12-14 1,1 0 0,13-26 15,-27-14-31,1-12 15,-27-14 17,-27 26-32,-39 14 31,0 26-15,40 1-1,12-1 1,28 13-1,25-26 1,28 0 0,25-13-1,-39 13 1,-13-13 0,-14 26 15,0 0-31,-12 1 15,-14-1 17,13 0-32,-26 0 47,-13-39-32,26 13 1,0-1-16,-14 1 15,40-27 1,-12 40 0,-1 0-1,26 27 1,-25-1 0,-1 14 15,0-14-31,-13-12 15,-26-28 17,26 1-17,-14-13 1,28-14 0,-1 0-1,14 40 1,-1 14-1,1 25 1,-14 27 0,0-26-1</inkml:trace>
  <inkml:trace contextRef="#ctx0" brushRef="#br0" timeOffset="189251.14">9591 5737 0,'13'13'32,"-13"0"-32,0 14 0,14-1 0,12 120 31,1 79-31,-14-93 15,14-39 17,-15-41-17,2-25 1,-14-54 0</inkml:trace>
  <inkml:trace contextRef="#ctx0" brushRef="#br0" timeOffset="189550.635">9618 6028 0,'26'0'16,"-13"0"-16,1 13 15,12-13 1,27 13-16,0 27 31,-27-13-15,-39-14-16,-14 13 31,-12-13-15,0 1-1,12-14 1,27-14-1</inkml:trace>
  <inkml:trace contextRef="#ctx0" brushRef="#br0" timeOffset="190158.743">9882 6028 0,'0'0'0,"13"-26"32,1 26-32,-1 0 0,27 12 31,-27-12-31,26 27 16,15 13-1,-42-14 1,-12 14-1,0-27 1,-12-13 15,-2-13-31,14 0 16,14-14 0,12 1 15,27 13-16,13-14 1,14 0 0,-2 1-16,-51 13 31,-14 0-15,-26-1-1,-14 2 1,-39 38-1,40 14 1,0 12 0,39-12-1,53 13 1,27-27 0,-1-26 15,-65 0-31</inkml:trace>
  <inkml:trace contextRef="#ctx0" brushRef="#br0" timeOffset="190548.435">10650 6014 0,'0'0'15,"-14"14"16,14-1-31,0 0 0,0 40 16,0-13 0,27 0-1,-1-40 1,27-14 0,-40-25 15,-13-41-16,-13 54 1,-27 0 0,14 26-1,0 26 1,12 27 0,28-27-1,25 27 1,-26-53-16</inkml:trace>
  <inkml:trace contextRef="#ctx0" brushRef="#br0" timeOffset="191860.612">10861 6081 0,'0'-13'16,"0"26"-16,-13-26 0,13-1 0,13-12 15,13 26 17,1 0-32,26 40 31,0 13-15,-27-14-1,1-12 1,-27-14-1,0 0 1,-40-26 0,14-14-1,13-12 1,13-1 0,13 14 15,106-14-16,-67 26 1,28 2 0,-40-2-16,-14 14 31,-39-13 0,0 0-31,0 13 16,-1 0-1,1 26 1,13 27 0,13-13-1,14-14 1,12-12 0,-12-14 15,12-53-16,-39-27-15,0-26 32,-26-13-17,0 40 1,-1 40 0,14 65 15,13 0-31,0 67 15,0 53 1,26-54 0,28 1-1,-2-67 1,1-26 0,0-40 15,-26 1-31,-27-15 15,0 15 17,0 12-32,-27 15 31,1 24-15,12 15-1,14 26 1,14-27-1,25 14 1,-12-27 0,12-13-1,1-26 1,0-14 0,-14 27 15,1-1-31,-1 14 15,-13 27 17,1 13-17,-1-14 1,-13-12 0,-13-1-1,13-40 16,0 14-31,39-40 16,27-40 0,14 41-1,-67 25 1</inkml:trace>
  <inkml:trace contextRef="#ctx0" brushRef="#br0" timeOffset="194279.293">15597 5591 0,'-13'-13'15,"13"0"1,0 26 47,13 14-63,-13-14 0,0 0 0,0 40 15,0 13 1,13 0-1,-13-26 17,14-40-32,-14 13 31,13-26 0,-13 0-31</inkml:trace>
  <inkml:trace contextRef="#ctx0" brushRef="#br0" timeOffset="194881.895">15478 5432 0,'0'0'15,"-26"0"-15,0 0 0,-14 14 16,-53 52-1,53 13 1,0 67 0,54 53-1,38-81 1,15-38 0,52-27 15,0-53-31,40-66 15,13-80 17,-53 14-32,-40-14 31,-66-39-15,-65 66-1,-173 0 1,53 106-1,-79 66 1,144 39 0,28 27-1,66 27 1,65-14 0</inkml:trace>
  <inkml:trace contextRef="#ctx0" brushRef="#br0" timeOffset="197410.498">4511 4547 0,'-13'12'16,"13"2"-1,0 12 1,13-12 0,0-2-1,41-51 1,51-40 0,1-14-1,-80 67 1,14-14-16</inkml:trace>
  <inkml:trace contextRef="#ctx0" brushRef="#br0" timeOffset="200179.213">1389 7827 0,'0'-13'0,"-13"0"32,13-1-32,-14 14 15,2-13 1,-15 0 0,14 13-16,-27 0 15,27 0-15,-53 40 16,26-27-1,14 13 1,39-13 0,40 1 15,92-1-15,-65 0-1,-27 0 1,-27 14-1,-39 12 1,-93 27 0,92-52-16,-64 12 15,-2 0 1,27-26 0,13 0-1,54-12 1,38-28-1</inkml:trace>
  <inkml:trace contextRef="#ctx0" brushRef="#br0" timeOffset="200458.357">1627 7708 0,'0'13'16,"14"-13"-16,-14 27 15,0-1-15,12 40 16,15 13 0,0-26-1,12 1 1,-12-42 15</inkml:trace>
  <inkml:trace contextRef="#ctx0" brushRef="#br0" timeOffset="200640.482">1521 7933 0,'0'0'32,"66"-14"-32,-39 14 0,12-13 15,-12 13-15,39-13 16,0 0 0,-39 13-16</inkml:trace>
  <inkml:trace contextRef="#ctx0" brushRef="#br0" timeOffset="201036.644">1839 7919 0,'0'14'31,"13"-1"-31,-13 0 0,14-13 0,-2 13 31,15-13-15,12 0-1,-25-13 1,-14 0 0,-14-27-1,2 27 1,-15 13-1,14 13 1,-1 27 15,28-14-15,26 1-16,-1-14 31,41-26-15,-54 0-16</inkml:trace>
  <inkml:trace contextRef="#ctx0" brushRef="#br0" timeOffset="201309.948">2103 7721 0,'0'0'15,"-12"0"-15,12-13 16,0 40-1,12 12-15,2 133 32,-1-53-32,-13 27 31,13-54-31,1-39 31,12-80 0,-26 15-31</inkml:trace>
  <inkml:trace contextRef="#ctx0" brushRef="#br0" timeOffset="201589.281">2117 7972 0,'-14'-13'0,"28"26"0,-40-26 15,12 0 1,67 13 15,-26 0-15,25 13-1,14 0 1,-39 1-16,-27 12 31,-13 0-31,-80 14 31,66-26-15,1-14-16,13 0 31</inkml:trace>
  <inkml:trace contextRef="#ctx0" brushRef="#br0" timeOffset="202009.539">2421 7655 0,'0'0'0,"13"-13"16,1 13-1,25-14-15,-26 14 16,54 14-1,-15-1 1,-25 0 0,-14 27-1,-66 13 1,-13-13 0,13-14-1,40-13 1,-1 0-1,54 1 1,53-28 15,92-12-15,-79 26-16,-53 13 16</inkml:trace>
  <inkml:trace contextRef="#ctx0" brushRef="#br0" timeOffset="202611.226">1284 8409 0,'0'0'16,"-14"0"0,40-14-1,54 14 1,-40 0-16,158-26 15,14 0 1,79-14 0,-40 14 15,-13 12-31,-105 1 31,-54 13-15,-53 0-1,-12-13 1,-41 13 31</inkml:trace>
  <inkml:trace contextRef="#ctx0" brushRef="#br0" timeOffset="212678.014">3440 7735 0,'13'0'63,"-13"13"-63,0 0 15</inkml:trace>
  <inkml:trace contextRef="#ctx0" brushRef="#br0" timeOffset="212847.122">3374 7946 0,'0'13'32</inkml:trace>
  <inkml:trace contextRef="#ctx0" brushRef="#br0" timeOffset="213320.913">4247 7325 0,'0'0'15,"13"12"1,-13 15 0,27 39-1,-15 0 1,2-52-16,-14 65 15,0-13 1,0-39 0,0-1-1,13-13 1,26-13 15,41-13-31,13 0 31,13 13-15,-54 0-16</inkml:trace>
  <inkml:trace contextRef="#ctx0" brushRef="#br0" timeOffset="213739.805">4789 7655 0,'0'-13'0,"-13"13"31,13 13-15,13 14-16,0 26 15,-13-40 1,27 0-1,13 0-15,-14-26 16,0 0 15,-26-40-31,-26 26 32,-40 1-17,13 26 1,0 13-1,26 14 1,14 12 0,40-12-1,12-27 1</inkml:trace>
  <inkml:trace contextRef="#ctx0" brushRef="#br0" timeOffset="214121.163">5040 7589 0,'14'13'0,"-28"-26"16,14 40 15,0 12-15,0-26-16,14 14 15,12-1 1,-12-26 0,25-13-1,-26-13 1,-13-14 15,-26 14-31,0 26 16,-14 12 15,0 28-31,13 13 31,41-26-15,12-27 0</inkml:trace>
  <inkml:trace contextRef="#ctx0" brushRef="#br0" timeOffset="214418.798">5186 7325 0,'0'0'0,"0"12"31,0 15-31,0 0 16,26 65-16,1 41 31,-1-67-31,14 13 32,-27-53-17,0-12 1,1-28-16</inkml:trace>
  <inkml:trace contextRef="#ctx0" brushRef="#br0" timeOffset="-214747.654">5424 7576 0,'-13'0'63,"-1"13"-48,2-13-15,12 13 16,-27 1 0,14-2-16,-14 15 15,14-27 1,0 13-1,13 14 1,39-14 0,27 0-1,40-13 1,-53-13 0</inkml:trace>
  <inkml:trace contextRef="#ctx0" brushRef="#br0" timeOffset="-213657.928">6429 7417 0,'0'-40'16,"0"80"-16,14-93 0,-14 26 0,-14-12 15,1-14 1,0 27 0,0 26-1,-40 40 1,13 38 15,13 28-31,27 1 31,14-68-31,-1 0 32,-13-25-17,-27-14 17,15-14-32,-15 2 15,0-2 1,15 1-1,-2 13 1,67-13 15,40-1-15,-14 2 0,-66 12-1,27 0-15,13 0 31,-40 12-15,0-12-16,-13 27 31,0 26-15,0-40 0,26 14-1,1-14 1,0-26-1,-1-14 1,-26-12 0,-26 12-1,-40-12 1,0 39 0,26 0 15,26 0-16,1 0 1,53 0-16,39-14 31,14 14-31,-14 0 32,-12 14-17,-41 12 1,0 0-1,-26-12 1,-13-28 31,13 1-31,0 0-1,27-40-15,12 13 31,14 14-15,-26 26-16,13-14 16</inkml:trace>
  <inkml:trace contextRef="#ctx0" brushRef="#br0" timeOffset="-211738.06">7699 7232 0,'0'0'0,"0"-13"15,-13 13-15,13-14 16,0 28 15,0 52-15,-13 40 15,13-93-31,-14 26 0,14 14 31,0-26-31,0-14 32,14 1-17,12-14 1,54-14-1,13-12 1,-27 26 0,-14 0-1,-12 0 1,-27 0 0</inkml:trace>
  <inkml:trace contextRef="#ctx0" brushRef="#br0" timeOffset="-211176.362">8466 7166 0,'14'-27'16,"-28"14"15,2 13-31,-28 0 16,-26 26-1,52-12 1,-38 12-16,12 1 31,40-14-15,13 0 0,53 1-1,27-2 1,-27 2-1,-53-1-15,27 0 16,-40 27 0,-27-14-1,-65 27 1,26-26 0,26-27-1,14 13 16,39-40-15</inkml:trace>
  <inkml:trace contextRef="#ctx0" brushRef="#br0" timeOffset="-210857.779">8877 7100 0,'13'0'31,"-13"12"-31,0 42 16,0-41-16,-13 106 15,0-13 16,-1-27-31,28-39 16,-14-27 15,-14-39 1,14-1-32,-13 14 0</inkml:trace>
  <inkml:trace contextRef="#ctx0" brushRef="#br0" timeOffset="-210576.483">8625 7166 0,'0'0'15,"27"0"32,0 0-47,-15 0 0,28 0 0,40 0 31,52-27-31,-39 0 32,-27 15-17,-53 12 1,0-14 0,0 14-1,-26 14 1</inkml:trace>
  <inkml:trace contextRef="#ctx0" brushRef="#br0" timeOffset="-207711.078">9869 7311 0,'0'0'15,"0"-13"-15,-13 0 16,0-1-16,-1 2 31,1 12-15,-14 0 0,1 26-16,-14 26 31,28-25-16,12-14-15,12 14 16,28-1 0,0-26-1,13-13 1,-27-13 0,-13-14-1,-26 0 1,13 14 15,-13 12-15,26 41 15,-13-14-31,27 13 16,12 14-1,-12-13 1,12-1-1,-25-26 1,-14-13 15,-14-13-15,14 12-16,-12-12 16,12 12-1,12 2 1,28 12 15,0 12-15,-14 28-1,14 0 1,-27-14 0,1-12-1,-14-41 16,0 14-15,0-13 0,13-14-1,0 26 1,-13 2-16,13 12 16,14 0-1,13 26 1,-1 27 15,0-27-31,15-13 16,-28-13 15,1-26-15,-1-40-1,-26 26 1,-13-12-1,-14 25 1,14 27 0,-13 27-1,12 25 1,1 41 0,13-54-1,13-12 16,14-27-31,13-27 16,-27-25 15,0-28-31,-13-39 32,-26 27-17,12 26 1,1 39-1,0 80 17,13 66-17,13-79-15,14 78 16,25-38 0,14-27-1,-12-40 1</inkml:trace>
  <inkml:trace contextRef="#ctx0" brushRef="#br0" timeOffset="-207058.092">11020 7100 0,'0'0'0,"0"12"16,0 2 0,13 39-1,-13-40-15,13 80 16,-13-14 0,14-13-1,-1-53 16,-26-39 1,13 13-32,-27-66 15,-12-14-15,12-27 32,40 42-17,14 51 1,26 14-1,-13 26-15,12 40 32,-52-40-17,-13 26 1,0-12 0,-53 0-1,26-14 1,27 0-1,0-13 1,26 27 15,40-1-15,-1 27 0,28 0-1,-27-13 1,-13-1-1,-14-39 1</inkml:trace>
  <inkml:trace contextRef="#ctx0" brushRef="#br0" timeOffset="-206477.035">11708 7073 0,'0'-13'15,"0"26"-15,0-40 0,0 15 16,-26-2 0,-14 1-1,-53 26 1,40 13 0,40-26-1,-1 14-15,2 12 16,38 14-1,27-27 17,39 27-17,-38-27-15,-2 27 32,-38-27-32,-41 27 31,-39 0-16,13-28 1,-26 2 0,25-14-1,42 0 1,12-14 0,26-12-1</inkml:trace>
  <inkml:trace contextRef="#ctx0" brushRef="#br0" timeOffset="-206147.863">12052 7034 0,'0'0'31,"13"12"-15,-13 2-16,0 26 15,0-14-15,-13 67 16,13 13 0,13-67-1,-13-12 1,0-14-1,-13-53 32,13 27-47,0-13 0</inkml:trace>
  <inkml:trace contextRef="#ctx0" brushRef="#br0" timeOffset="-205848.462">11827 7020 0,'-13'0'0,"39"14"31,-13-14-31,27 0 16,79-14-1,0 1 1,0-14-1,-93 27-15,41-26 16,-41 13 15,-12 13-31,-1 0 32,-40 13-17,14 0-15</inkml:trace>
  <inkml:trace contextRef="#ctx0" brushRef="#br0" timeOffset="-201175.164">7263 7840 0,'0'0'0,"0"-13"47,0 0-31,0 0-16,0-1 15,13 1-15,-13-13 0,14-27 32,-2 0-17,-12 39 1,27 28 15,-14-1-31,27 53 16,0 0-1,-1-39 1</inkml:trace>
  <inkml:trace contextRef="#ctx0" brushRef="#br0" timeOffset="-200067.565">6879 6914 0,'0'0'0,"13"14"46,-13-1-46,14-13 0,12 26 16,-13 1 0,1-14-1,-1 0-15,0 13 32,1-26-32,-14-12 31,0-15-16,0-26 1,0 13 0,12 14-1,2 13 1,-1 13 0,14 26-1,25 27 16,-38-27-31,25 1 32,-12-27-32,-27 13 15,13-53 17,-13 14-17,0 0 1,0 12-1,26 28 17,-26-1-32,27 13 15,0 1 1,12-14 0,-26-13-1,1-13 1,-2-27-1,-24 0 17,-28 14-17,14 13-15,-14 26 32,13 0-17,27 14 1,27 12-1</inkml:trace>
  <inkml:trace contextRef="#ctx0" brushRef="#br0" timeOffset="-199078.538">7475 6888 0,'0'0'16,"0"-13"-16,-14 26 31,14 0-31,0 0 0,0 14 32,0 26-32,14-13 31,-14-28-16,26-12 1,-26-12-16,26-28 16,-26-26-1,-13-53 1,0 53 0,-27 12-1,27 28 1,13 13-1,-13 52 1,0 41 0,26 39-1,13-53 17,14-26-32,13-14 31,-14-39-31,15-40 31,-28 13-15,-26 1-1,0 25 1,0 1 0,-14 53 15,2-27-16,12 53-15,0-26 16,26-1 15,14-39-31,-1-26 32,1-14-32,-14-26 31,-26 27-16,0 12-15,0 14 32,14 13-1,-14 13-31,26 0 16,27 14-1,-26-14 1,-14 14-1,-26-14 1,-14 13 0,0-13-1,15 1 17,-2-1-32,40-26 31</inkml:trace>
  <inkml:trace contextRef="#ctx0" brushRef="#br0" timeOffset="-198243.823">8149 6795 0,'0'14'47,"0"-2"-31,0 2-16,0-1 0,0 40 15,14-26 1,-2-14 0,2-13 15,-1-27-16,0 1 1,-13-1 0,0 1-1,-40 12 1,14 14 15,13 14-31,0-14 16,-1 13-1,28-40 17,-14 15-17,26-42-15,-12 15 16,12-14 0,0 0 15,-12 40-16,-1 26 1,27 53 0,-40 1-1,13 25 1,0 14 0,0-27-1,14-53 1,-1-26-1,27-39 1,0-27 0,-40 13-1,-26-14 17,-40 41-17,0 13 1,13 26-1,14 1-15,39-2 32,54-24-17,78-15 1,-79 0 0</inkml:trace>
  <inkml:trace contextRef="#ctx0" brushRef="#br0" timeOffset="-194798.463">13044 7232 0,'-13'0'0,"26"0"0,-26 13 0,13 1 16,0 12-1,40 0 1,-28-26-16,55 14 16,-1-14-1,-26-14 17,-40-12-32,-27 12 31,-12 2-31,-14-15 15,26 27 17,14 0-17,39-27 17,-12 27-32,12-26 15,-13-27 1,14-27-1,-27 14 1,13 0 0,13 53-1,1 13 17,0 27-32,-15-1 0,2 120 31,-1 39-31,0 26 15,1-91 17,25-54-32,1-40 31,13-66-15,0-39-1,-53-40 1,-26 40-1,-28 25 1,-39 28 0,27 40-1,40-2 1,13-12 15,66 0-15,53-26-16,39-14 31,-79 14-31</inkml:trace>
  <inkml:trace contextRef="#ctx0" brushRef="#br0" timeOffset="-194117.632">13904 7179 0,'0'0'15,"-14"-13"-15,2 13 32,51 0-32,14 13 31,-26 0-31,25 14 0,2 13 31,-28-1-15,-13-12-1,-13-15 1,-27 2 0,1-28-1,13-12 1,13 0-1,13-14 1,13 27 0,1 0-1,12 39 1,-12 0 0,13 14 15,-27-14-31,14-26 31,-1-12-15,14-28-1,-40-13 1,-14 13 0,-25 0-1,-27 40 1,12 14-1,15 25 1,26 1 0,26 0-1,40-14 1,-27-26 0</inkml:trace>
  <inkml:trace contextRef="#ctx0" brushRef="#br0" timeOffset="-193747.561">14512 7179 0,'0'13'15,"0"0"1,0 1-16,0 26 15,14-14 1,12-13 0,14-26-1,-13-13 1,-15-14 0,-24 0-1,-15 13 1,14 27-16,-27 0 31,13 14-15,1-1-16,26 0 31,13 27-31</inkml:trace>
  <inkml:trace contextRef="#ctx0" brushRef="#br0" timeOffset="-193468.653">14737 6928 0,'0'0'0,"0"66"31,0-26-31,0-14 16,0 93 0,0-27-1,0-38 1,14-28 0,-1-26-1,-13-14-15</inkml:trace>
  <inkml:trace contextRef="#ctx0" brushRef="#br0" timeOffset="-193288.065">14579 7100 0,'-14'0'16,"41"12"-1,-14-12-15,1 0 16,91-12-16,27-2 31,0-12-15,-78 12-16</inkml:trace>
  <inkml:trace contextRef="#ctx0" brushRef="#br0" timeOffset="-192237.686">15729 7219 0,'-12'13'31,"12"0"-31,0 1 15,0 12 1,0-13-16,-14 26 16,14-12-16,0 0 31</inkml:trace>
  <inkml:trace contextRef="#ctx0" brushRef="#br0" timeOffset="-192065.722">15650 7073 0,'0'0'0,"13"13"0,-13 1 15,14-14-15</inkml:trace>
  <inkml:trace contextRef="#ctx0" brushRef="#br0" timeOffset="-191627.183">15928 7245 0,'0'14'31,"0"-2"-31,0 2 16,0-1-16,0 0 16,13 40-16,0-13 31,14-14-31,0-39 31,-15-27-15,-12 14-1,14-14 1,-1 0 0,0 14-1,1 52 16,-2 14-15,2-26-16,12 25 16,14 1-1,0-40 1</inkml:trace>
  <inkml:trace contextRef="#ctx0" brushRef="#br0" timeOffset="-191316.053">16695 7100 0,'0'0'16,"0"26"-1,0-13-15,0 0 16,0 1-16,14 25 16,-1-12 15,-13-14-31</inkml:trace>
  <inkml:trace contextRef="#ctx0" brushRef="#br0" timeOffset="-191152.244">16629 6941 0,'0'13'0,"0"0"31</inkml:trace>
  <inkml:trace contextRef="#ctx0" brushRef="#br0" timeOffset="-190668.514">16907 7086 0,'13'0'31,"-13"14"-31,13-2 15,1 2-15,-1 12 16,0 27 0,0-26-1,1-14 17,-14 1-32,13-54 46,-13 0-30,0 0 0,13 1-1,0 25 1,0 14 0,1 14-1,-1-2-15,-13 2 0,13 12 16,1 14-1,-14-13 1,12-1-16</inkml:trace>
  <inkml:trace contextRef="#ctx0" brushRef="#br0" timeOffset="-190178.228">17331 7086 0,'0'0'16,"-14"14"0,14-2-16,-13 15 15,0 26 1,13-40 0,13 14-16,14-14 31,-1-13-16,0-40 1,-12 1 0,-14-15-16,-14 28 31,-26 13-15,14 26-1,13 13 1,13 14-1,0-26-15</inkml:trace>
  <inkml:trace contextRef="#ctx0" brushRef="#br0" timeOffset="-188807.664">17515 7126 0,'0'0'16,"-13"0"-16,13-14 16,0 2-16,13-2 31,1 28-31,-1-14 16,40 52-1,-26-12 1,12 27-1,-26-55 1,-13 15 0,-13-27 15,13-13-31,-13-27 16,-1-13 15,14 0-16,27 26-15,26 1 32,40 0-17,-27 26 1,-14-14 0,-25 14-1,0 0 1,-41 14 31,1-1-47,0 0 15,-13 40 1,26-40 0,-27 40-16,27-26 31,13-14-31,13-13 15,14-40 17,0-53-17,-27 1 1,0 0 0,-39-27-1,26 79 1,0 26-1,0 2 1,-26 51 0,-1 54-1,0 12 1,27 15 0,27-54 15,12-27-31,28-12 15,-14-27 17,-14-27-32,-12-39 31,-14 13-15,-13 13-1,-13 14 1,-14 26-1,14 14 1,0 25 0,26 27-1,14-13 17,-1-40-32,27 1 31,-13-28-31,13-25 31,-14-1-15,-12 14-16,0 12 31,-1 28-15,-13 12-1,0 14 1,1 13-1,-14-40 1,0 14 0,12-67 15,2 26-15,26-39-1,92-53 1,53 14-16,-26 66 15,-133 26 1</inkml:trace>
  <inkml:trace contextRef="#ctx0" brushRef="#br0" timeOffset="-149828.544">5649 8369 0,'-13'0'31,"26"26"0,-13-12-15,13-1-16,-13 0 16,0 1-16,14 65 15,-14-39 1,0 26 0,12-26-1,-12-14 1,14 0-1,12-26 1,27 0 0,13-26-1,-12 13 17,12 0-17,-54 13 1,2 0-16</inkml:trace>
  <inkml:trace contextRef="#ctx0" brushRef="#br0" timeOffset="-149236.532">6231 8435 0,'0'0'0,"0"-13"15,0 0 1,0-1 0,-13 14-16,-27 14 31,0 12-15,-26 27-1,40-26 1,13-14-16,13 1 15,26-2 1,53-12 15,1 0-31,-14 14 32,-40 12-17,-26 14 1,-52 13-1,-41 0-15,13-14 32,54-39-17,13 14 1,52-67 0,-25 26-16</inkml:trace>
  <inkml:trace contextRef="#ctx0" brushRef="#br0" timeOffset="-148962.679">6641 8290 0,'0'0'0,"0"27"31,0-15-16,0 15-15,0 0 16,0-15-16,13 81 16,1-39-1,-1 12 1,-13-54 0,13 2-1,-39-40 1</inkml:trace>
  <inkml:trace contextRef="#ctx0" brushRef="#br0" timeOffset="-148737.722">6390 8369 0,'26'-13'31,"-13"13"-15,1 0-16,78-27 16,27 15-1,-13-15 1,-53 14 0,-26 13-1</inkml:trace>
  <inkml:trace contextRef="#ctx0" brushRef="#br0" timeOffset="-146498.661">5728 9084 0,'-13'0'31,"13"-14"-31,-13 28 16,-1-1 0,2 40-16,-15 39 15,27 1 16,27 13-31,25-40 32,1-40-17,53-39 1,-66 0-16</inkml:trace>
  <inkml:trace contextRef="#ctx0" brushRef="#br0" timeOffset="-146093.923">6099 9044 0,'0'0'0,"-14"0"15,1 13 32,13 0-47,0 1 0,-13-1 16,13 14-16,-40 51 16,27-24-1,0-15 1,13-25-1,13-1 1,40-13 0,26-27-1,1 14 17,-1 0-32,-39 0 31</inkml:trace>
  <inkml:trace contextRef="#ctx0" brushRef="#br0" timeOffset="-145867.714">6258 9202 0,'0'0'0,"0"14"47,12-1-47,-12 0 0,27 40 16,-27-39-16,13 52 15,14 0 1,-14-40 0</inkml:trace>
  <inkml:trace contextRef="#ctx0" brushRef="#br0" timeOffset="-145648.523">6654 9375 0,'0'0'0,"0"26"31,0-12-31,0 12 16,14-13 0</inkml:trace>
  <inkml:trace contextRef="#ctx0" brushRef="#br0" timeOffset="-145236.425">6760 9084 0,'0'-14'16,"-13"1"-16,26 0 31,1 13-31,12-13 16,93-1-1,-39 14 1,-28 0-1,-12 27 1,-40-1 0,-40 28-1,-39 24 17,26-38-32,26-13 31,27-1-16,14-26 1,105-13 0,26-13-16,1-1 31,-80 14-15,-53 13-16</inkml:trace>
  <inkml:trace contextRef="#ctx0" brushRef="#br0" timeOffset="-144887.973">7157 8713 0,'0'0'0,"27"0"31,-14 0-31,13 13 0,41 27 16,38 66-1,-12 13 1,-40 0-1,-53-13 1,-93 53 0,1-27-1,26-53 1</inkml:trace>
  <inkml:trace contextRef="#ctx0" brushRef="#br0" timeOffset="-142617.791">12462 7933 0,'-13'13'16,"-1"0"-1,14 40-15,14 39 16,-14-65 0,13 66-1,14-40 1,-15-13 0,-12-67 15,-12 14-31,-15-53 15,0-27 1,14 13 0,13 28-1,27 25 1,13 14 0,39 13-1,-26 26 1,-14 1 15,-39-14-15,-26 27-1,-27-27 1,13 0 0,27-13-1,13 14 1,27-2-1,65 42 1,1-1 0,-41-14-1,2-12 1,-15-27 0</inkml:trace>
  <inkml:trace contextRef="#ctx0" brushRef="#br0" timeOffset="-142016.668">13203 7986 0,'0'-14'15,"0"28"-15,0-41 16,0 14-16,-27 0 31,14 13-15,-53 13-16,13 0 31,40-13-31,-27 27 16,27-14-1,40 14 1,51-1-1,15 0 1,-13 0 0,-28 1-1,-52 0 1,-12-1 0,-68 14 15,27-14-16,0-13-15,40-13 32,26-26-17,-13 13-15</inkml:trace>
  <inkml:trace contextRef="#ctx0" brushRef="#br0" timeOffset="-141733.095">13653 7880 0,'0'-13'0,"0"26"32,0 0-32,0 13 15,13 27 1,-13-26-16,0 26 15,13 26 1,-13-39 0,0-14-16,-13-39 47,0 0-47,-1-27 15</inkml:trace>
  <inkml:trace contextRef="#ctx0" brushRef="#br0" timeOffset="-141528.031">13374 7906 0,'-12'0'0,"24"0"0,15-13 32,13 13-17,52-13-15,80 0 31,-79-1-31,26 1 32,-53 13-32</inkml:trace>
  <inkml:trace contextRef="#ctx0" brushRef="#br0" timeOffset="-138457.673">11734 8793 0,'-13'-14'0,"0"-12"32,13 13-32,-14 26 31,2 0-31,12 0 0,-40 67 31,0 26-15,40-14-1,53-13 1,26-39 0,54-26-1,-41-28 1,-66 1-16</inkml:trace>
  <inkml:trace contextRef="#ctx0" brushRef="#br0" timeOffset="-137898.214">11999 8819 0,'-14'-13'16,"28"26"-16,-28-39 15,2 12-15,24 1 32,15 13-17,-14 0-15,80-13 16,13 0 0,-14 13-1,-39-14 1,-39 14 15,-1 0-15,-26 40 15,-1-27-31,1 27 16,0 40-1,0 25 1,26-52-1,-13-26 1,26 13 0,-12-28-1</inkml:trace>
  <inkml:trace contextRef="#ctx0" brushRef="#br0" timeOffset="-137655.716">12660 9136 0,'0'14'16,"0"12"-1,-13-12 1,13-2-16,-26 42 15,-1-15 1,1-12 0</inkml:trace>
  <inkml:trace contextRef="#ctx0" brushRef="#br0" timeOffset="-137198.111">12780 8938 0,'0'0'0,"0"-13"0,0-1 31,0 28 16,0-1-47,12 0 16,-12 1-1,27-14 1,0 0 0,-14 0-16,27-14 31,-14 14-31,14 14 31,-27 12-31,-13 14 16,0 13 15,-13-27-15,-14 0-1,1-26 1,-1-12-1</inkml:trace>
  <inkml:trace contextRef="#ctx0" brushRef="#br0" timeOffset="-136998.538">12714 8872 0,'0'0'0,"0"-13"0,52-13 31,-26 12-31,28 1 0,51-14 16,-25 14 15,-67 13-31</inkml:trace>
  <inkml:trace contextRef="#ctx0" brushRef="#br0" timeOffset="-136735.84">13282 9136 0,'0'0'0,"0"14"16,0-1 0,0 0-16,0 1 15,-13 12 1,-14 0 0,-12 1-16</inkml:trace>
  <inkml:trace contextRef="#ctx0" brushRef="#br0" timeOffset="-135827.764">13401 8766 0,'-13'0'0,"26"0"0,-13-13 16,0 26 0,27-13-16,12 13 15,41 41 1,-28-2-1,-25-12 1,-14-14 0,-26 1-1,-14-14 1,-25-13 0,26 0-1,-1-13 1,40-27 15,13 1-31,28-15 16,-2 2 15,-38 52-31,12-53 16,-13 0-1,-26 13 1,-67 13-1,2 27 1,11 27 0,27 13-1,27-40-15,26 66 16,40-13 0,40-14 15,-14-12-31</inkml:trace>
  <inkml:trace contextRef="#ctx0" brushRef="#br0" timeOffset="-135507.679">13997 9216 0,'-14'26'15,"14"-12"1,-13-1 0,0 27-16,0-40 0,-1 26 31,1-13-31</inkml:trace>
  <inkml:trace contextRef="#ctx0" brushRef="#br0" timeOffset="-133618.134">14103 8740 0,'0'0'16,"12"-14"-16,-12 1 16,0 0-1,0 0-15,0 0 16,14-1-16,12 14 31,14 0-15,26 14-16,-39-1 31,-14 13-15,-26 14-1,-14-27 1,1 0 0,12 1-1,1-14 1,40 0 15,-1 13-15,1 0-1,25 13 1,-38 1 0,-28 12-1,-38 1 1,-15-13-1,15-1 1,12-26 0,26 0-1</inkml:trace>
  <inkml:trace contextRef="#ctx0" brushRef="#br0" timeOffset="-133376.046">14486 9097 0,'0'13'15,"-13"-13"-15,13 14 16,-13 12 0,-1 0-1,1-12 1</inkml:trace>
  <inkml:trace contextRef="#ctx0" brushRef="#br0" timeOffset="-132836.041">14962 8594 0,'0'0'0,"0"-13"0,-13 40 32,-14 25-17,15-25 1,-42 65-16,-12 67 31,40-80-31,52-12 16,14-41 15,13-26-31,0-13 31,-13-27-15,-54 0-1,-52-12 1,-13 52 0,13 13-1,26 26 1,26-12 0,41-1-1,0-26 1</inkml:trace>
  <inkml:trace contextRef="#ctx0" brushRef="#br0" timeOffset="-132436.471">14922 8329 0,'0'0'16,"0"-12"-16,14 12 15,38 39 1,-25-26-1,39 67-15,40 91 16,-26 15 0,-54-67 15,-40 26-31,-78 1 31,-40-40-15,-67-40-1,160-66-15</inkml:trace>
  <inkml:trace contextRef="#ctx0" brushRef="#br0" timeOffset="-122788.01">1707 10407 0,'0'-14'0,"13"1"16,-13 0 15,-13 13 1,-1 0-17,-12 13 1,0 0-1,-14 27 1,26-40-16,2 26 16,-2-12-1,28-1 1,52 0 15,26-13-31,-13 14 31,-13-2-15,-26 28-16,-53 0 31,-40 13-15,-53 13 0,67-52-1,-15-2 1,54-38 15,0 13-15</inkml:trace>
  <inkml:trace contextRef="#ctx0" brushRef="#br0" timeOffset="-122517.252">2051 10300 0,'0'-12'15,"0"24"-15,13-12 32,0 14-32,-13-1 0,26 40 15,1 26 1,12-13-1,-12-12 1,-14-41 0</inkml:trace>
  <inkml:trace contextRef="#ctx0" brushRef="#br0" timeOffset="-122321.345">1984 10459 0,'0'0'0,"0"14"0,-13-14 16,26 0 15,14 0-31,26-14 16,52-12-1,-12 0 1,-40 12-1</inkml:trace>
  <inkml:trace contextRef="#ctx0" brushRef="#br0" timeOffset="-121928.082">2368 10486 0,'0'0'0,"0"13"16,14 1 0,12-2-1,-26 2-15,26-14 16,-12 0 0,25-14-1,-39 2 1,-13-28-1,-13 26 1,-1 2 15,0 38-31,15 0 16,24 14 15,28-14-31,53-26 31,26-40-15,-106 40-16</inkml:trace>
  <inkml:trace contextRef="#ctx0" brushRef="#br0" timeOffset="-121658.633">2633 10195 0,'13'66'31,"0"-39"-31,-13-1 16,26 80-16,14 92 31,-14-105-31,14 0 31,-26-67-15,-1-13-16,-13-40 16</inkml:trace>
  <inkml:trace contextRef="#ctx0" brushRef="#br0" timeOffset="-121287.98">2739 10473 0,'0'0'0,"12"0"15,2 0-15,-1 0 0,0-14 16,40 14-1,-13 0 1,-27 14-16,0-1 31,-26 26-15,-26-12 0,-28 26-1,41-40 1,12-13-1,2 0 1</inkml:trace>
  <inkml:trace contextRef="#ctx0" brushRef="#br0" timeOffset="-120708.02">3069 10248 0,'-26'-14'31,"26"2"-31,0-2 16,13 1-1,27-14 1,13 14-1,-40 13-15,26 0 16,-12 13 0,0 14 15,-27 26-31,-14-27 31,1 0-15,13-12-1,-13-14 1,26 0 0,0 13-1,13-13 1,14 27 0,-13-1-1,-27 1 1,-27 25-1,-25-25 1,-2 0 0,2-27 15,25 0-31,14-14 31,13-12-31,13 0 31</inkml:trace>
  <inkml:trace contextRef="#ctx0" brushRef="#br0" timeOffset="-120487.74">3532 10142 0,'-13'-13'16,"13"26"31,0 0-32</inkml:trace>
  <inkml:trace contextRef="#ctx0" brushRef="#br0" timeOffset="-120307.16">3598 10380 0,'0'0'16,"-13"0"15</inkml:trace>
  <inkml:trace contextRef="#ctx0" brushRef="#br0" timeOffset="-119607.738">1720 10975 0,'-13'0'0,"26"0"16,-26-13-16,-14 13 16,0 0-1,27 13 32,27-13-47,-14 0 0,120 0 16,250-66 15,-158 40-31,26-14 16,-12 13-1,-54 1 16,-27 13-15,-104 0 0,-28 13-1,-52 13 17,12 0-32,1-13 15</inkml:trace>
  <inkml:trace contextRef="#ctx0" brushRef="#br0" timeOffset="-81898.085">4353 10261 0,'0'0'0,"0"-13"31,-14 13-16,1 0 1,-26 0 0,-1 13-1,26 0-15,-25 13 16,25-12 0,14 12-1,27 1 1,26-1-1,26-12 17,-26-1-17,-40 0 1,-26 27-16,-40 12 31,1-12-15,25-26-1,0-1 1,54-26 15</inkml:trace>
  <inkml:trace contextRef="#ctx0" brushRef="#br0" timeOffset="-81487.886">4472 10433 0,'13'14'0,"0"12"0,0-26 0,-13 13 16,40 0-1,-13-13 1,-1 0 0,-26-13-1,13-14 1,-26 15 0,-13 12-1,-1 0 1,0 39-1,14 14 1,40 0 0,39-14 15,26-52-31,-52 0 16</inkml:trace>
  <inkml:trace contextRef="#ctx0" brushRef="#br0" timeOffset="-81236.834">4815 10234 0,'-13'0'0,"26"0"0,-39-12 15,13 12-15,0-14 16,-1 14-1,14 26 1,27 54 0,-14-67-16,27 67 31,-14-14-31,0-26 31</inkml:trace>
  <inkml:trace contextRef="#ctx0" brushRef="#br0" timeOffset="-80854.274">5001 10420 0,'0'0'0,"0"27"31,13-15-16,-13 2-15,13 12 16,0-12 0,1-2-1,-1-12 1,14-12-16,-15-15 31,-12 0-15,-26 1-1,13 26 1,-14 14 0,27 12-1,14 14 1,26-14 0,-14-26-16</inkml:trace>
  <inkml:trace contextRef="#ctx0" brushRef="#br0" timeOffset="-80606.54">5371 10459 0,'0'-12'16,"-13"12"-16,-14-14 0,14 14 31,0 0-15,0 14-16,26 12 31,13 14-15,28-1-1,12-39 1,-14-13 0</inkml:trace>
  <inkml:trace contextRef="#ctx0" brushRef="#br0" timeOffset="-80548.214">5517 10525 0,'13'-12'15</inkml:trace>
  <inkml:trace contextRef="#ctx0" brushRef="#br0" timeOffset="-80387.58">5556 10499 0,'0'-317'94,"0"303"-94,0 41 16,14 0-1,-67 276-15,119-580 0,-40 369 16,1 27-16,13-13 31,-28-79-15,-144-120-16,278 199 0</inkml:trace>
  <inkml:trace contextRef="#ctx0" brushRef="#br0" timeOffset="-80218.592">5345 10261 0,'-27'13'16,"54"-26"-16,-67 40 0,53-15 31,66 2-31,94-40 31,-15-14-31</inkml:trace>
  <inkml:trace contextRef="#ctx0" brushRef="#br0" timeOffset="-78221.653">6469 10367 0,'0'-13'0,"0"-1"0,14 14 15,25-26 17,-26 26-32,1 0 15,12 13-15,-13-13 0,67 80 47,-41-28-16,-26-38 1,-26-67-1,26 13-16,14 0 1,26 14 15,-13 26-31,-1 0 16,-12 26 15,-1 1-15,1 13-1,-14 0 1,26-28 0,-12-24-1,0-15 1,-15-39 0,-38 12 15,0 28-31,-27 13 15,0 26 1,26 13 0,14 14-1,13 13 17,27-26-17,-1-14-15</inkml:trace>
  <inkml:trace contextRef="#ctx0" brushRef="#br0" timeOffset="-77838.774">7157 10314 0,'0'13'31,"0"0"-31,0 27 16,13-27 0,1 14-1,25 0 1,1-27-16,-1-27 31,-12-13-15,-27 0-1,-39 14 1,-1 26 0,-13 13-1,26 14 1,27-14 0,14 13-1,-1-12 1</inkml:trace>
  <inkml:trace contextRef="#ctx0" brushRef="#br0" timeOffset="-77587.743">7475 10102 0,'0'0'0,"13"27"31,-13-14-15,13 27-16,0 26 0,0 66 31,1-65-15,-1-41 0,-13-13-1,-13-26 1</inkml:trace>
  <inkml:trace contextRef="#ctx0" brushRef="#br0" timeOffset="-77408.088">7329 10234 0,'27'14'31,"-15"-14"-31,2 0 0,12-14 15,120-12 1,13 13 0,-66 0-1</inkml:trace>
  <inkml:trace contextRef="#ctx0" brushRef="#br0" timeOffset="-76573.774">8097 10234 0,'0'0'0,"0"14"16,0-1-16,0 14 31,12 12-15,2 1-16,26-14 31,-1-26-31,-26-13 31,1-27-15,-28 0 0,-12 14-1,-27 13 1,14 13-1,12 0 1,14 13 0,26-13 15,14-13 0,-15 0-31,15-27 0,12-26 31,1 0-15,-13 39 0,-1 1-1,1 52 1,-14 67 0,-13 79-1,13-79 1,14 25-1,13-78 1,12-26 0,41-28 15,-40-38-15,-40-2-1,-53 2 1,-39 25-1,-27 14 1,27 13-16,52 13 31,107-26 1,-54 0-32,133-27 15,-13 14 1,-94-1-1</inkml:trace>
  <inkml:trace contextRef="#ctx0" brushRef="#br0" timeOffset="-76187.035">9062 10076 0,'0'0'16,"-13"-13"-16,26 39 31,-13-13-31,0 14 0,13-14 15,-13 13-15,0 94 16,0-28 0,14-13-1,-1-25 17,0-42-17,0-12-15,0-12 31</inkml:trace>
  <inkml:trace contextRef="#ctx0" brushRef="#br0" timeOffset="-76115.323">9353 10447 0,'27'0'16,"-54"0"-16,80 0 16,-40 0-16</inkml:trace>
  <inkml:trace contextRef="#ctx0" brushRef="#br0" timeOffset="-75808.186">9789 10182 0,'0'-14'15,"0"1"1,0 0 0,0 0-16,0 0 15,-12-1 1,-2 1-16,-26 13 15,28 13 1</inkml:trace>
  <inkml:trace contextRef="#ctx0" brushRef="#br0" timeOffset="-75736.58">9459 10208 0,'13'0'0,"-13"14"16,14-14-1</inkml:trace>
  <inkml:trace contextRef="#ctx0" brushRef="#br0" timeOffset="-75556.814">9909 10314 0,'0'13'16,"0"-26"-16,0 39 15,-14-12-15,-12-1 16,-40 13 0,-53 1-1,66-14 1,26-13-1</inkml:trace>
  <inkml:trace contextRef="#ctx0" brushRef="#br0" timeOffset="-75255.724">10134 10063 0,'0'13'47,"0"0"-47,0 14 0,0-14 15,0 13-15,0 80 16,0-27-1,13-26 1,0-26 0</inkml:trace>
  <inkml:trace contextRef="#ctx0" brushRef="#br0" timeOffset="-75071.743">9935 10116 0,'-13'0'16,"26"0"-16,-13 0 15,67 0 1,-41-14-16,133 1 16,-14-13-1,-39 26 1,-80-14-16</inkml:trace>
  <inkml:trace contextRef="#ctx0" brushRef="#br0" timeOffset="-73564.056">9022 10063 0,'14'13'93,"-14"0"-77,0 0-16,0 1 16,0-1-1,0 26-15,13 1 0,0 119 47,0-40-16,-13-92-15,14-15 0,-28 2 15,1-14 0,0 0 16,13 13-31,13-13-1,0 0 1,27 0-1,-14 0-15,28 0 16,12 13 0,13-26-1,-13 13 1,-26-13 0,-27 13-1</inkml:trace>
  <inkml:trace contextRef="#ctx0" brushRef="#br0" timeOffset="-72378.61">9843 10129 0,'0'0'16,"13"0"-16,-13-13 31,-13 13-15,13-14 15,-14 14-31,1 0 16,-14 0-1,-12-13 1,0 26 0,25-13-16,-12 0 15,-14 14 1,13-1 0,1 13-1,0-13 1,12 1-1,14 12 1,14-12 0,-2-2 15,15 2-31,13-1 16,0-13 15,12 0-16,2 0 1,-28 0-16,14 0 31,-1 13-15,1 1 0,-27-2-1,14 2 1,-14 12-1,-13-12 1,0-1 0,-13 0-1,-40 14 1,-40-1 0,-39-26-1,26 0 16,40 0-15,40-13-16,38 26 31,68 1-15,-40-2-16</inkml:trace>
  <inkml:trace contextRef="#ctx0" brushRef="#br0" timeOffset="-67427.922">11324 9931 0,'0'-14'0,"0"28"0,-13-28 15,13 1-15,-40-14 16,1 1-1,-1 39 1,14 14 0,-1 79-1,27-1 1,27 1 15,-1-53-15,-13-26-1,0-15 1</inkml:trace>
  <inkml:trace contextRef="#ctx0" brushRef="#br0" timeOffset="-67258.167">11007 10195 0,'0'0'0,"-13"0"0,39 0 15,14-13 1,-14 13-16,54-14 16,52 1-1,-66 0 1</inkml:trace>
  <inkml:trace contextRef="#ctx0" brushRef="#br0" timeOffset="-66108.11">11457 10182 0,'0'0'0,"12"-14"31,2 14-31,-1 0 15,14 0 1,-14 14-16,27-1 16,-27 0-1,0 13 1,-13-12 15,0-28 16,0-12-47,14 26 0,-2-26 31,15 12-31,12 28 32,1-1-17,0 0 1,-14 1-1,-12-14 1,-1-14 0,-13-12-1,-27-14 1,-25 0 15,-2 27-31,-12 13 31,40 0-15,0 27 0,39-14-1,40 0 1,-1-13 0,41-13-1,-13 13 1,-28 0 15,-12 13-31,-14 0 16,-12 27-1,12-13 1,-26-15 0,0 2-1,0-1 16,-13-40-15,13 1 15,13 13-31,1 0 32,-1 13-17,0 0-15,0 13 16,27 14-1,-27-1 1,0 0 0,-13 0-1,14-26 1,-41-26 15,27 13-15,0 0-1,13-13 1,1 12 0,12 28-1,14 12 1,-14 14 0,0 12-16</inkml:trace>
  <inkml:trace contextRef="#ctx0" brushRef="#br0" timeOffset="-40444.647">12938 9851 0,'0'0'16,"-13"-27"15,13 14-15,13 0-1,-13 26 17,27 40-17,-14-26 1,0 65-16,27 107 15,-27-67 17,26 27-17,-25-107 1,-1-25 0,-13-14-1,0-39 16</inkml:trace>
  <inkml:trace contextRef="#ctx0" brushRef="#br0" timeOffset="-40083.451">13057 10168 0,'14'-13'31,"-2"13"-31,15-13 16,-14 13-16,27 0 16,0 0-1,-1 13 1,-12 14-1,-40-14 1,-14 14 0,-12-1-1,-1 0 1,27-26 0</inkml:trace>
  <inkml:trace contextRef="#ctx0" brushRef="#br0" timeOffset="-39666.548">13335 10168 0,'53'-13'31,"-40"13"-31,0 0 0,27 0 16,27 27-1,-15-1 1,-12 0 0,-40-12 15,0-1-31,-40 0 31,14-26-15,0-14-1,38 1 17,-12 13-32,40-14 15,66-25 1,-27 25-1,-13 14 1,-12 13 0</inkml:trace>
  <inkml:trace contextRef="#ctx0" brushRef="#br0" timeOffset="-39068.957">13878 10168 0,'12'0'31,"2"14"-31,12-1 16,-12-13-1,12 13 1,14 1 0,-1-28-16,-25 1 31,-14-27-15,-14 1-1,-12 12 1,-14 27-1,-13 27 1,13 25 0,28 2-1,38 12 1,53-40 0,14-13 15,26-40-31,-79 15 15</inkml:trace>
  <inkml:trace contextRef="#ctx0" brushRef="#br0" timeOffset="-38637.594">14288 10182 0,'0'13'32,"0"0"-32,13-13 15,-13 14-15,0-2 0,13 15 16,13 0 15,1-15-15,0-24-16,-15-15 31,-12-12-15,-12 12-1,-15-13 1,-13 40-1,14 13 1,-1 1 0,27 26-1,14-14 1</inkml:trace>
  <inkml:trace contextRef="#ctx0" brushRef="#br0" timeOffset="-37258.327">14460 10195 0,'0'0'0,"13"0"0,0 0 16,0 0-16,14 13 15,39 13 1,0 14 0,-27 0-1,-25-14 1,-1-12 0,-26-28 30,13 1-46,-14 13 16,2-27 0,12 1-16,26 0 31,14 0-15,26 12-1,39 1 1,-65 0-1,-26 13 1,-2 0 0,-24 26 15,-2-12-15,-12 25-16,0 0 31,26-12-31,0-14 15,26-13 17,14-26-17,-14-14 1,-26-52-16,-14-1 31,-38 13-15,-1 2-1,26 64 1,14 54 15,26-27-31,1 80 16,26 12 0,12-39-1,28-26 1,12-26-1,-25-28 1,-28-12 0,-12-27 15,-27 13-31,-27 14 31,0 13-15,-12 39-1,12 14 1,27 12 0,14 14-1,26-26 1,26-26 0,-40-14-1,27-14 1,-40-12-1,14-27 17,-14 40-17,0-13 1,1 26 0,12 26-1,-13 0 1,26 40-1,-25-26 1,-1-13 0,0-14-1,-26-26 17,0-1-32,-13-25 31,12 12-31,40-26 15,80-26 1,79 0 0,-26 12 15,-132 67-31</inkml:trace>
  <inkml:trace contextRef="#ctx0" brushRef="#br0" timeOffset="-31808.289">9234 10936 0,'13'-14'125,"-26"1"-31,26 26 15,1 1-93,-2-14 31,-24-14 15,12 1-31,0 0 126,0 26-95,0 0-62,0 1 0,-14-14 0,14 26 16,0 14-1,0 13 1,0-1 0,0-38-1,14 12 1,-14-12 15,0-28 0</inkml:trace>
  <inkml:trace contextRef="#ctx0" brushRef="#br0" timeOffset="-31071.741">9168 10830 0,'-27'0'0,"54"0"0,-67-14 0,14 14 16,-27 14-1,0 12 1,-27 67 0,28 13-1,25 26 1,40-13-1,53-13 1,67-27 0,39-52 15,13-40-31,40-54 31,-106-25-15,-66-27-1,-79-1 1,-94 2 0,-78 25-1,0 67 1,39 52 0,27 27-1,78 13 1,42-26-1</inkml:trace>
  <inkml:trace contextRef="#ctx0" brushRef="#br0" timeOffset="-24755.675">8864 11465 0,'0'-13'343,"13"13"-296,-13-14 31,0 1 157,0 0-63,-13 13-141,-1 13 0,1-13-15,0 0-1,13 13-15,-13-13 16,-14 27-16,-12-1 31,25-26-31,-12 27 16,-27 0 0,13 12-1,-13-12 1,14 12-1,-1 1 1,26-40-16,-25 39 16,0 14-1,-15-13 1,2 0 0,-1 0-1,-13 12 16,12-25-15,2 13 0,-1-1-1,13-26 1,0 14 0,14-14-1,0 13 1,12-12-1,1-14 1,13 13 0,-13-13-1,-1 13 1,14 1 15,-12-14-15</inkml:trace>
  <inkml:trace contextRef="#ctx0" brushRef="#br0" timeOffset="-20607.668">9803 11332 0,'0'-12'31,"0"-2"-15,-14 14 0,28 0 46,-1 0-46,0 0-16,1 14 15,12-14 1,-13 0-16,67 26 0,26 14 31,-1-1-15,27 1 0,41 26-1,-15-13 1,-12-14-1,-41 1 1,2 0 0,-28 0-1,-40-27 1,-12-13 15,-27 13-31,13-13 31,-26 0 16,0 0-31,-1 0 15,2 0 16,12-13-16,-14 13-15,1-13 15,26 26 63,1 0-94,-2 0 16</inkml:trace>
  <inkml:trace contextRef="#ctx0" brushRef="#br0" timeOffset="-19207.749">11391 12087 0,'12'0'62,"2"0"-62,-1 0 16,0 0-16,13 0 16,14 0-1,0-14 1,0 14 15,-27-13-31,1 0 31,-2 13-15,-12-13 15,14 26-15,-14 0-1,0 0-15,-14 14 16,2 26 0,12-13-1,0-1 1,0 1 15,12-14-31,2-26 16</inkml:trace>
  <inkml:trace contextRef="#ctx0" brushRef="#br0" timeOffset="-18976.665">11907 12338 0,'0'0'0,"-14"14"15,14-2 1,-13 2 0,13-1-16,-13 14 15,13 12 1,13-26 15</inkml:trace>
  <inkml:trace contextRef="#ctx0" brushRef="#br0" timeOffset="-18558.153">12012 12179 0,'-13'14'32,"13"-2"-32,13 15 15,0-14 1,27-13 0,-13 0-1,-14 0-15,26 0 31,-25 0-15,26 0-16,-28 14 31,2 12-15,-28 14 0,2-13-1,-15-1 1,0-13-1,14-26-15</inkml:trace>
  <inkml:trace contextRef="#ctx0" brushRef="#br0" timeOffset="-18372.816">11973 12100 0,'0'-13'0,"52"-14"16,-25 14-16,26 0 31,-27 13-31,27-13 16,-13 13 0</inkml:trace>
  <inkml:trace contextRef="#ctx0" brushRef="#br0" timeOffset="-18110.573">12383 12391 0,'0'0'15,"0"13"-15,0 13 32,0-12-32,0-1 15,-14 14-15,1-14 32,0 0-32</inkml:trace>
  <inkml:trace contextRef="#ctx0" brushRef="#br0" timeOffset="-17508.203">12528 12193 0,'13'12'0,"-26"-24"0,40 24 16,-14 2-16,0 12 0,13-12 15,27 39-15,13 26 32,-39-40-17,-14-12 1,-53 0-1,-52-27 1,13-27 0,25 0-1,42-25 1,51-28 15,27 14-31,14 0 16,-14 13 15,-40 0-31,-39 14 31,-40-1-15,-40 27 0,14 13-1,66 0-15,-27 26 16,14 1-1,39-1 1,40 27 0,53 0-1,-93-40-15</inkml:trace>
  <inkml:trace contextRef="#ctx0" brushRef="#br0" timeOffset="-17278.05">12951 12444 0,'0'0'16,"14"13"-16,-14 0 15,13 14 1,0 26-1,-26 0 1,13-27 0</inkml:trace>
  <inkml:trace contextRef="#ctx0" brushRef="#br0" timeOffset="-16558.448">13150 12087 0,'0'-14'15,"0"-12"1,13 13-16,27 0 31,-27 13-31,27 0 16,12 26 0,-25 0-1,-27 14 1,-27 13-1,-12-14 1,12-25 0,14-1-1,0-13 1,39-13 15,28 13-31,24 26 16,-24 1 15,-28-1-31,-26 14 31,-66 13-15,0-14 0,0-25-1,26-1 1,27-13-1</inkml:trace>
  <inkml:trace contextRef="#ctx0" brushRef="#br0" timeOffset="-16308.671">13573 12536 0,'-13'0'31,"13"14"-15,-13-1 0,-1 27-1,14-14 1,0-12-16,-12-2 15</inkml:trace>
  <inkml:trace contextRef="#ctx0" brushRef="#br0" timeOffset="-15675.981">13890 11848 0,'0'0'15,"0"-12"-15,0-2 0,0 1 16,-26 66 15,26-27-15,-40 67-1,1 39 1,52 0 0,27-52-1,26-41 1,0-12-1,-26-40 1,-1-27 0,-39-13-1,-39 13 1,-41 14 0,-12 52 15,52 14-16,27 13-15,26-13 16</inkml:trace>
  <inkml:trace contextRef="#ctx0" brushRef="#br0" timeOffset="-9318.318">7792 12232 0,'0'-13'47,"-13"-1"15,13 2-46,-13-2 0,13 1-1,0 0 1,-14 13-1,1-26 1,0-14 0,0 13-1,-14 1 1,-12-1 0,25 27-1,-12-13-15,-14 0 16,-13 13-1,-13 0 1,26 13 0,-12 0-1,-2 14 17,15-14-17,12 0 1,1 14-1,-14 13 1,14-1 0,-1 0-1,1 1 1,12 0 0,2-13-1,-2-1 1,14 14-1,0 0 1,0-14 0,14 14 15,-2-14-15,2 0-1,-1 1 1,14-1-1,-27-12 1,13-1 0,13 0-1,-12 1 1,-1 12 0,0-13-1,0 0 1,0 1-1,14 12 1,-14-13 15,13 0-31,1 1 32,0-1-17,12 0 1,-12-13-1,26 13 1,-14-13 0,-12 0-1,25 0 1,-25 0 0,12-13-1,-12 13 1,13-13 15,-14 0-31,1-14 31,0 14-31,-1-1 32,-13 2-17,0-15 1,13 0-1,-12 15 1,-1-15 0,0 14-1,-13-14 1,14 1 0,-14 12-1,0-12 1,0 13-1,-14-27 1,-12-13 15,0 1-31,-1-41 32,-12 27-17,-1 26 1,-27 14-1,-51 52-15</inkml:trace>
  <inkml:trace contextRef="#ctx0" brushRef="#br0" timeOffset="4063.418">9234 11055 0,'0'-14'31,"0"28"110,0-1-141,0 0 15,0 1 1,0-2-16,0 28 16,0 13-1,0 0 1,0-40-16,13 27 15,-13 0 1,14-14 0,-2 1-1,2-14 17,-14 0 14,0 0 1,-14-26 47</inkml:trace>
  <inkml:trace contextRef="#ctx0" brushRef="#br0" timeOffset="10232.314">7329 12364 0,'-13'-12'0,"-1"12"109,14-14-93,-12 1 0,24 13-1,-12-13 1,14 13-16,-1-14 16,26 1-1,15 13 1,-15 13-1,-25-13-15,12 14 16,0 12 0,-12 0-1,-1 1 1,-13 12 0,-13-12-1,-1 0 1,-25 12-1,-1-12 17,0-1-32,14-13 31,12 1-15,2-14-1,38 13 16,14-13-15,-27 0-16,79-13 16,-12 13-1,-1-14 1,-13 14 0,-39 0 15,-14 0-31</inkml:trace>
  <inkml:trace contextRef="#ctx0" brushRef="#br0" timeOffset="14364.231">5160 12312 0,'0'0'0,"0"-14"16,0 1 15,0 26 0,0 1-31,0-1 16,-14 26-16,1 27 16,0 14 15,13-54-31,0 14 15,13-27 1,0 1 15,13-1-15,28-26 0,12-1-1,-13 1 1,-13 13-1,-14 0 1,-13-13 0,0 13-1</inkml:trace>
  <inkml:trace contextRef="#ctx0" brushRef="#br0" timeOffset="14619.054">5318 12484 0,'-13'-14'31,"13"41"-15,13-14-1,-13 0-15,13 40 16,1 0-1,-1-13 1,0-14 0,-13-12-1,14-14 1</inkml:trace>
  <inkml:trace contextRef="#ctx0" brushRef="#br0" timeOffset="15180.909">5054 12219 0,'-14'0'0,"28"0"0,-41 0 16,14 0-16,-14 26 15,-12 41 1,-14 118 0,53-53 15,26-40-31,54 28 31,13-54-15,25-27-16,28-51 31,-27-42-15,-13-38-1,-53-27 1,-40-27-16,-79-39 31,-54 66-15,-38 53-1,-1 79 1,0 80 0,67 52-1,66 40 1,26-158-1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2-21T11:22:59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2861 1327 0</inkml:trace>
  <inkml:trace contextRef="#ctx0" brushRef="#br0" timeOffset="360.065">2861 1327 0,'-26'-13'31,"13"13"-15,13-13 0,-79 26 15,-27 53-16,93-66 1,-1 27 0,1-14-1,53 13 1,39-12 0,-26-14-1,0 13 1,-40 26-1,-39 1 1,-40 13 15,52-53-31,-52 27 0,40-15 32,13-12-32,26-26 31</inkml:trace>
  <inkml:trace contextRef="#ctx0" brushRef="#br0" timeOffset="625.225">2954 1341 0,'0'0'0,"0"12"47,0 2-47,13 26 15,1 26-15,-14-53 0,26 40 32,-13 0-32,14-27 31,-14-12-16</inkml:trace>
  <inkml:trace contextRef="#ctx0" brushRef="#br0" timeOffset="809.697">2795 1499 0,'0'13'0,"0"-26"0,-12 26 0,-2-13 0,1 0 16,13 14-1,39-28 1,-12 14 0,79-26-16,0 13 15,-54 0 1</inkml:trace>
  <inkml:trace contextRef="#ctx0" brushRef="#br0" timeOffset="1170.018">3034 1539 0,'13'13'31,"0"-13"-31,13 14 16,-12-14-16,26 0 15,-1-14 1,-26 1 0,-13-14-1,-40 1 17,-12 26-17,26 26 1,-1 1-1,40 12-15,40-12 32,53-40-17,-40-13 1</inkml:trace>
  <inkml:trace contextRef="#ctx0" brushRef="#br0" timeOffset="1339.934">3377 1208 0,'0'0'16,"-12"-13"-16,-2 13 15,14-13-15,-13 13 0,26 66 47,-13-53-47,14 40 0</inkml:trace>
  <inkml:trace contextRef="#ctx0" brushRef="#br0" timeOffset="1409.403">3590 1737 0</inkml:trace>
  <inkml:trace contextRef="#ctx0" brushRef="#br0" timeOffset="1591.914">3444 1473 0,'0'0'16,"-13"-13"-16,-1 13 0,14-14 16,-13 1-16,26 13 15,14 0 1,-14 0 0,53 13-16,-39-13 15</inkml:trace>
  <inkml:trace contextRef="#ctx0" brushRef="#br0" timeOffset="2041.79">3947 1129 0,'-14'0'16,"28"0"-16,-28 13 0,1-13 0,13 13 15,-13 0 1,-40 146 0,53-133-1,-27 107 17,41-93-1,104-67 0,-38 1-15,-27 13-1</inkml:trace>
  <inkml:trace contextRef="#ctx0" brushRef="#br0" timeOffset="2259.21">3947 1407 0,'-27'79'31,"54"-158"-31,-67 238 0,53-107 16,-13-12-16,13 26 15,1-13 1</inkml:trace>
  <inkml:trace contextRef="#ctx0" brushRef="#br0" timeOffset="3480.369">3166 1195 0,'0'0'0,"13"0"16,0 13 0,14 40 15,-14-39-31,66 237 15,27 40 32,-40-185-15,-52-93-17,-1-53 1</inkml:trace>
  <inkml:trace contextRef="#ctx0" brushRef="#br0" timeOffset="3759.137">3483 1446 0,'27'0'0,"-54"0"16,67 0-16,-27 0 0,27 14 15,-14 12 1,-26-13 0,-12 0-1,-42 27 1,-12 0-1,40-27-15</inkml:trace>
  <inkml:trace contextRef="#ctx0" brushRef="#br0" timeOffset="4169.912">2743 1923 0,'40'-14'16,"-80"28"-16,132-41 0,-26 27 0,-13-13 16,199-27-16,25 27 31,41-27-15,-186 27-16,53 13 31,-119 0-16,-52 0-15,-1 0 32,-40-13-17</inkml:trace>
  <inkml:trace contextRef="#ctx0" brushRef="#br0" timeOffset="4574.923">4370 1526 0,'-13'0'16,"26"13"31,0-13-47,1 13 16,-2-13-16</inkml:trace>
  <inkml:trace contextRef="#ctx0" brushRef="#br0" timeOffset="24019.302">6222 1089 0,'13'0'15,"-13"-13"32,0-1-16,0 2-15,-13 12-16,13-14 16,-13 1 15,-1 13-31,-26 0 16,1 0-1,-40 27 1,52-1-1,14-13-15,-13 14 16,12-14-16,41 13 31,12 1-15,67-14 0,-40 13-1,1 1 1,-41-14-1,-26 1-15,0 12 16,-40 0 15,-26 14-15,0 0-16,13-27 31,27-13-15,12 0-16,41-27 31,-14 14-31</inkml:trace>
  <inkml:trace contextRef="#ctx0" brushRef="#br0" timeOffset="24468.911">6473 1261 0,'13'14'32,"1"-2"-17,-1-12 1,0 0-16,0 0 31,1-12-31,-14-2 16,0 1-1,0 0-15,0-1 16,-27-12 0,-13 26-1,14 26 1,0 40-1,12-12 1,41-15 0,26-12 15,66-14-31,-40-13 31,-66 0-31</inkml:trace>
  <inkml:trace contextRef="#ctx0" brushRef="#br0" timeOffset="24731.897">6817 1036 0,'-26'-26'0,"52"52"0,-79-78 15,40 52-15,0-14 16,13 40 15,13-12-15,0-1-16,0 26 15,27 54-15,13 39 32,-27-92-17,1 0 1,-14-40-16</inkml:trace>
  <inkml:trace contextRef="#ctx0" brushRef="#br0" timeOffset="25129.817">7042 1275 0,'0'0'0,"13"12"0,-13 2 0,27 26 16,-1-28 15,1 2-31,13-40 16,-14-1 15,-26-26-31,-26 13 31,-1 27-15,-26 40-1,27-1 1,-1 40 0,40-26-1,27-14 1,40-12-1,-28-14 1</inkml:trace>
  <inkml:trace contextRef="#ctx0" brushRef="#br0" timeOffset="25369.047">7412 1275 0,'0'0'0,"-12"0"0,-2 0 16,1 26-1,0 14 1,39-1 0,14 1-1,26-40 1,13-13-1</inkml:trace>
  <inkml:trace contextRef="#ctx0" brushRef="#br0" timeOffset="25621.784">7584 1036 0,'0'0'15,"-13"-13"-15,26 40 16,-13-15-16,0 15 16,14 39-1,25 54 1,-12-54 0,0-14-1,-15-52 1,-12-13-1</inkml:trace>
  <inkml:trace contextRef="#ctx0" brushRef="#br0" timeOffset="25820.104">7400 1182 0,'0'0'0,"26"13"16,0-13-16,14 0 16,92-27-1,1 14 1,-81 13-16</inkml:trace>
  <inkml:trace contextRef="#ctx0" brushRef="#br0" timeOffset="26510.005">8193 1182 0,'-13'0'0,"26"0"0,-39 0 16,26-14-1,26 28 1,-12-14-16,-2 0 16,42 26-1,-2 14 1,-12-13 0,-14 12-1,-12-26 1,-1 1-1,-26-28 32,-1 1-47,14 0 32,0-13-17,27-1-15,13 27 16,-27 0-1,40 13 1,-13 13 0,-1-12-1,-26 12 1,14-12 0,-14-28 15,-13 1-31,13-14 15,-13-25 1,-13-1 0,-13 26 15,12 27-31,-38 13 31,25 27-15,14 0-16,26-13 31,0-15-31</inkml:trace>
  <inkml:trace contextRef="#ctx0" brushRef="#br0" timeOffset="26902.161">8815 1195 0,'0'-13'16,"0"26"-16,-14-26 0,14 52 47,0-25-32,0-1-15,0 0 16,27 1-16,-14-14 31,13-14-15,-12-12-1,-28-14 1,-12 13 0,13 14-1,0 26 1,-1 14-1,28 26 17,-14-40-32</inkml:trace>
  <inkml:trace contextRef="#ctx0" brushRef="#br0" timeOffset="27167.285">9026 930 0,'0'27'16,"0"0"-16,0 78 15,0-52-15,0 40 16,14-1-1,12-52 1,-12-14 0</inkml:trace>
  <inkml:trace contextRef="#ctx0" brushRef="#br0" timeOffset="27349.84">8789 1050 0,'0'0'15,"26"0"-15,93-14 16,39 1 0,15 13-1,-147 0-15</inkml:trace>
  <inkml:trace contextRef="#ctx0" brushRef="#br0" timeOffset="28181.929">9674 1102 0,'-12'14'0,"-2"-14"16,1 13-16,13 13 16,-13 14-1,13 13 1,26-26 0,40-27 15,-39-14-31,-1-12 15,-26-1 1,-13 1 0,-27 12-1,14 14 17,12 0-17,2 14 1,38-28 15,-26 1-31,13 13 16,0-39-1,14-27 1,-14 0 0,0 12-1,1 15 1,-1 39-1,13 53 1,-13 65 0,-13 55 15,0-15-31,14-65 31,26-53-31,-14-14 31,26-26-15,-12-40 0,-13-52-1,-54 25 1,-52 15 0,0 26-1,26 26 1,40-14-1,92 1 17,-13-14-32,66 1 15,-12-14 1</inkml:trace>
  <inkml:trace contextRef="#ctx0" brushRef="#br0" timeOffset="28830.166">10561 957 0,'-13'27'15,"13"-15"1,0 2-16,13-1 0,0 53 31,14 0-31,-14-39 16,0-1 15,-26-39-15,13 0-1,-13-27 1,-14-52 0,27 26-1,0 26 1,13 26 0,27 14-1,-13 27 1,-1 0-1,-12-1 1,-28-13 0,-26 26 15,1-25-15,12-1-1,14-13 1,39 13 15,41 27-31,-54-40 16,53 26-1,0 1 1,-26-1 0,-14-12-16</inkml:trace>
  <inkml:trace contextRef="#ctx0" brushRef="#br0" timeOffset="29334.255">11210 996 0,'0'-26'32,"-14"26"-32,14-13 15,-26 13 1,-14 0 0,27 0-16,-40 13 15,13 13 1,13-12-1,27 12 1,54 0 0,51 1-1,15 0 17,-81-1-17,-39-13 1,-27 14-16,-39-1 31,0 1-31,27-27 31,25 13-15,41-40 0</inkml:trace>
  <inkml:trace contextRef="#ctx0" brushRef="#br0" timeOffset="29599.661">11606 930 0,'0'0'15,"0"27"1,-13-14-1,13 53 1,0-40-16,-14 54 16,28-27-1,-14-13 1,13-27 0,-40-40-1,27 14 1</inkml:trace>
  <inkml:trace contextRef="#ctx0" brushRef="#br0" timeOffset="29789.862">11342 930 0,'26'-13'15,"0"13"-15,27 0 0,-26-13 16,92 0-1,40-1 1,-67 28 0,-52-14-1</inkml:trace>
  <inkml:trace contextRef="#ctx0" brushRef="#br0" timeOffset="31928.958">12784 877 0,'0'0'16,"-14"0"-16,1 0 16,0 27-1,0 79 1,26-14-1,0-12 1,14-27 0,-27-40-1</inkml:trace>
  <inkml:trace contextRef="#ctx0" brushRef="#br0" timeOffset="32110.143">12545 1129 0,'0'0'16,"-13"-13"-16,26 13 31,14 0-31,0 0 0,78 0 16,27 0-1,-12 13 1,-81-13-16</inkml:trace>
  <inkml:trace contextRef="#ctx0" brushRef="#br0" timeOffset="33279.688">13048 1168 0,'-13'0'15,"26"0"-15,-26-13 16,26 13-16,14 0 31,-14 0-31,26 13 16,-12 1 0,0 12-1,-15 14 1,2-27-1,-14 1 1,-14-41 15,14 14-15,0-1 0,14 14-1,12-13-15,14 26 31,0 14-15,13 0 0,-27-27-1,0-14 1,-12-12 0,-28-14-1,-38-13 1,-1 13-1,-13 27 1,26 13 0,14 27-1,26-14 1,12 13 15,42-13-31,12-13 16,26-13 15,-39 13-31,-13 0 31,-14 13-15,-13 1 0,1 25-1,-14-25 1,13-1-1,-13 0 1,-13-39 15,13 12-15,0-12 15,13 13-31,-13-1 16,13 14-1,1 0 1,25 14-16,-12 12 31,-15 14-15,2-13 0,-14-15-1,-14-24 16,14-15-15,-12 14 0,12-14-16,12 1 15,15-1 1,0 40 15,-1 14-31,0 13 16,-12 12 15,-1-38-31</inkml:trace>
  <inkml:trace contextRef="#ctx0" brushRef="#br0" timeOffset="33830.12">14119 877 0,'0'0'0,"14"14"32,-14 25-32,13 93 15,-13-92 1,0 106-1,0 79 1,27-172-16,-15-1 31,2-25-15,-1-54 0</inkml:trace>
  <inkml:trace contextRef="#ctx0" brushRef="#br0" timeOffset="34130.27">14119 1168 0,'27'0'0,"-14"0"16,13 0-16,-12 0 15,38 27 1,2 13 0,-41-14-1,-26 0 1,-27 1 0,0-14-1,14 1 1,0-28-1,12 14-15</inkml:trace>
  <inkml:trace contextRef="#ctx0" brushRef="#br0" timeOffset="34731.666">14318 1208 0,'-13'-13'31,"66"26"-15,-40-13 0,40 27-1,-27-1 1,-12-12-16,-2-2 15,2 15 1,-28-27 15,2-13-15,-2 13 15,14-14-31,0 2 0,0-2 16,40-12 15,26-1-15,-26 27-1,-1-26 1,-12 12 0,-14-12-1,-13 13 1,-13 0-1,-27 26 1,0 26 0,27-12-1,26 13 1,40-14 15,13-12-31,-39-14 16</inkml:trace>
  <inkml:trace contextRef="#ctx0" brushRef="#br0" timeOffset="35209.857">14860 1275 0,'0'0'0,"0"12"0,0 2 0,0 12 16,14-26 0,-1 26-1,13-26 1,14-12 0,-13-28-1,-15-13 1,-24 26-1,-15 1 1,0 26 0,-12 26 15,26 1-31,13 12 31,13-25-31</inkml:trace>
  <inkml:trace contextRef="#ctx0" brushRef="#br0" timeOffset="36259.628">15046 1261 0,'0'-13'31,"12"13"-15,2 13-16,12 1 15,-12-14 1,-1 26-16,27 14 31,-27-14-31,0-13 16,0 0-1,-26-26 32,0 0-31,13-1-16,0 2 16,13-28-1,13 26 1,14-12-1,13 13 1,-14 0 0,-12-1-1,-14 14 1,1 0 15,-14-13-31,-40 40 31,14 13-15,26-28-16,-14 15 31,1-14-15,26 1 0,13-28-1,14-26 1,-13-12-1,-14 38-15,0-39 16,14-26 0,-27 26-1,0 27 1,-13 12 15,-1 41-15,14-14-16,0 13 31,0 1-31,0 0 31,14-14-15,-14 0 15,0-39 0,-14 12-15,14 1 0,-13 0-1,13 26 17,0 0-32,0 27 15,0-14 1,13-12-1,27 25 1,-14-25-16</inkml:trace>
  <inkml:trace contextRef="#ctx0" brushRef="#br0" timeOffset="43649.875">18353 996 0,'-13'-12'31,"13"-2"-31,-14 28 63,14-2-63,0 2 15,0-1-15,0 14 16,0 12-1,0-26 1,0 1 0</inkml:trace>
  <inkml:trace contextRef="#ctx0" brushRef="#br0" timeOffset="43830.25">18274 811 0,'0'0'16</inkml:trace>
  <inkml:trace contextRef="#ctx0" brushRef="#br0" timeOffset="44245.162">18485 957 0,'0'13'15,"14"-13"1,-14 14-16,12 12 0,2 0 31,12 0-31,-12-12 32,-2-28-1,-12 2-31,14-15 15,-14 0-15,13 1 32,0 26-17,1 0 1,12 26 0,1 1-1,-14 12 1,0-25-1</inkml:trace>
  <inkml:trace contextRef="#ctx0" brushRef="#br0" timeOffset="44611.437">18868 1050 0,'0'0'0,"14"12"0,-1 2 16,-13-1-16,13-13 15,14 0 1,-1-39-1,-12 12 1,-28 0 15,-12 1-31,-14 26 16,13 14 15,15 12-15,12 0-1</inkml:trace>
  <inkml:trace contextRef="#ctx0" brushRef="#br0" timeOffset="45878.835">19027 996 0,'-13'0'0,"40"0"31,-14 0-15,0 0-16,27 14 15,0 12 1,-1-12-1,-26 12 1,1-13 0,-28-26 31,1-1-32,13 2-15,13-2 16,1-12-1,12 0 1,14-1 15,-13 14-15,-15 13 0,2 0-1,-1 0 32,-13 13 0,0 0-31,-13 1-1,13-2-15,13 2 16,-13-1-1,13-13 1,1-13 15,-2-13-31,-12-1 16,14-26 0,-1-26-1,-26 25 1,-1 2-1,14 38 1,-26 94 15,26-54-31,-13 67 16,13 13 0,27-40-1,12-26 1,-12-40-1,12-14 1,-12-26 15,-14-26-31,-13 0 32,-13 27-17,13 12-15,0 14 31,13 13-15,40 40 0,-14-1-1,15 1 1,-28 13 0,-13-40-1,-13 1 32,-27-14-47,15-14 0,-15-12 31,14 0-15,26-14 0,26 13-1,28-13 1,25 0-1,-78 40-15</inkml:trace>
  <inkml:trace contextRef="#ctx0" brushRef="#br0" timeOffset="46611.592">20297 546 0,'0'0'16,"-26"-26"-16,13 13 31,-14 0-31,1 39 47,12 27-31,14 40-1,-12-54-15,12 67 16,-14 106 15,14-133-31,-13 14 16,13-27-1,0 0 1,13-52 15,13-2-31,67-24 32,13-15-17,0 0-15,-66 15 16</inkml:trace>
  <inkml:trace contextRef="#ctx0" brushRef="#br0" timeOffset="47990.577">20602 626 0,'-27'66'31,"14"-53"-15,0 14-16,0 0 15,13-15-15,-27 42 16,14-15 0,-1-26-1,28 1 1,12-1 0,14-13-1,26 0 1,-39-13-1</inkml:trace>
  <inkml:trace contextRef="#ctx0" brushRef="#br0" timeOffset="48230.13">20628 745 0,'0'0'0,"0"40"32,0-14-17,0-12-15,-13 52 16,0 27 0,0-41-1,13-12 1</inkml:trace>
  <inkml:trace contextRef="#ctx0" brushRef="#br0" timeOffset="48469.351">20827 1050 0,'0'26'16,"0"-13"0,0 0-16,-14 14 15</inkml:trace>
  <inkml:trace contextRef="#ctx0" brushRef="#br0" timeOffset="48874.652">20946 745 0,'66'-13'16,"-26"26"-1,-1 1 1,14 25 0,-40 0-1,-13-25-15,-26 26 16,-27-1-1,-13 1 1,26-26 0,14-2-1,105 2 17,-52-14-17,92 13 1,-40 0-1,-13 1-15</inkml:trace>
  <inkml:trace contextRef="#ctx0" brushRef="#br0" timeOffset="49090.238">21382 1129 0,'0'0'16,"-13"0"-16,13 13 16,0 0-1,0 14-15,-13 12 32,0-39-32,13 27 15</inkml:trace>
  <inkml:trace contextRef="#ctx0" brushRef="#br0" timeOffset="50260.238">21753 600 0,'-14'79'62,"14"-66"-46,0 14-16,0-1 0,-13 54 16,26-28-1,-13-12 1,14 0-1,-14-27 1</inkml:trace>
  <inkml:trace contextRef="#ctx0" brushRef="#br0" timeOffset="50641.718">21911 1050 0,'0'12'16,"0"-24"-16,-13 38 0,13-13 0,-13 14 15,13-14 1,-14 0-16,14 27 15,0-14-15</inkml:trace>
  <inkml:trace contextRef="#ctx0" brushRef="#br0" timeOffset="51189.974">22030 771 0,'54'-12'31,"-28"12"-31,0 0 16,14 0 0,-14 0-1,1 0 1,13 12 0,-14-24 46,-26 38-15,14-13-47,-14 0 16,0 1-16,-14 12 15,14 27 1,0 0-1,-13 0-15,13-40 16,0 26 0,-13 15-1,13-28 1</inkml:trace>
  <inkml:trace contextRef="#ctx0" brushRef="#br0" timeOffset="51460.286">22546 1155 0,'-13'27'32,"13"-14"-32,0 0 15,0 0-15,-26 27 16,26-14 0,-13-12-1</inkml:trace>
  <inkml:trace contextRef="#ctx0" brushRef="#br0" timeOffset="51941.5">22811 785 0,'0'0'0,"0"13"16,-13 14 0,13-1-1,0 0-15,0 14 16,0-27-1,13 1 1,0-14 0,27 0-1,13 0 17,-13 0-32,-1 26 31,-26-12-16,1 25-15,-28-12 32,-26-1-17,-26-13 1,54-13 0</inkml:trace>
  <inkml:trace contextRef="#ctx0" brushRef="#br0" timeOffset="52159.874">22771 745 0,'0'0'16,"27"-40"-1,12 27 1,27 0-1,-39 13-15,52 0 0,28 13 32,-95 0-32</inkml:trace>
  <inkml:trace contextRef="#ctx0" brushRef="#br0" timeOffset="52408.905">23234 1168 0,'14'14'31,"-14"12"-31,-14-26 0,14 13 16,-40 41 0,1-28-16</inkml:trace>
  <inkml:trace contextRef="#ctx0" brushRef="#br0" timeOffset="56338.979">23605 785 0,'39'0'47,"-39"13"-32,14 0-15,-1 13 0,26 1 16,1 39-1,0-12 1,-27-15 0,-13-26-1,-27-13 17,-25-13-17,-1-14 1,40 1-1,-1 13 1,41-27 0,12 0-1,-12 14 1,26-27 0,-53 0-1,-14 13 1,-38-12-1,26 52 1,-28 39 0,28 28-1,52 11 1,28-24 15,-15-28-31</inkml:trace>
  <inkml:trace contextRef="#ctx0" brushRef="#br0" timeOffset="56543.22">24055 1195 0,'0'0'15,"0"13"-15,0 0 0,0 1 0,-14-1 0,14 26 16,-13-12 0,13-14-1</inkml:trace>
  <inkml:trace contextRef="#ctx0" brushRef="#br0" timeOffset="57049.506">24107 811 0,'27'-40'31,"-1"40"-31,28 0 16,-28 14-16,26-1 16,2 26-1,-41-12 1,-26 0 0,-27-1 15,26-26-16,-12 0-15,52 0 47,1 13-31,-14-13-16,27 14 16,-13 26-1,-14-14 1,-13 14-1,-27-1 1,-26-12 0,13-1-1,28-26 1</inkml:trace>
  <inkml:trace contextRef="#ctx0" brushRef="#br0" timeOffset="57269.532">24465 1287 0,'0'0'0,"-14"14"0,1 12 15,0-26-15,-13 14 16,26-2-16</inkml:trace>
  <inkml:trace contextRef="#ctx0" brushRef="#br0" timeOffset="57728.081">24888 771 0,'-14'27'16,"2"-14"-1,-2 1-15,14-2 0,-40 55 16,1 39 0,12-14-1,54-26 17,12-39-32,1-14 31,26-26-16,-13-27 1,-39 14 0,-54-1-1,-13 14 1,0 26 0,26 1-1</inkml:trace>
  <inkml:trace contextRef="#ctx0" brushRef="#br0" timeOffset="58220.121">24901 600 0,'-13'-14'16,"26"28"-16,-40-28 15,67 14 1,13 0 0,-39 0-16,65 14 15,-66-1-15,67 0 16,-28 0-1,-25 14 1,-14 12 0,-13 54-1,-13-27 1,13 66 15,26-26-15,0-13-1,2-13 1,-16-54 0,-52 14-1,-91-40 1,-55 12 0,15 28-1,117-40-15</inkml:trace>
  <inkml:trace contextRef="#ctx0" brushRef="#br0" timeOffset="60321.896">17943 1512 0,'0'0'0,"0"-13"0,0 26 31,13 41-15,14 64-1,-15 28 1,-12-67-16,14 1 15,12-1 1,-12-26 0,-14-40-1,-14-26 17</inkml:trace>
  <inkml:trace contextRef="#ctx0" brushRef="#br0" timeOffset="60600.813">17943 1803 0,'0'-13'16,"26"0"0,-12 13-16,52 0 15,-14 13 1,15 14-1,-41-1 1,-39 0 0,-27-12-1,0-1 1,-12 0 15,25-13-15,14 0-16</inkml:trace>
  <inkml:trace contextRef="#ctx0" brushRef="#br0" timeOffset="61200.908">18168 1830 0,'-14'0'31,"41"0"-15,-1 13-1,-13-13-15,41 40 32,-42-14-32,15 14 31,-27-27-31,0 0 15,-13 1 17,-13-28-32,12 1 31,14 0-15,14 0 15,-14 0-31,26 13 15,27-14 1,-14 1 0,1 0-1,0-13 1,-40 12 0,0 1 15,-27 13-16,14 13-15,-27 27 32,27 0-32,53-1 31,26-12-15,-26-14-16</inkml:trace>
  <inkml:trace contextRef="#ctx0" brushRef="#br0" timeOffset="61621.93">18657 1909 0,'-13'0'0,"26"0"0,-39 27 16,26-14-1,0 13 1,0 14 0,26-13-1,-13-27 1,27-27-1,-27 1 1,-13-14 0,-13 0-1,-13 27 1,-14 13 0,13 40 15,27-14-31,0 1 15</inkml:trace>
  <inkml:trace contextRef="#ctx0" brushRef="#br0" timeOffset="62849.905">18750 1909 0,'0'0'16,"13"-13"-1,0 13-15,1 13 16,12-13 0,0 27-16,0-1 15,1 1 1,0 12 15,-14-25-15,-13 12-16,-13-26 47,-1-26-32,14 12 1,0 1-16,14 0 15,52-14 1,13 14 0,13 13-1,-38 0 1,-15-13 0,-25 13-1,-1 0 1,-40 0 31,14 0-47,-13 13 0,-1 27 31,0 0-15,15 0-1,24-28 1,15-38 15,-14-14-15,1 27-16,-1-66 15,-13-14 1,0 14 0,0 13 15,0 52-31,0 1 31,-13 53-15,-1 26-16,14-40 15,-26 54 1,26-1 0,13-26-1,14-26 1,-1-27-1,1-14 1,-1-25 0,-12-14-1,-28 26 1,28 14 0,-14 0-1,39 53 16,-26-27-31,13 13 32,1 27-32,13 0 31,-40-13-15,0-27-1,-13 0 16,-1-26-15,1-14 0,26 1-1,14 0 1,-14 12 0,27-12-16,39-1 31,-53 27-31</inkml:trace>
  <inkml:trace contextRef="#ctx0" brushRef="#br0" timeOffset="63390.176">20258 1605 0,'13'0'0,"-26"0"0,26-13 0,-26-1 16,-14 2-1,-13 12 16,14 0-31,-27 12 0,-39 15 32,65-14-32,-12 40 31,39 13-15,12 27-1,15 13 1,-27 0-1,-13 12 1,-1-64 0,2-15-1,-2-12 1,28-14 0,12 13 15,67-12-31,52-14 15,1 0 1</inkml:trace>
  <inkml:trace contextRef="#ctx0" brushRef="#br0" timeOffset="65305.044">20562 1698 0,'-13'13'15,"13"0"1,-13 0-16,-1 80 15,14-80-15,0 80 16,14-14 0,-1-26-1,13-27-15</inkml:trace>
  <inkml:trace contextRef="#ctx0" brushRef="#br0" timeOffset="65506.51">20787 2082 0,'0'0'0,"0"12"16,-14 28-1,14-26 1,0 12-1</inkml:trace>
  <inkml:trace contextRef="#ctx0" brushRef="#br0" timeOffset="65869.215">20932 1817 0,'0'0'16,"0"-14"-16,0 1 0,0 0 0,0 0 15,0 0-15,14-14 32,12 27-32,54 13 31,-14 27-31,-40-14 31,-26 40-15,-53-26-1,0-13 1,1-14 0,25 0-1,66 14 17,-12-27-32,39 13 31,27 13-31,-40-12 15</inkml:trace>
  <inkml:trace contextRef="#ctx0" brushRef="#br0" timeOffset="66073.284">21329 2160 0,'-26'14'16,"26"-1"0,-14 14-1,2-27-15,12 26 16,-14-26-16</inkml:trace>
  <inkml:trace contextRef="#ctx0" brushRef="#br0" timeOffset="66439.287">21435 1764 0,'13'0'0,"-13"13"16,0 0-16,0 27 16,0 39-1,0-26 1,0-13 0,14-14-1,-14-12 1,52-14-1,2-14 17,-2 1-32,1 13 31,-39 0-31</inkml:trace>
  <inkml:trace contextRef="#ctx0" brushRef="#br0" timeOffset="66669.489">21660 1923 0,'0'0'0,"0"13"0,0 13 15,-13 27 1,13-40-1,0 41-15,-13 24 32,26-38-32</inkml:trace>
  <inkml:trace contextRef="#ctx0" brushRef="#br0" timeOffset="66869.975">21911 2253 0,'0'0'0,"0"14"0,-13-14 16,0 13 0,13 0-16,-14 0 15,14 0 16</inkml:trace>
  <inkml:trace contextRef="#ctx0" brushRef="#br0" timeOffset="67336.382">22084 1817 0,'12'-14'16,"2"14"-16,12-13 0,14 0 16,26 26-1,-26 14 1,-13 13 0,-41-1-1,-39 1 16,-13-14-31,40-26 16,-1 0 0,93 0 31,-53 0-47,27 0 15,27 27 1,-41-1-1,-26 1 1,-26 25 0,-67 2-1,40-28 1,13-13 0,27 0-1</inkml:trace>
  <inkml:trace contextRef="#ctx0" brushRef="#br0" timeOffset="67549.8">22520 2214 0,'0'13'16,"0"-26"-16,-13 26 0,0 0 31,-1 0-15,1 1-1</inkml:trace>
  <inkml:trace contextRef="#ctx0" brushRef="#br0" timeOffset="67969.271">22705 1843 0,'0'26'16,"0"-12"-16,0-1 15,-13 14 1,13-14 0,13 0-16,-13 0 15,40-13 1,13 0 0,26 0-1,-26 13 1,-14 1-1,-25 25 1,-14 15 0,-40-2 15,0-26-31,-12-26 31,25 0-31</inkml:trace>
  <inkml:trace contextRef="#ctx0" brushRef="#br0" timeOffset="68149.561">22678 1777 0,'0'0'15,"0"-13"-15,14 0 0,-1 13 16,40-14-16,80 14 15,-28 27 1,-65-14 0</inkml:trace>
  <inkml:trace contextRef="#ctx0" brushRef="#br0" timeOffset="68350.205">23089 2240 0,'0'0'0,"0"13"0,-13 1 16,-1 25 0,-12 28-1,-1-55 1</inkml:trace>
  <inkml:trace contextRef="#ctx0" brushRef="#br0" timeOffset="70002.28">23327 1777 0,'0'0'16,"13"-13"0,27 26-1,-13-13-15,39 0 16,53 0 0,-67 0-1,-25 0 1,0 0-1,-27 13 1,0 14 0,-14 39 15,1 26-31,0 15 31,13-41-15,0-14-16</inkml:trace>
  <inkml:trace contextRef="#ctx0" brushRef="#br0" timeOffset="70201.332">23830 2319 0,'0'0'16,"0"14"-16,-14-1 16,-26 14 15,28-15-31,-2 2 16</inkml:trace>
  <inkml:trace contextRef="#ctx0" brushRef="#br0" timeOffset="70729.541">24015 1975 0,'13'0'0,"14"27"15,-14-1 1,26 14-16,1 40 31,-27-14-15,1-27 0,-14-25-16,-27-14 31,-13-27-16,14 1 1,13-28 0,39 2-1,14-1 1,40-13 0,-41 13-1,-12 0 1,-41-13-1,-26 26 1,-26 27 0,0 52 15,40 15-31,26 25 31,66 27-15,-53-93-16</inkml:trace>
  <inkml:trace contextRef="#ctx0" brushRef="#br0" timeOffset="70939.905">24385 2385 0,'-13'14'16,"26"-28"-16,-39 41 0,-1-14 0,1 27 16,0 0 15,12-40-15</inkml:trace>
  <inkml:trace contextRef="#ctx0" brushRef="#br0" timeOffset="71379.821">24756 1883 0,'-14'13'16,"14"0"-16,-26 14 0,-40 79 16,13 12-1,53-91-15,-14 53 16,41-28 15,39-12-15,0-40-16,-12-40 31,-28 1-15,-26-14-1,-53 13 1,-13 40 0,53 0-16,-40 27 15,26-1 1,14 1-1</inkml:trace>
  <inkml:trace contextRef="#ctx0" brushRef="#br0" timeOffset="71868.882">24822 1671 0,'0'-13'0,"79"13"32,-66 13-32,67 0 15,25 14 1,-78-14-16,39 0 31,0 14-31,-26 12 16,-26 15 15,-14 38-31,-28 41 31,28-28-15,0 14-16,0-26 31,14-27-15,-28 0-1,-12-26 1,-93-27 0,-39 0-1,12-13 1,93 0-1</inkml:trace>
  <inkml:trace contextRef="#ctx0" brushRef="#br0" timeOffset="101859.599">8867 1869 0,'0'0'16,"0"-12"-16,0-2 16,0 1 15,0 26 16,0 1-47,0-2 15,0 15-15,-12 26 16,12 0 0,0-40-1,0 27-15,0-13 32,0-15-32,12-12 31</inkml:trace>
  <inkml:trace contextRef="#ctx0" brushRef="#br0" timeOffset="102299.817">8576 1883 0,'0'13'0,"0"-26"0,0 39 15,-12 27-15,24 106 32,42-27-32,38-39 31,67-27-16,-14-79-15,1-53 32,-27-27-17,-39-79 1,-94 27 0,-65 25-1,-80 41 1,0 66-1,14 39 1,65 40 0,27 40-1</inkml:trace>
  <inkml:trace contextRef="#ctx0" brushRef="#br0" timeOffset="103691.111">8616 2385 0,'0'-12'15,"-13"24"32,0-12-47,-1 14 16,2-14-16,-2 13 0,-65 80 15,13-1 17,13-25-32,13-1 31,13-27-16,27-12-15,-12-14 32,12 0 15,-14-26 15,1 13-62,13-13 16,-13 13-16,-1 0 15,-25-27-15,-27 0 32,-14 15-32,-26 12 31,14 12-16,-14 42-15,40 12 32,26 27-17,40-1 1,79 27 0,80-39-1,-53-68 1,-66-12-16,105-26 15,-25-26 1,-41-28 0,-26-53-1,-80 41 17,-52 13-32,-67 25 31,1 28-31,13 52 31,52 14-15,53 0-1,41 13 1,-1-39-16</inkml:trace>
  <inkml:trace contextRef="#ctx0" brushRef="#br0" timeOffset="104206.938">7942 2928 0,'0'0'0,"0"-13"16,-14 13-1,28-14 1,12 14 0,-12 0-16,25 14 15,27-1 1,0 14-1,-39-1 1,-27 0 15,-40 14-15,-26 0 0,0-1-16,13-25 31,40-14-16,13 13 1,52 0 0,68-26-1,25 0 1,-52 13 0,-40 0-1</inkml:trace>
  <inkml:trace contextRef="#ctx0" brushRef="#br0" timeOffset="105238.645">6275 2967 0,'13'-12'31,"-13"-2"-31,-13 40 47,13-12-47,0-1 16,-27 66 0,1-12-16,13-15 31,26-25-31,-13 0 31,26-27-15,14 0-1,40-14 1,-14 1 0,0 0-1,-40-1 1,-13 14-16</inkml:trace>
  <inkml:trace contextRef="#ctx0" brushRef="#br0" timeOffset="105449.618">6407 3140 0,'-13'0'16,"26"13"-1,14 26 17,-27-25-32,26 26 15,-13 12 1,0-25 0</inkml:trace>
  <inkml:trace contextRef="#ctx0" brushRef="#br0" timeOffset="105999.58">6116 2782 0,'-13'14'0,"26"-28"0,-52 41 16,25-14-16,-26 40 16,-26 93-1,40 79 1,39-80-1,27-39 1,53-40 0,92-66-1,-27-80 17,67-91-17,-145 78 1,-41-26-1,-52 13 1,-119-13 0,-27 66-1,-26 53 1,13 27 0,66 39-1,40 66 1,79 1-1,14-94 1</inkml:trace>
  <inkml:trace contextRef="#ctx0" brushRef="#br0" timeOffset="110740.449">9317 2214 0,'0'0'0,"-12"0"16,12-14 15,12 28-15,15 12-1,12 1-15,15 12 16,65 54 15,53 26-15,-27-40-16,1-12 31,-41-28-15,-25 0-1,-54-25 1,-12-1-1,-28-26 32,1 13-15,0 0-1,-1 0-31,2 0 15,-2 0-15,1 0 32,0 0-32,-13 26 15,-14 1 1,13 26 0,14 40-1,26 25 1,40 1-1,39-53 1,41-26 0,65-40-1,-25-40 1,-15-38 0,-65-29 15,-80 1-16,-79 1 1,-80 25 0,-79 28-16,53 64 31,67 28-15,25 13-1,54 1 1,12-42-16</inkml:trace>
  <inkml:trace contextRef="#ctx0" brushRef="#br0" timeOffset="111421.6">10178 2928 0,'0'0'0,"0"-13"0,26-1 15,-26 2-15,40-2 16,12 14 0,1 14-1,-26 12 1,-14 14 15,-26-14-15,-27 14-1,14-27 1,-1 0 0,14-13-1,66 0 16,13 26-15,-13 1 0,-40-14-1,13 27-15,-38-1 16,-42 1 0,-65-14 15,53-26-31,-13-12 15,66 12 17,26-14-17,14 14-15</inkml:trace>
  <inkml:trace contextRef="#ctx0" brushRef="#br0" timeOffset="117949.783">10772 3497 0,'-12'0'16,"24"13"78,2-13-63,-1 0-15,0 0-16,1 0 15,-1-13-15,13 13 16,1 0-16,-1-14 31,-13 14-15,-13 14-16,14-1 15,-14 0 1,0 1 0,0 12-1,-27 0 1,14 1 15,-13-14-15,-14 14-1,27-27 1,-14 13 0</inkml:trace>
  <inkml:trace contextRef="#ctx0" brushRef="#br0" timeOffset="118169.858">10746 3471 0,'14'-14'16,"-2"14"-16,2-13 15,79-14 1,13 1 0,-14 13-16,-52 13 15</inkml:trace>
  <inkml:trace contextRef="#ctx0" brushRef="#br0" timeOffset="118419.636">11276 3642 0,'0'0'16,"-14"14"-16,14 12 15,-13-13-15,0 14 32,-1-1-17</inkml:trace>
  <inkml:trace contextRef="#ctx0" brushRef="#br0" timeOffset="118819.619">11302 3312 0,'0'-14'15,"0"28"-15,13-41 16,14 14-16,39-1 15,27-25 1,-81 39 0,28-13-16,0-1 31,-27 14-31,0 0 31,-13 14-15,0 12-16,-13 40 31,0-13-15,13 13-1,13-26 1,14 0 0</inkml:trace>
  <inkml:trace contextRef="#ctx0" brushRef="#br0" timeOffset="119051.239">11897 3576 0,'-13'13'16,"13"1"-1,-26 12 1,-1 1 0,0-1-1,27-13-15,-12-13 16</inkml:trace>
  <inkml:trace contextRef="#ctx0" brushRef="#br0" timeOffset="119639.656">12003 3285 0,'14'0'16,"-2"13"-1,28 14 1,-26-14-16,12 14 16,14 12-1,-27-12 1,0-14 0,-26 0-1,-27-13 1,13-13 15,15 13-15,12-40-16,12 14 31,2 26-31,26-40 0,12-26 31,-25 13-15,-1 0-16,-39 13 31,-13 1-15,-40 12-1,-14 40 1,28 27 0,38 13-1,40 13 1,54-26-1,-54-27 1</inkml:trace>
  <inkml:trace contextRef="#ctx0" brushRef="#br0" timeOffset="119859.362">12466 3537 0,'0'12'0,"0"2"0,-13 12 16,0 14 0,-14 26-1,0-39 1</inkml:trace>
  <inkml:trace contextRef="#ctx0" brushRef="#br0" timeOffset="120418.911">12929 2915 0,'0'0'0,"0"-14"16,-13 28 15,-1-1-31,-25 40 0,-54 53 31,14 39-15,79-65-16,26-27 31,54-14-15,-1-39-1,-13-26 1,-26-40 0,-80 0 15,-12 39-31,-54 14 15,26 53 17,27 39-32,53-66 0</inkml:trace>
  <inkml:trace contextRef="#ctx0" brushRef="#br0" timeOffset="123550.153">2465 4621 0,'0'0'0,"0"-13"0,0 0 31,-13-1-16,-1 14 1,1 0-16,0 14 16,-27-1-1,1 14 1,25-1 0,1 0-1,52 1 1,68-14 15,-41 0-31,0 1 16,-40-1 15,-12 14-31,-80 25 31,0 1-15,12-26-16,15-14 31,25-13-15,28-13-1</inkml:trace>
  <inkml:trace contextRef="#ctx0" brushRef="#br0" timeOffset="123809.632">2690 4608 0,'0'-13'16,"13"39"15,0-12-31,-13 38 0,13-12 16,14 53-16,0-27 31,-15-26-15,2-27-1,-14 0 1</inkml:trace>
  <inkml:trace contextRef="#ctx0" brushRef="#br0" timeOffset="123999.735">2650 4806 0,'13'14'0,"53"-28"31,-52 14-31,12-12 0,27-2 16,53-12-1,-27 12 1</inkml:trace>
  <inkml:trace contextRef="#ctx0" brushRef="#br0" timeOffset="124449.336">2994 4740 0,'-13'0'32,"13"14"-17,13-1 1,-13 0 0,13 1-1,14-2-15,-27 2 16,40-1-16,-1-13 31,-12-13-15,-1-13-1,-13-1 1,-13 14 0,-13 13-1,-40 13 1,14 26-1,12 15 1,40-15 0,67-26 15,39-39-31,-40 12 31</inkml:trace>
  <inkml:trace contextRef="#ctx0" brushRef="#br0" timeOffset="124960.868">3272 4502 0,'26'93'31,"-13"-53"-31,1-14 0,12 119 15,14-25 1,-27-94-16,14 40 16,-1-26-1,-13-13 1,0-27 15,-13-14-31</inkml:trace>
  <inkml:trace contextRef="#ctx0" brushRef="#br0" timeOffset="125259.661">3365 4806 0,'12'-12'15,"28"12"1,-26 0-16,52 12 31,-13 2-31,-13 12 16,-40-12 15,-67 25-15,14-12-16,0-14 31,27-13-16,12-13 1</inkml:trace>
  <inkml:trace contextRef="#ctx0" brushRef="#br0" timeOffset="125719.079">3735 4542 0,'0'13'32,"0"1"-32,0-2 15,0 15-15,0 12 16,0-25-16,0-1 31,13-13-15,13 13-1,41-26 1,-15 13 0,-12 13-1,0 14 1,-27 26-1,-26 0 1,-27-13 0,0-1 15,14-39-31,-27-13 31,53-1-31</inkml:trace>
  <inkml:trace contextRef="#ctx0" brushRef="#br0" timeOffset="125900.666">3656 4581 0,'26'-26'31,"-13"26"-31,0-13 16,53 0-16,53-1 15,14 1 1,-120 13 0</inkml:trace>
  <inkml:trace contextRef="#ctx0" brushRef="#br0" timeOffset="126820.94">4264 4608 0,'0'-13'16,"0"26"-16,-14-26 0,28 26 47,-1-13-47,-13 13 16</inkml:trace>
  <inkml:trace contextRef="#ctx0" brushRef="#br0" timeOffset="126979.738">4330 4754 0,'0'0'0</inkml:trace>
  <inkml:trace contextRef="#ctx0" brushRef="#br0" timeOffset="127349.807">2835 5256 0,'0'0'0,"159"-13"0,-93 13 0,26-13 15,81 0-15,197-14 16,14 14 0,66 26-1,-239 0 1</inkml:trace>
  <inkml:trace contextRef="#ctx0" brushRef="#br0" timeOffset="171700.655">6063 4449 0,'0'0'0,"-13"0"31,13 14-15,0-1-16,13 13 15,-26 41 1,13 11 0,-13-11-1,13-14 1,-14-26 0,14-15-1,0 2 1,14-14-1,26 0 1,52-14 0,14 14 15,-13 0-31,-41 0 31</inkml:trace>
  <inkml:trace contextRef="#ctx0" brushRef="#br0" timeOffset="172119.867">6447 4740 0,'13'14'31,"0"-1"-31,0-13 16,-13 13-16,27 13 16,26-12-1,-26-28 1,-1 2 15,-13-28-15,-13 0-1,-27 0 1,-12 13 0,-14 27-1,26 14 1,1 12 0,39 14-1,27-13 1,-27-27-16</inkml:trace>
  <inkml:trace contextRef="#ctx0" brushRef="#br0" timeOffset="172489.509">6777 4714 0,'0'13'47,"0"0"-47,14 1 0,-14-1 16,13 0-1,0 1-15,14-14 16,13 0 0,-28-14-1,15-26 1,-27 1-1,-39-1 1,12 26 0,-13 28 15,27 12-31,13 1 31,13-1-15,14-26-16</inkml:trace>
  <inkml:trace contextRef="#ctx0" brushRef="#br0" timeOffset="172749.604">6989 4290 0,'0'0'0,"13"14"32,-13 12-32,14-12 15,12 91 1,-13-39-16,27 40 31,-27-26-15,0-41-16</inkml:trace>
  <inkml:trace contextRef="#ctx0" brushRef="#br0" timeOffset="173099.56">7307 4515 0,'-14'0'63,"1"0"-48,0 14-15,0-14 0,-27 26 16,-39 14-1,26-14 1,13-12 0,80-2 15,65 2-15,-65-14-16,106 0 15,-93 0 1</inkml:trace>
  <inkml:trace contextRef="#ctx0" brushRef="#br0" timeOffset="174359.756">8114 4330 0,'-14'-13'16,"28"26"-16,-41-26 0,0 0 15,1 26 1,0 26 0,26-25-16,-14 65 15,28 1 1,12-14-1,14 0 1,-27-40 0,-52-26 15,25 0-15,-52-13-1,0-14 1,40 15-16,-1-2 31,67 1-15,13 0-1,-27 13-15,54-14 16,-14 14 0,-27 14-1,-12-14 1,-27 13-1,13 0 1,-13 13 0,14-26-1,12 14 1,14-14 0,-14-14 15,0-12-31,-26 0 31,-13 0-15,-26 12-16,-1 1 31,14 13-15,12 0-1,54 0 16,-14 0-15,27 0-16,13 13 16,-26 13 15,-14 1-15,1 0-1,-27-1 1,-27 0-16,14-26 31,-27-13-15,14-14-1,39-12 1,27 0 0,52 12-1,1 14 1,-66 13-16,-1 0 15</inkml:trace>
  <inkml:trace contextRef="#ctx0" brushRef="#br0" timeOffset="176019.795">9159 4317 0,'0'-13'0,"13"13"31,0 0-15,-13 13 0,0 14-16,-26 65 31,13-39-31,-27 27 15,26-28 1,14-38 0,0 12 15,14-26-31,39-14 16,26 2 15,27-2-16,-27 28 1,-26-2-16</inkml:trace>
  <inkml:trace contextRef="#ctx0" brushRef="#br0" timeOffset="176515.645">9794 4370 0,'13'-14'16,"-26"28"-16,26-40 0,-13 12 15,0 1 1,-26 0-16,-27 26 31,-27 14-15,28 12-1,38-12 1,40-14 0,54 0-1,13 0 1,-1 1-1,-52-1 1,-40 13 0,-26 1 15,-54 13-31,14-14 16,13 0 15,39-26-31,41-13 31</inkml:trace>
  <inkml:trace contextRef="#ctx0" brushRef="#br0" timeOffset="176749.43">10178 4356 0,'0'0'0,"12"0"32,-12 14-32,0 26 15,0-27 1,14 40-16,-14-14 31,13 1-15,0-40-16,-13-13 31</inkml:trace>
  <inkml:trace contextRef="#ctx0" brushRef="#br0" timeOffset="176938.27">10005 4344 0,'0'0'16,"-40"-14"-16,14 14 0,26-13 15,119-14 1,40-12 0,39 26-1,1 26 1</inkml:trace>
  <inkml:trace contextRef="#ctx0" brushRef="#br0" timeOffset="177419.632">11037 4555 0,'0'0'15,"-13"0"-15,0 14 0,-13-14 16,-28-14-1,15 1 1,-27-27 0,12 1 15,42-1-31,12 0 31,52 1-15,-25 25-16,13 28 31,-27 25-15,-26 14-1,-40 13 1,-13 1 0,39-41-1,27-13 1,53-13-1,106-39 1,-14-15 0,-25 2-1</inkml:trace>
  <inkml:trace contextRef="#ctx0" brushRef="#br0" timeOffset="178069.782">11513 4290 0,'14'-12'31,"-14"24"-16,0 2-15,13 52 16,-26-26-16,13 26 16,0-13-1,0-1 1,0-38 0,-14-14-1,2-26 16,-15-54-15,0 14 0,27-1-1,14 28 1,26 12 0,-1 27-1,0 0 1,1 27-1,-40 0 1,-13-1 0,-26 14-1,-1-14 1,14-13 0,12 1-1,14-1 1,26 0 15,40 13-15,14 1-1,-40-14 1,13 1 0</inkml:trace>
  <inkml:trace contextRef="#ctx0" brushRef="#br0" timeOffset="178548.709">12043 4344 0,'0'-14'15,"0"28"-15,-14-41 16,2 27-16,-42 0 31,15 13-15,39 1-16,-40-2 16,26 15-1,14 0 1,80-1-1,-1-13 1,-13 14 0,-26-14 15,-26 0-31,-14 14 31,-66 13-15,12-14-1,28-13 1,0-13-16</inkml:trace>
  <inkml:trace contextRef="#ctx0" brushRef="#br0" timeOffset="178794.781">12466 4304 0,'0'0'16,"13"13"-16,-13 0 0,0 13 31,-13-12-31,13 52 0,0-13 16,0-13 15,13-27-31,-26-26 31</inkml:trace>
  <inkml:trace contextRef="#ctx0" brushRef="#br0" timeOffset="178981.058">12175 4264 0,'13'-13'0,"0"13"0,14-13 0,13 13 15,132-27 1,-27 1 15,-65 26-31,-28 0 16</inkml:trace>
  <inkml:trace contextRef="#ctx0" brushRef="#br0" timeOffset="181549.087">13154 4529 0,'0'0'0,"0"-14"0,0 41 15,13-14 1,-13 1 0,26-2-1,-12-12-15,-1 14 16,14-14-1,-14 0 1,-13-14 15,-13 14-31,13-12 16,-14 12 15,41 12 0,-14-12-15,0 0 0,-13-12-1,13 12 1,-26-40 0,13 26-16,-13-25 15,0-41 1,-14-12 15,14 78-31,13-12 16,27 40 15,-27-2-15,39 54-1,27 27 1,-52-27-16,12 27 31,-26 13-15,0-66-1,13 0 1,-13-28 0,13 2-1,13-28 1,1-12-1,-14-27 1,-13 0 0,-26 14-1,-40 12 1,-13 14 0,52 13 15,1 13-16,79-13 1,39-13-16,14-1 31,-14-25-15</inkml:trace>
  <inkml:trace contextRef="#ctx0" brushRef="#br0" timeOffset="182120.208">13842 4370 0,'0'0'15,"13"-14"-15,0 2 0,67-2 32,-28 14-17,15 14 1,-41 12 0,-26 0-1,-26 27 1,-41 0-1,1-13 1,26-13 0,28-15-1,51 15 1,80-14 0,0-13 15,-13-13-31,-40 13 31,-39 0-31,-27-13 31,-14-1 1,28 28 14</inkml:trace>
  <inkml:trace contextRef="#ctx0" brushRef="#br0" timeOffset="183800.001">14133 4105 0,'0'-13'15,"0"0"1,0-1-16,13 2 16,-26 12-16,-1-14 15,1 1 1,-26 13 0,-14 13-1,-27 93 16,14 27-15,40 12 0,52 1-1,27-28 1,40-38 0,26-1-1,-13-53 1,39-38-1,27-54 1,-66-41 0,-40-38 15,-66 26-31,-106-93 16,-66 80-1,-13 66 1,-13 66-1,91 79 1,41 53 15,40 14-31</inkml:trace>
  <inkml:trace contextRef="#ctx0" brushRef="#br0" timeOffset="187519.348">15297 4396 0,'-14'0'31,"14"14"-15,0-1-16,0 0 16,0 0-16,0 1 15,0-1 1,0 0-16,0 0 15,-12 0 1</inkml:trace>
  <inkml:trace contextRef="#ctx0" brushRef="#br0" timeOffset="187699.12">15271 4251 0,'0'0'0,"-14"0"31,14 13-15</inkml:trace>
  <inkml:trace contextRef="#ctx0" brushRef="#br0" timeOffset="188129.388">15403 4370 0,'0'13'0,"0"0"16,13 1-1,-13-1-15,13 13 16,0 27 0,1-13-1,-1-27 1,0-39 15,-13 12-15,0-38-16,0-1 31,0 26-31,0 14 31,14 39-15,12 14 0,14 13-1,-1 0-15,1 0 31,-40-40-31</inkml:trace>
  <inkml:trace contextRef="#ctx0" brushRef="#br0" timeOffset="191060.747">16249 4396 0,'0'0'0,"0"-13"31,14 26 1,-14 1-17,0-1-15,-14 27 16,14-27-1,14 13-15,-14 1 16,0-14 15,13 0-15</inkml:trace>
  <inkml:trace contextRef="#ctx0" brushRef="#br0" timeOffset="191249.357">16183 4278 0,'0'0'0,"13"0"31,1 0-15</inkml:trace>
  <inkml:trace contextRef="#ctx0" brushRef="#br0" timeOffset="191729.222">16408 4423 0,'0'13'16,"0"0"0,0 1-1,13 12-15,-13 0 16,14-12 15,-1-1-31,0-13 31,0-13-15,0-14 0,-13-12-1,14 25 1,-14 1-1,13 13 1,0 27 0,0-1-1,14 0 1,0 14 0,-15-26-1,2-14 1</inkml:trace>
  <inkml:trace contextRef="#ctx0" brushRef="#br0" timeOffset="192108.522">16752 4476 0,'-13'13'15,"13"0"1,13 14 0,0-14-1,14-13 1,12-13 0,-25 13-16,12-40 31,-26 14-31,-13-14 31,-27 0-31,-13 27 31,27 26-31,-1 27 32,41-14-17,12 1-15,14-1 16</inkml:trace>
  <inkml:trace contextRef="#ctx0" brushRef="#br0" timeOffset="193528.945">16924 4449 0,'0'0'0,"0"-13"31,0 0-31,27 13 16,-15 13-16,15 0 31,26 1-15,-13 25-1,-14 1 1,1-13-1,-27-15 1,13 2 0,-40-28 15,27 2-31,-13-15 16,0 0-1,26 1 1,27 0-1,13-1 1,13 14 15,-13 0-15,0-1 0,-14 14-1,-12 0 1,-14 14-1,-26 25 17,0-39-32,-13 40 15,-1-14 1,14 1 0,-1-14-1,54-39 16,-14-14-15,-26 27-16,27-53 31,-14-14-31,-39-12 32,-14-1-17,27 53 1,0 27-1,-1 26 1,1 106 0,0-53-1,13 27 1,26-27 0,28-13-1,24-40 1,-38-13 15,79-52-15,-79-1-1,-14-13 1,-26 52 0,0-12-1,-26 26 1,-14 40-1,1 26 1,52 0 0,13-27-1,14-25 1,26-1 0,-26-26-1,0-27 1,-14-13-1,-13 13 17,1 27-17,12 26 17,-26 1-32,26 25 0,-12 14 31,-1-13-16,0-1 1,-13-25 0,-13-28 15,0-12-15,26-27-1,0 40-15,53-40 16,53 0-1,80 14 1,-133 25 0</inkml:trace>
  <inkml:trace contextRef="#ctx0" brushRef="#br0" timeOffset="-144037.93">8246 5256 0,'0'-13'16,"0"26"47,0 1-48,0-1-15,0 0 0,-13 13 16,13 28-1,0-15 1,0-26 0,0 13-1,13-12 17</inkml:trace>
  <inkml:trace contextRef="#ctx0" brushRef="#br0" timeOffset="-143566.694">8048 5296 0,'0'13'0,"0"-26"0,-14 26 16,14 0-16,-13 27 16,0-14-16,13 80 15,13 13 1,40-13 0,40-26-1,25-67 1,55-66 15,-94 0-31,27-159 31,-119 94-15,-67-15 0,-39 41-1,-13 38-15,-27 54 31,53 40-15,54 53 0,12 39-1,53-79 1</inkml:trace>
  <inkml:trace contextRef="#ctx0" brushRef="#br0" timeOffset="-141448.526">8087 5627 0,'-13'0'15,"-1"0"-15,2 13 16,-42 14 0,-12 52-1,40-53-15,-67 120 31,53-80-15,1 13-16,39-52 31,0-14-15,0 0 0,0 0-1,-13-26 48,-1 13-48,2 0-15,-2-13 16,1 13-16,-40-13 16,-40 13-1,-25 26 1,25 1-1,40 25 1,13 28 15,53 26-31,40-53 32,93 13-17,39-66 1,-39-53-1,-41-13 1,-39-27 0,-66 0-1,-79-39 1,-40 66 0,-53 53-1,66 26 16,40 27-31,13 39 16,53-26 15,13-13-31</inkml:trace>
  <inkml:trace contextRef="#ctx0" brushRef="#br0" timeOffset="-141017.534">7452 6288 0,'0'0'16,"26"-13"-1,-12 13 1,26 13-16,-1-13 16,-12 13-1,-14-13 1,0 14 0,-26-1-1,-53 53 1,-1-13-1,15-14 1,38-12 0,41 0-1,52-27 1,94-27 0,-81 14-1,-79 13 1</inkml:trace>
  <inkml:trace contextRef="#ctx0" brushRef="#br0" timeOffset="-139996.976">7307 6420 0,'0'0'15,"-14"14"-15,1-14 16,-26 52-1,25-38-15,-52 105 16,-13 27 0,-1-14-1,14-39 1,40-41 0,12-26-1,14 1 1,14-27 15,-1-13 0,-13-1-31,13 2 16,-26-2 0,-14 1-1,27 0-15,-26 13 31,-27 0-15,0 13 0,-13 14-1,-13 25 1,26 15 0,-13 51 15,39-38-31,27-14 15,40-13 1,66-13 15,13-54-31,0-25 32,0-54-17,-66 14-15,-40-14 31,-66-13-15,-40 40 0,1 26-1,-27 28 1,79 12 0,-12 39-1,25 27 16,27-26-31</inkml:trace>
  <inkml:trace contextRef="#ctx0" brushRef="#br0" timeOffset="-139599.823">6632 7108 0,'-13'14'47,"13"-1"-32,-14 27-15,2 39 16,-2-66-1,-12 53-15,12-26 16,14-14 15,27-12-31,26-14 32,53-27-17,-27 14 1,-39-1-1,0 2 1,-28 12 0</inkml:trace>
  <inkml:trace contextRef="#ctx0" brushRef="#br0" timeOffset="-139387.283">6738 7254 0,'0'0'16,"-13"-13"-16,-1-1 0,28 28 47,12 26-31,-26-28-16,40 81 15,-14 13-15,1-26 31</inkml:trace>
  <inkml:trace contextRef="#ctx0" brushRef="#br0" timeOffset="-130827.361">8603 5534 0,'-13'0'0,"26"0"0,-26-13 15,26 26 16,0-13-31,27 13 32,-14-13-32,27 27 15,79 26 1,-12 13 0,25 0-1,40 40 1,-119-67-1,-12 1 1,-15-14 0,-26-26 31,-26 14-47,0-28 15,0 14-15,0 0 31,-1-12 251,14 38 405,0-13-531,-13-13 48,0 0-173,-1 0-31,2 0 15,-2 0 1,14 13-16,-13-13 16,0 0-1,-1 14-15,2 12 32,-15 27-17,14 13-15,26 0 16,0-52-1,13 52-15,67 26 32,13-25-17,-26-55 1,91-24 0,-51-28-1,-28-13 1,-26-67-1,-79 15 1,-66-14 0,-93 26-1,13 53 17,-26 40-17,65 27 1,28 12-1,52 15-15,40 12 32,40 13-17,-14-65-15</inkml:trace>
  <inkml:trace contextRef="#ctx0" brushRef="#br0" timeOffset="-130240.023">9489 6183 0,'0'0'0,"14"-14"0,12 1 31,1 0-31,13 13 16,-1 13-1,-12 0 1,-54 27 15,0-27-31,15 0 16,-28 13-1,13-26 17,80 14-17,-27-14 1,28 13-1,-2 14 1,-25-1 0,-27 1-1,-67 12 1,-25-12 0,-14-14-1,53 0 1,40-13-1,0 0 1</inkml:trace>
  <inkml:trace contextRef="#ctx0" brushRef="#br0" timeOffset="-129308.2">9635 6777 0,'0'0'16,"0"-12"-16,0-2 16,-13 40 15,13 14-15,0-26-16,-14 12 15,14 14 1,27-14-1,12-13 1,1-13 0,0 0-1,0 0 17,-1 14-32,-25 12 15,-1 14 16,-26 0-31,-27-1 32,-13-12-17,13-14 1,14-26-16</inkml:trace>
  <inkml:trace contextRef="#ctx0" brushRef="#br0" timeOffset="-129137.716">9622 6883 0,'0'0'0,"26"-13"16,-12 0-16,-2 13 16,42-26-16,25 12 31,-13 1-31</inkml:trace>
  <inkml:trace contextRef="#ctx0" brushRef="#br0" timeOffset="-128877.322">10151 7082 0,'0'13'16,"0"0"-1,-13 1-15,13-1 0,-14 27 32,2 12-17,-2-25-15,1 0 31</inkml:trace>
  <inkml:trace contextRef="#ctx0" brushRef="#br0" timeOffset="-128417.808">10151 6777 0,'0'0'0,"13"0"16,1-26-16,52 0 31,13 12-16,-26 2 1,13-2 0,-27 14-1,-25-13 1,-1 13 0,-13 13-1,0 27 1,-13-14-16,-13 67 15,-1-1 1,27-65-16,-13 26 16,13 13-1,26-40 17,-12-26-32</inkml:trace>
  <inkml:trace contextRef="#ctx0" brushRef="#br0" timeOffset="-128206.686">10839 7082 0,'-13'13'0,"26"-26"0,-26 39 16,-14-12-1,14 25 1,-1-25-1,2 12 1,-2-13 0</inkml:trace>
  <inkml:trace contextRef="#ctx0" brushRef="#br0" timeOffset="-127656.695">10892 6817 0,'13'0'31,"0"14"-31,0-14 0,-13 13 0,40 13 16,0 27-1,-14-13 1,-26-13 0,-26-1-1,0-13 17,-28-26-17,28-13 1,26-28-1,40-12 1,52-27 0,-12 15-1,-27-2 1,-40 1 0,-66 25-1,-26 28 1,-14 52-1,53 28 1,40 12 0,67 27-1,51-27 17,-25-14-17,-67-38-15</inkml:trace>
  <inkml:trace contextRef="#ctx0" brushRef="#br0" timeOffset="-127442.277">11276 6963 0,'0'13'16,"-14"1"-16,14 12 15,0 40 1,-13-13 0,0-13-1,-1-14 1</inkml:trace>
  <inkml:trace contextRef="#ctx0" brushRef="#br0" timeOffset="-126977.111">11686 6394 0,'0'0'0,"0"-13"0,-27 39 31,27 1-15,-40 52 0,-12 67-1,38-14 1,40-40-1,28-52-15,38-13 32,-25-54-17,-28-13 1,-52-26 0,-27 26-1,-26 40 1,-40 40-1,40 40 1,39-41 0</inkml:trace>
  <inkml:trace contextRef="#ctx0" brushRef="#br0" timeOffset="-123678.122">2108 8166 0,'0'0'0,"13"-12"31,-26-2 0,-1 14-31,1 0 16,-26 0 0,25 0-16,-26 14 15,1 12 1,12 0 0,14-12 15,40 12-16,39-13 1,13 1 0,14-1-1,-40 0 1,-40 0 0,-26 14-1,-40 13 1,-27-1-1,28-12 1,25-27 0,14 12-1,39-38 1,-12 13 0</inkml:trace>
  <inkml:trace contextRef="#ctx0" brushRef="#br0" timeOffset="-123426.993">2359 8140 0,'0'26'31,"0"-12"-31,0 12 16,0 14-16,0 13 15,26 39 1,1-52 0,-1-26-1,-12-2 1,-1-24 0</inkml:trace>
  <inkml:trace contextRef="#ctx0" brushRef="#br0" timeOffset="-123206.789">2306 8299 0,'0'0'47,"-13"0"-47,39-13 15,-12 13-15,52-13 0,-13-1 16,53-12-1,-40 13 1,-40 13 0</inkml:trace>
  <inkml:trace contextRef="#ctx0" brushRef="#br0" timeOffset="-122758.467">2544 8246 0,'-13'0'16,"13"13"0,0 1-1,13-14-15,-13 13 16,26 0 0,-12-13-1,-1 13 1,0-26 15,1 13-31,-14-13 16,0-14-1,0 1 1,-14-1 0,1 14 15,-14 13-31,1 27 31,13 12-15,13 1-16,27-14 31,52-12-15,0-14-1,14 0 1,-67 0-16</inkml:trace>
  <inkml:trace contextRef="#ctx0" brushRef="#br0" timeOffset="-122427.598">2849 8021 0,'-14'0'15,"28"0"-15,-14 13 16,0 1-16,12 38 16,15 121-1,0-15 1,-14-39-1,13-39 1,1-28 0,-27-38-1,13-14 1</inkml:trace>
  <inkml:trace contextRef="#ctx0" brushRef="#br0" timeOffset="-122147.789">2941 8352 0,'0'0'0,"26"-13"32,27 13-17,-39 13-15,26-13 16,-14 13-1,-13 1 1,-26 25 0,-67 0-1,27-12 1,14-14 0,26 1-1</inkml:trace>
  <inkml:trace contextRef="#ctx0" brushRef="#br0" timeOffset="-121657.546">3457 7995 0,'-13'-13'31,"26"26"-31,-39-26 0,26 26 16,-40 53-16,-26 106 15,39-66 16,54-27-15,-1-40 0,54-12-16,-14-40 31,-40-13-15,-13-28-1,-39 15 1,-27 26-1,-27 13 1,28 40 0,25-14-1,14 0 1,39 0 0,1-26-1</inkml:trace>
  <inkml:trace contextRef="#ctx0" brushRef="#br0" timeOffset="-121475.289">3761 8114 0,'0'0'16,"-13"0"-16,13-14 0,-13 14 15,13 14 1,0 26 0</inkml:trace>
  <inkml:trace contextRef="#ctx0" brushRef="#br0" timeOffset="-121297.57">3801 8312 0,'0'0'0,"-13"0"16,-1 0 15,14 13-15,0 1 0</inkml:trace>
  <inkml:trace contextRef="#ctx0" brushRef="#br0" timeOffset="-120647.542">1843 8868 0,'0'0'0,"0"-13"16,13-1-1,40 1 1,-26 0-16,65 0 15,186-14 1,159 1 0,-40 13-1,26 13 1,-66 26 0,-66-13 15,-264-26-31</inkml:trace>
  <inkml:trace contextRef="#ctx0" brushRef="#br0" timeOffset="-91667.704">5309 8008 0,'13'0'0,"-13"-13"16,0 0-1,0-1 16,-13 14-31,0 0 16,-1 0 0,-38 27-1,-14 12-15,13 1 32,39-14-17,14 1-15,27-14 31,65-26-15,-12 13 0,-14 0-1,-40 13 1,-39 27 15,-26 0-31,-41 13 16,14-14-1,26-26 1,27 1 15,53-41 1,-14 14-32</inkml:trace>
  <inkml:trace contextRef="#ctx0" brushRef="#br0" timeOffset="-91248.431">5547 8180 0,'-13'13'0,"26"0"31,-13 1-15,14-14-16,-2 13 0,28-13 31,13 0-15,-26-13-16,-14-1 31,-26-12-31,-27 0 31,-13 38-15,14 2 0,-1 39-1,40 13 1,40-26 0,52 0-1,1-40 16,-14-27-31</inkml:trace>
  <inkml:trace contextRef="#ctx0" brushRef="#br0" timeOffset="-91007.725">5864 7995 0,'-12'0'16,"24"0"-16,-51-53 15,26 53-15,-1-13 16,14-1 0,27 67-1,0 53 1,12 13 0,1-39-1,0-1 16,-14-66-31</inkml:trace>
  <inkml:trace contextRef="#ctx0" brushRef="#br0" timeOffset="-90618.577">6103 8233 0,'0'0'0,"0"13"16,0 0 0,0 1-16,13-1 15,14 26 1,-1-39 0,14 0-1,-1-39 16,-25 12-31,-28 1 32,-25 13-17,-1 13 1,0 39 0,27 1-1,26 0 1,27-14-1,53-12 1</inkml:trace>
  <inkml:trace contextRef="#ctx0" brushRef="#br0" timeOffset="-90138.064">6434 8246 0,'0'0'0,"-14"0"16,1-13-16,0 26 16,-13-13-1,12 27 1,14 52 0,26-26-1,1-27 1,66-12-1,0-54 1,-41-13 0,1-66-1,-26-26 1,-41 65 0,1 1-1,0 52 1,26 93 15,-13 0-15,27 80-1,12-40-15,-12-27 32,12-53-17,-25-26 1,-14-26-16</inkml:trace>
  <inkml:trace contextRef="#ctx0" brushRef="#br0" timeOffset="-89968.233">6447 8021 0,'0'0'0,"-27"0"0,27 13 15,-13-13-15,66 27 31,80-40-31,38-14 16,27 1 15</inkml:trace>
  <inkml:trace contextRef="#ctx0" brushRef="#br0" timeOffset="-87886.843">7293 8034 0,'14'-13'16,"12"-13"15,-26 13-31,13 26 63,-13 0-63,0 0 0,0 14 15,0-1-15,0 54 16,0-14 0,0-13-1,14-14 1,-1-12-1,-13-14 1,13 0 15,27-13-31,39 0 32,27 0-17,-14 14-15,-52-14 16</inkml:trace>
  <inkml:trace contextRef="#ctx0" brushRef="#br0" timeOffset="-87358.13">8060 8034 0,'0'-13'0,"0"26"15,0-39-15,-12 26 16,-2 0-1,1 0-15,-40 13 16,-26 27 0,13-13-1,52-1 1,14-13 0,53 0-1,53-26 1,13 26-1,-53 1 1,-52 12 15,-41 14-31,-39 13 32,0-27-17,13 0-15,40-26 31,39-26-15</inkml:trace>
  <inkml:trace contextRef="#ctx0" brushRef="#br0" timeOffset="-87107.221">8471 7982 0,'0'0'0,"13"13"31,1 26-31,-14-25 16,12 26 0,15 38-1,-14-38 1,1-26-1,-2-14 1</inkml:trace>
  <inkml:trace contextRef="#ctx0" brushRef="#br0" timeOffset="-86927.907">8299 7995 0,'53'-13'31,"-27"-1"-15,54 1-16,-1-13 15,66-1-15,28 27 32,-68 0-32</inkml:trace>
  <inkml:trace contextRef="#ctx0" brushRef="#br0" timeOffset="-86437.319">9331 8273 0,'-26'0'16,"52"0"-1,-66 0-15,27 0 0,-27-27 16,-26-39 15,26 13-31,0 0 32,40 13-32,0 14 15,14 13 16,12 13-31,-12 39 32,-41 41-17,0-28 1,1 41 0,13-53-1,13-27 1,39-13 15,54-26-31,27-40 31,-15 0-31,-78 52 16</inkml:trace>
  <inkml:trace contextRef="#ctx0" brushRef="#br0" timeOffset="-85817.626">9648 7968 0,'-26'0'0,"39"40"31,-13-27-31,0 0 0,13 80 15,1-40 1,-2 13 0,2-26 15,-1-27-15,-40-53-1,15 27-15,-28-67 31,14 14-15,12 14 0,14 12-1,26 27 1,28 13 0,-2 13-1,-25 0 1,-14 14-1,-39 13 1,-28-14 15,2 0-31,26-12 32,26-2-17,26 15 1,40-14-1,66 14 1,-53-1 0,-25-12-1,-2-1 1</inkml:trace>
  <inkml:trace contextRef="#ctx0" brushRef="#br0" timeOffset="-85336.827">10310 8061 0,'0'0'0,"0"-13"0,0-1 16,-14 1-1,-12 0 1,13 13-16,-27 0 16,-39 26-1,39 1 1,40-14 0,14 13-1,78 1 1,0-14-1,1 13 1,-53-12 0,-27-1-1,-66 27 17,0 0-32,-13-14 15,0-13 16,40-13-15</inkml:trace>
  <inkml:trace contextRef="#ctx0" brushRef="#br0" timeOffset="-85086.96">10640 8061 0,'0'0'0,"27"13"31,-27 1-31,0-2 0,27 42 16,-15 51 15,15-52-15,-14-13-1,1-27-15,-41-53 47</inkml:trace>
  <inkml:trace contextRef="#ctx0" brushRef="#br0" timeOffset="-84905.53">10442 8061 0,'-13'0'16,"26"0"-16,-13-13 16,53 13-16,-27-14 15,80 1-15,66-13 32,-66 13-17,-93 13-15</inkml:trace>
  <inkml:trace contextRef="#ctx0" brushRef="#br0" timeOffset="-82685.908">11394 8206 0,'0'27'31,"0"-14"-31,14-13 16,12 27 0,1-27-1,-1 0 1,-12-14 0,-14-12-1,-14-1 1,1 14-1,-14 13 1,14 0 0,0 0-16,13 13 15,0 1 17,26-28-17,-12-12 16,-1 12-31,0-25 16,1-40 0,-2 13-1,2 13 1,-1 39 15,0 28-15,1-1-16,-2 66 15,28 106 1,-13-26 15,39-27-31,0-52 32,-13-53-17,0-27-15,-27-14 31,-26-12-31,-26-41 32,-54 1-17,14 26 1,-13 28 0,53-2-1,12 1 1,41 0-1,92-40 1,79-40 15,-92 54-31,-80 39 0</inkml:trace>
  <inkml:trace contextRef="#ctx0" brushRef="#br0" timeOffset="-81938.2">12360 8021 0,'0'0'0,"-13"0"0,13-13 0,-13 13 0,13-13 16,0-14-1,66 1 1,13 13 0,14 26-1,-54 13 1,-25 14-1,-54 0 1,0 0 0,-13-28-1,14 2 17,26-14-32,79-14 46,-13 14-46,-13 0 16,12 27 0,-26 12-1,-26-12 1,-52 13 0,-41-14-1,27-26 1,13 0-1,0-13 1,40 0 0,13 0-1</inkml:trace>
  <inkml:trace contextRef="#ctx0" brushRef="#br0" timeOffset="-81355.58">12466 7743 0,'0'0'16,"-13"-13"-16,0 0 0,13 0 15,-27-1-15,-26 1 16,-13 66 0,-13 80 15,39 12-16,40 13 1,53-12 0,53-53-1,66-27 1,-1-66 0,-12-53-1,-13-53 1,-80 0-1,-79-39 1,-106-67 0,-53 93-1,-80 79 17,94 54-32,65 65 31,27 80-16,79 26-15,27-79 16</inkml:trace>
  <inkml:trace contextRef="#ctx0" brushRef="#br0" timeOffset="-72908.261">13948 7849 0,'0'0'0,"-14"0"0,1 0 16,0 0-16,-13 0 0,-1 0 16,0 14-1,27 38 1,-13 41-1,26 26 1,14-53 0,-14-26-1,-13-14 17,0-12-32,-26-28 15</inkml:trace>
  <inkml:trace contextRef="#ctx0" brushRef="#br0" timeOffset="-72727.718">13696 8127 0,'0'0'16,"13"0"-16,1 0 15,-1 0-15,13-13 0,27 13 16,-13-14-16,65-12 15,-12 26 1,-40-13-16</inkml:trace>
  <inkml:trace contextRef="#ctx0" brushRef="#br0" timeOffset="-71542.114">14185 8127 0,'0'0'0,"14"-13"31,-1-1-15,0 14-1,13 0-15,-12 0 16,12 14-1,1 12 1,-27 0 0,13 14-1,-13-13 1,13-14 0,1 0-1,12-13 16,-13 0-15,14-13 0,13 0-1,-14 0 1,14-1 0,-14 1-1,0-14 1,-26-12-1,0 0 1,-26 12 0,-14 14-1,-26 13 1,26 26 0,14 0 15,26 1-31,13 0 15,27-27 17,66-27-17,-14-12 1,-26 12 0,0 14-1,-52 13 1,12 0-1,-12 13 1,-1 26 0,0-12-1,0 26 1,1-27 0,-1-12-1,-13-28 32,0-12-31,0 12-16,13-12 15,0-26 1,0 38 0,14 1-1,-14 26 1,1 13-1,-2 1 1,2 12 0,-1-25-1,-13-1 1,0-52 15,13-1-15,-13 26-1,14 2-15,-2-2 32,15 28-32,13 52 31,-14-14-15,-12-12-16</inkml:trace>
  <inkml:trace contextRef="#ctx0" brushRef="#br0" timeOffset="-38507.689">7624 8947 0,'-13'0'0,"0"0"78,13-13-62,-14 0 15,14 26 16,0 0-31,0 1-16,0-2 15,0 15-15,-13 26 0,13 0 32,13-27-17,-13-12 1,0-1 0,0-26 15,0-1-16</inkml:trace>
  <inkml:trace contextRef="#ctx0" brushRef="#br0" timeOffset="-38016.01">7386 8881 0,'0'0'16,"-13"0"-16,0 0 0,-1 0 0,1 14 16,0-14-16,-14 66 15,14 53 1,26 13-1,27-13 17,53-66-17,39-53-15,53-80 16,-39-26 15,-67-12-15,-79-28-1,-40 53 1,-119-12 0,120 91-16,-133 1 15,14 26 1,38 40 0,41 40-1,65-14 1</inkml:trace>
  <inkml:trace contextRef="#ctx0" brushRef="#br0" timeOffset="-35388.144">7254 9331 0,'0'0'16,"-13"0"-16,13 13 0,-27 0 16,-26 40-1,-13 40 1,26-27-1,1-13 1,25-13 0,-12-14-1,12-12 17,14-2-32,-12 2 46,-2-28 48,1 2-78,0 12-16,-1-14 15,-12 1-15,0 0 0,-93-14 16,-1 27 15,1 27-31,1-1 32,52 27-17,26 40 1,53-1-1,66-13 1,1-39 0,79-26-1,-1-54 1,-52 0 0,-40-26-1,-39 0 1,-27-1-1,-66-25 1,-27 52 0,-39 40-1,-1 27 17,54 12-17,39 1-15,40-26 16</inkml:trace>
  <inkml:trace contextRef="#ctx0" brushRef="#br0" timeOffset="-34973.385">6473 9780 0,'0'0'0,"13"0"16,27-12-1,-27-2 1,27 14 0,13 14-16,-40-14 15,13 12 1,-26 2-1,-12 12 1,-68 41 0,14-41-1,39 0 1,14-12 0,40-1-1,78-13 1,-25 0-1,39 0 1,-79 13 0</inkml:trace>
  <inkml:trace contextRef="#ctx0" brushRef="#br0" timeOffset="-34138.32">6473 10059 0,'0'-14'15,"0"28"-15,-13-28 0,0 14 16,-40 26 0,39-12-1,-38 52-15,-54 53 16,13 13 0,41-79 15,38-26-16,1-14-15,13 1 32,0-2-17,13 2 1,-13-28 15,-13 2-15,0-15-1,-1 14 1,-25-1-16,-14 1 16,0 26-1,-13 14 17,13 26-32,13 13 15,40 13 16,27 1-15,25-40 0,28-28-1,26-24 1,13-55 0,-27-25-1,-52 26 1,-53 12-1,-40 2 1,-53 25 15,0 40-31,13 27 32,15 13-17,38 0 1,26-27-16</inkml:trace>
  <inkml:trace contextRef="#ctx0" brushRef="#br0" timeOffset="-33772.385">5852 10561 0,'0'0'0,"0"-13"32,-14 40-17,14 12 17,-13-26-32,0 40 15,-13-13 1,26-14-1,12 1 1,15-27 0,39-13-1,53-14 1,-52 14 0,-41 0-1,-13 13-15</inkml:trace>
  <inkml:trace contextRef="#ctx0" brushRef="#br0" timeOffset="-33555.82">5997 10601 0,'0'0'16,"-13"0"-16,26 13 15,-13 0-15,26 40 16,-12 27 0,-14 38-1,13-91-15,0 79 16,1-93-16</inkml:trace>
  <inkml:trace contextRef="#ctx0" brushRef="#br0" timeOffset="-30757.732">7823 9238 0,'0'-13'16,"13"26"30,0-13-46,0 0 0,14 14 0,39 25 32,39 27-17,28 27 1,-1-14 0,27 14-1,-27-53 1,-39-14-1,-53-12 1,-14-14 0,-12-14-1,-28-12 17,1 12-32,0-12 15,-1 13 16,-12 13-15,13 0 0,-14 13-1,1 27 1,13 12 0,13 28-1,26 26 1,40-27-1,67-26 1,12-40 15,14-39-31,13-54 16,-120 28 0,-38-81 15,-67 27-16,-132 1 1,13 78 0,26 54-1,40 39 1,67 0 0,25 0-1,41-13 1,-14-40-16</inkml:trace>
  <inkml:trace contextRef="#ctx0" brushRef="#br0" timeOffset="-30208.166">8881 9741 0,'0'0'0,"0"-13"0,0-1 15,13-12 1,14 13 0,39 13-1,-13 0 1,-40 13-1,0 27 1,-26-14 15,-27 0-31,14-12 32,13-1-17,-1 0 1,28-13-1,25 0 1,1 14 0,-13 12-1,-27 27 1,-40-13 0,-40-14-1,-13 0 1,27-26-1,54 0 1,-2 0 0</inkml:trace>
  <inkml:trace contextRef="#ctx0" brushRef="#br0" timeOffset="-28027.866">8735 9939 0,'0'0'0,"-13"-13"16,13 0-16,0 0 15,-13 13 17,0 13-17,-14 27 1,14-14-16,-27 54 16,-52 65-1,39-26 1,26-66-1,14-27 1,0-12 0,0-1-1,13 0 17,0 0 93,-14 1-125,14-1 15,0 0-15,-13 1 16</inkml:trace>
  <inkml:trace contextRef="#ctx0" brushRef="#br0" timeOffset="-26047.484">7624 10760 0,'0'-27'31,"-13"14"-16,26 13-15,-26-13 32,0 26-1,13 0-15,0 0-16,-14 1 0,28 26 31,12-28-16,1 2 1,13-14 0,-1 0-1,-26-14 1,1 28 0,-2-14-16,2 26 15,-14 14 16,-14 0-31,-12-1 32,0 1-32,12-27 31,-25-13-15</inkml:trace>
  <inkml:trace contextRef="#ctx0" brushRef="#br0" timeOffset="-25827.945">7584 10680 0,'-13'0'0,"26"0"0,-26-13 0,40 0 15,52-27 1,13 40-1,-25 13 17,-14 14-17,-40-14-15</inkml:trace>
  <inkml:trace contextRef="#ctx0" brushRef="#br0" timeOffset="-25596.626">8008 11024 0,'0'0'0,"0"13"0,-14 27 31,2 0-31,12-14 32,-14-26-32,14 14 0</inkml:trace>
  <inkml:trace contextRef="#ctx0" brushRef="#br0" timeOffset="-25157.534">8074 10773 0,'0'0'0,"13"-13"15,0 13-15,27-14 16,27 14-1,11-13 17,-51 13-17,-14 0 1,1 0 0,-14 13-1,-14 27 1,-12 13-1,0 26 1,12-26 0,1 0-1,26-13 1,1-1 0,-2-25-1</inkml:trace>
  <inkml:trace contextRef="#ctx0" brushRef="#br0" timeOffset="-24938.499">8524 11157 0,'-26'0'15,"12"12"16,14 2-31,-13-14 0,0 40 16,-14-14 0,14-13-1,13 1 1</inkml:trace>
  <inkml:trace contextRef="#ctx0" brushRef="#br0" timeOffset="-24356.202">8669 10892 0,'13'0'16,"1"13"-16,12 0 0,1 14 16,39 52-1,-53-66 1,14 41-16,-1 24 16,-40-38 15,-12-13-31,-26-1 15,-2-39 17,1-27-17,53 14 1,27-40 0,65-53-1,-52 79 1,0-26-1,-40 13 1,-26 14 0,-40-1-1,12 53 1,28 14 0,26 39 15,40-14-31,26 1 31,53-53-15</inkml:trace>
  <inkml:trace contextRef="#ctx0" brushRef="#br0" timeOffset="-22626.392">15945 7915 0,'0'0'15,"0"-13"-15,-13 13 0,13-13 16,0 39 15,0-12-31,0-1 0,13 27 16,0 12 0,1-25 15,-1-14-16</inkml:trace>
  <inkml:trace contextRef="#ctx0" brushRef="#br0" timeOffset="-22447.748">15972 7783 0,'13'14'31,"-13"-2"-31,13-12 16</inkml:trace>
  <inkml:trace contextRef="#ctx0" brushRef="#br0" timeOffset="-22007.878">16183 7942 0,'0'13'32,"0"0"-32,0 1 15,0-1-15,13 26 16,14 1-1,-1 0 1,-12-27 0,-14-26 15,13-53-15,0 26-1,-13 27 1,13-27-16,0 27 15,1 13 17,-1 13-17,14 27 1,-15-14 0,2 1-16,12-1 31,1-12-16</inkml:trace>
  <inkml:trace contextRef="#ctx0" brushRef="#br0" timeOffset="-21647.852">16594 8008 0,'0'13'31,"0"14"-31,-14-27 0,28 52 32,-2-12-32,15-14 31,0-38-15,-1-2-16,-13-52 31,-26 26-16,-27 1 1,14 26 0,-14 13-1,27 26 1,26 14 0,27 12 15,-27-52-31</inkml:trace>
  <inkml:trace contextRef="#ctx0" brushRef="#br0" timeOffset="-20292.121">16818 8061 0,'-13'0'0,"13"-13"16,0-1-1,26 14 1,14 14 0,13 12-1,0 14 1,-27-14 0,1 14-1,-27-27 1,0 0 15,-13-13-15,-1-26-16,1 0 31,13-1-15,27 0-1,39 1 1,53 13-1,-27 0 1,-25 13 0,-27 0-1,-40-14 1,12 14 0,-38 0-1,13 14 1,-14 12-1,1 40 17,13-13-32,26 0 31,27-26-15,-14-27-1,14-40 1,0-66-1,-40 40 1,-14-66 0,1 0-1,0 92 1,13 26 0,0 94 15,0-54-31,0 93 15,13-26 17,26 12-17,1-65 1,13-26 0,27-28-1,-28-26 1,-12 1-1,-26-27 1,-14 39 0,-14 14-1,-12 40 1,12 25 0,14 14-1,66 1 16,-26-54-31,13 0 32,-13-26-32,0-40 31,-14 0-15,-12 13-16,-2 28 31,15 12-16,0 26 1,-1 40 0,-13-13-1,0-27 1,-13-12 0,0-1-1,-26-26 1,39-40-1,40-53 17,66 26-32,27 28 31,25 25-15,-117 27-16</inkml:trace>
  <inkml:trace contextRef="#ctx0" brushRef="#br0" timeOffset="-16658.57">9463 9860 0,'-13'-13'31,"0"13"1,13-13-1,13 26 47,0-13-78,0 0 0,40 26 16,-26-12-16,52 38 31,53 14-15,0 0-1,41 1 1,-81-14-16,-12-27 31,-41 1-15,-12-14-1,-14 0 1,-26-13 109,-1 0-109,1 0-1,0 0-15,-13 14 16,-1-2-16,0 28 31,15-26-31,-2 38 16,1 55-1,40-15 1,25-13 0,54 1-1,27-54 1,38-26 15,1-26-15,13-54-16,-105 1 31,-27-13-15,-66-15-16,-93-38 31,-26 66-16,-27 26 1,40 66 0,92 0-16,-92 40 15,53 13 1,0 40 0,53-53-1</inkml:trace>
  <inkml:trace contextRef="#ctx0" brushRef="#br0" timeOffset="-15987.924">10654 10284 0,'-14'0'16,"28"0"-16,-41 0 0,27-14 0,-40 54 31,40-27-31,-39 66 16,26 1-1,13 39 1,39-53 0,14-40-1,14-12 1,-15-41-1,-26-12 17,-38-15-32,-54 15 31,-1 39-15,14 13-1,14 40 1,39 26-1,39-26 1</inkml:trace>
  <inkml:trace contextRef="#ctx0" brushRef="#br0" timeOffset="10572.143">5309 11302 0</inkml:trace>
  <inkml:trace contextRef="#ctx0" brushRef="#br0" timeOffset="15732.954">4872 11183 0,'0'0'15,"-13"0"95,13 13 46,-13-13-140,13 13-16,-13-13 15,13 14-15,-13-14 0</inkml:trace>
  <inkml:trace contextRef="#ctx0" brushRef="#br0" timeOffset="17792.977">4158 11289 0,'0'0'15,"14"0"-15,-2 0 0,2 0 16,26-13 0,39 13-1,1-14-15,-54 14 0,66 0 31,-12 14-31,13-1 32,25-13-17,-25 13 1,-13-13 0,-2 13-1,-11 0 1,-41 1-1,-12-14 1,38 0-16,2 13 16,-2-13-1,28 0 17,-27 0-32,13 13 31,13-13-16,0 0 1,14 14 0,-1-14-1,-25 0 1,12 12 0,0-12-1,14 0 1,-27 0-1,40 14 1,-40-14 0,0 0-1,1 0 17,12 0-17,-26 0 1,13 0-1,0 0-15,1 0 32,-1-14-17,0 14 1,0 0 0,0 0-1,13-12 1,-13 12-1,-13 0 1,1 0 0,-2-14-1,14 14 17,0 0-17,-13 0 1,1-13-1,24 13 1,-64 0 0,52-13-1,-26 13 1,13 0 0,-1 0-1,14 0 1,-26 0-1,13 0 1,13 0 0,-26 0-1,0 0 17,0 0-32,-1 0 15,1 0 16,-14 13-31,1-13 32,0 0-17,-15 0 1,2 0 15,-1 0 0,0 0-31,1 0 16,-2 0 15,2 0 32,-14-13-48,13 13-15,0 0 32,1 0-17,25 0 1,-12 0 0,-14 0-16,40 0 15,0 0 1,13 0-1,40 0 1,-13 0 0,-14-14-1,40 1 17,13 13-17,-26-13-15,26 0 31,14 0-15,13 13 0,52-14-1,-39 14 1,79-13 0,27 13-1,0 0 1,92-26-1,-91-1 1,-54 0 0,-147 15-1</inkml:trace>
  <inkml:trace contextRef="#ctx0" brushRef="#br0" timeOffset="19932.264">1618 11633 0,'13'-14'31,"1"2"0,-41 24 0,14-12-31,0 14 16,-14-14 0,-39 26-1,53-12-15,-27-2 16,0 15 0,27-14-1,40 14 1,79-14-1,-14 0 1,-13 14 0,-39-14-1,-40 13 17,-40 14-32,-26 0 31,13-27-16,1 0-15,25 1 32,40-41-17</inkml:trace>
  <inkml:trace contextRef="#ctx0" brushRef="#br0" timeOffset="20192.855">1883 11607 0,'-14'0'0,"28"0"0,-28-14 16,14 28-1,0-2-15,14 42 31,-1-2-31,13-25 32,-12-1-17,-1-12 1</inkml:trace>
  <inkml:trace contextRef="#ctx0" brushRef="#br0" timeOffset="20627.105">1763 11725 0,'-12'-13'16,"24"26"-16,-24-39 0,-2 26 0,14-14 0,0 2 16,14-2-1,65-12 1,40 12 0,0 2-1,-40 24 1,-52-12-1</inkml:trace>
  <inkml:trace contextRef="#ctx0" brushRef="#br0" timeOffset="21031.865">2161 11778 0,'0'14'0,"13"-14"15,-13 13-15,13-13 0,13 13 32,14-13-32,-14 0 31,-26-13-16,0-27 1,-26 14 0,0 26-1,-14 0 1,27 13 0,13 27-1,13-14 1,27 0-1,26-12 1,0-14 0</inkml:trace>
  <inkml:trace contextRef="#ctx0" brushRef="#br0" timeOffset="21291.302">2372 11567 0,'0'0'15,"0"13"-15,0 40 16,0-27-16,0 67 16,13 65-1,1-38 1,12-15-1,1-78 1,-27-14 0</inkml:trace>
  <inkml:trace contextRef="#ctx0" brushRef="#br0" timeOffset="21563.668">2372 11858 0,'0'-14'0,"0"28"0,13-41 16,1 27 0,25 0-16,-25 0 15,12 13 1,27 14 0,-26 0-1,-41-15 1,-26 15-1,1-14 1,-1-13 15,27 0-31,0-13 16</inkml:trace>
  <inkml:trace contextRef="#ctx0" brushRef="#br0" timeOffset="22025.001">2716 11540 0,'0'0'15,"0"-13"-15,-13 13 32,39-13-17,-12 13-15,38 0 16,14 0 15,1 13-31,-28 0 31,-25 14-31,-28 52 32,1 14-17,-13-1 1,26 1 0,0-53-1,13-14 1,-13-13-1,0 0 1</inkml:trace>
  <inkml:trace contextRef="#ctx0" brushRef="#br0" timeOffset="22201.993">3152 11725 0,'-12'0'16,"-2"0"0,14-13-1</inkml:trace>
  <inkml:trace contextRef="#ctx0" brushRef="#br0" timeOffset="22376.901">3152 11871 0,'0'0'16,"-12"0"0,12 13 30</inkml:trace>
  <inkml:trace contextRef="#ctx0" brushRef="#br0" timeOffset="22742.018">1685 12189 0,'52'0'31,"-38"0"-31,25 0 16,40-14-16,160 14 16,12-13-1,-13 13 1,-52 27 0,-68-15-1,-52-12 1,-52 0-16</inkml:trace>
  <inkml:trace contextRef="#ctx0" brushRef="#br0" timeOffset="32672.493">4754 11633 0,'0'-14'0,"-14"2"31,1-2-15,0 14 0,-1 14-16,-25 12 31,-1 0-31,27-26 16,0 26-16,13-12 31,26 12-16,53-12 1,14-14 0,-40 13-1,-27 0 1,-26 14 0,-39-1-1,-14 14 1,13-14 15,14-26-15</inkml:trace>
  <inkml:trace contextRef="#ctx0" brushRef="#br0" timeOffset="33091.212">5018 11765 0,'0'0'0,"0"13"16,0 1-1,0-1-15,27 0 16,-1 13-1,0-26 17,14-13-32,-27 0 31,-13-27-15,-13 14-1,-13 13 1,-1 26-1,0 13 1,27 27 0,27 0-1,39-27 1,0-26 0,-26-26-16</inkml:trace>
  <inkml:trace contextRef="#ctx0" brushRef="#br0" timeOffset="33323.939">5349 11514 0,'-13'26'31,"-1"-13"-31,1 41 15,0 91 1,26-53 0,0-26-1,1-26 1,-14-26-16,26-14 16</inkml:trace>
  <inkml:trace contextRef="#ctx0" brushRef="#br0" timeOffset="33693.586">5455 11805 0,'0'0'0,"0"13"0,0 0 15,13 0 1,-13 1-16,13-1 15,13 0 1,14-26 0,-14 0-1,1-40 1,-27 26 0,-27 14-1,1 13 1,0 27-1,0 12 1,26 1 0,52-1 15,41-39-31</inkml:trace>
  <inkml:trace contextRef="#ctx0" brushRef="#br0" timeOffset="34121.74">5891 11844 0,'-13'0'16,"-1"-13"-1,2 13-15,-15-13 16,-12 13 0,25 13-1,14 27 1,26-1 15,1-12-15,26-27-16,-13-27 31,-1-25-15,1-54-1,-40 27 1,0 25-16,0 42 31,13 104 0,-13-66-31,13 80 16,1-39 0,12-28-1,-26-26 1,14-39-1</inkml:trace>
  <inkml:trace contextRef="#ctx0" brushRef="#br0" timeOffset="34301.28">5852 11659 0,'0'0'0,"39"0"16,-26 0-1,54 0 1,91 0 0,-52 0-1,-93-13-15</inkml:trace>
  <inkml:trace contextRef="#ctx0" brushRef="#br0" timeOffset="36172.022">6844 11792 0,'0'0'16,"0"-14"-16,13 14 0,0 0 16,13 0-16,28 27 31,-42-27-31,15 26 16,13 27-1,-27-13 1,0-14-1,-13-12 1,-13-14 0,0-27-1,-14-12 1,27-1 0,14 13-1,-1 1 1,27 13-1,-14 26 1,14 0 0,0 13 15,-28 1-31,15 0 31,0-15-15,-14-12-16,13-12 31,-13-42-15,-13 15-1,-13-1 1,-13 14 0,-27 26-1,0 26 1,13 1-1,40 12 1,27 1 0,25-13-1</inkml:trace>
  <inkml:trace contextRef="#ctx0" brushRef="#br0" timeOffset="36552.223">7466 11792 0,'0'0'0,"0"-14"16,-14 1-1,1 13 1,0 13 0,13 27-1,0-27-15,13 27 16,40-1-1,-13-39 1,-1-26 0,-12-14 15,-27 1-31,-27-1 16,-26 14 15,13 39-31,14 27 31,13-1-15,40 1-1</inkml:trace>
  <inkml:trace contextRef="#ctx0" brushRef="#br0" timeOffset="36803.229">7769 11567 0,'0'13'16,"0"0"-1,0 13-15,-12 80 16,-2 0-16,14-27 31,0-39-15,0-26-1,14-28 1</inkml:trace>
  <inkml:trace contextRef="#ctx0" brushRef="#br0" timeOffset="36991.708">7545 11659 0,'13'14'31,"13"-14"-31,1 0 16,105-27-1,27 27 1,13 0-1</inkml:trace>
  <inkml:trace contextRef="#ctx0" brushRef="#br0" timeOffset="37822.123">8246 11699 0,'-13'0'16,"-1"0"0,14 26-16,0 14 15,0-27 1,14 40 0,12-26-1,0-14 1,14-26-1,-26-27 1,-1 0 0,-40 1-1,-13 12 1,-12 0 0,12 41-1,27-1 1,26 14-1,13-14 1,28-26 0,12-41 15,-14-12-31,-25 0 16,-1 0 15,-12 27-31,-1 25 31,0 28-15,-13 78-1,-26 67 1,-1 13 0,40-79-1,14-41 1,12-38-1,27-54 17,-26 0-32,-53-66 31,-40 54-31,-26 25 31,-1 14-15,54 13-16,39 26 31,80-26-15,52-13-1,14-27 1,-133 27-16</inkml:trace>
  <inkml:trace contextRef="#ctx0" brushRef="#br0" timeOffset="39942.006">9371 11474 0,'0'26'16,"-14"-12"-1,14 25 1,0-25-16,0 38 16,0 2-1,-13-15 1,26-26 0,-13 1-1,14-14 1,25 0-1,54 13 17,-14-13-32,-26 13 31,-14-13-31</inkml:trace>
  <inkml:trace contextRef="#ctx0" brushRef="#br0" timeOffset="40432.389">9939 11540 0,'0'-13'16,"0"26"-16,-13-26 16,0 0-16,-1 13 15,2 0 1,-15 13-16,0 0 31,14 14-15,13-1-16,40 0 31,13 1-15,-1-14-1,-12 1 1,-26 12 0,-14 0-1,-40 1 1,-13-14-1,0 0 1,40-13 0,13 14 15,13-28-31</inkml:trace>
  <inkml:trace contextRef="#ctx0" brushRef="#br0" timeOffset="40684.327">10363 11500 0,'0'-13'0,"0"26"32,0 14-17,0-1-15,0 40 16,13 14-1,0-27 1,-13-40 0,-13-26 15</inkml:trace>
  <inkml:trace contextRef="#ctx0" brushRef="#br0" timeOffset="40873.138">10151 11500 0,'0'0'15,"53"-26"17,-27 26-32,159-26 15,-145 26-15,79 0 16,-13 0-1</inkml:trace>
  <inkml:trace contextRef="#ctx0" brushRef="#br0" timeOffset="41752.725">10892 11567 0,'-13'0'15,"-1"13"1,14 14 0,14 12-1,-14-26-15,13 13 16,13 1-1,27-14 1,-39-26 0,-2 0 15,-12-27-31,-26 0 16,0 28 15,26-2-31,-27 14 31,40 0 32,1-13-63,12-27 15,0 0 1,-26 27-16,27-26 15,-14-15 1,14 28 0,-14 13 15,0 26-31,-13 80 31,-26 39-15,26-26-1,0-13 1,39-41 0,1-38-1,13-41 1,-27-12 0,-12-41-1,-28 27 1,-52 13-1,13 28 1,1 24 0,25 2 15,40-1-31,53 0 16,27-26-1,26-14 1,-40 1-1</inkml:trace>
  <inkml:trace contextRef="#ctx0" brushRef="#br0" timeOffset="42271.189">11633 11448 0,'0'0'16,"0"-14"-16,0 1 0,13 0 15,13 13 1,1 0-16,12 13 16,1 14 15,-26 12-31,-28 1 31,-39-14-31,0 1 31,0-27-15,53 13 0,-13-13-1,93-13 1,-14 26-1,-14 13 1,-25 1 0,-27-14-1,-66 13 1,-13-12 15,39-1-15,13-13-16,14 0 31,0 0-31</inkml:trace>
  <inkml:trace contextRef="#ctx0" brushRef="#br0" timeOffset="42784.88">11553 11408 0,'0'0'0,"-13"0"16,0 0-16,-1 26 15,-12 54 1,-14 79 0,40-40-1,27-13 1,39-54 0,53-26-1,26-65 1,-12-54-1,-41-39 1,-65-53 0,-93 52-1,-54 41 1,2 66 0,-15 78 15,107-12-31,-27 40 0,26 65 31,41-39-31,12-53 16</inkml:trace>
  <inkml:trace contextRef="#ctx0" brushRef="#br0" timeOffset="104781.939">6103 12267 0,'0'0'15,"-14"0"-15,14-12 16,0 24 15,0 2-15,0-1-16,0 14 16,0-14-1,14 13 1,-14-12 15,0-1-31,0 0 16</inkml:trace>
  <inkml:trace contextRef="#ctx0" brushRef="#br0" timeOffset="105233.147">5891 12241 0,'0'0'0,"-13"14"0,-1 12 0,2-13 0,-15 107 32,66 25-17,15-66-15,65-39 32,79-67-17,-39-78 1,-106 39-1,-27-40 1,-105-27 0,-53 81-1,-41 25 1,55 40 0,51 67-1,41 12 1</inkml:trace>
  <inkml:trace contextRef="#ctx0" brushRef="#br0" timeOffset="106261.68">5891 12612 0,'0'0'0,"0"-14"16,0 1 0,-13 13-1,-27 27 1,27-14-16,-26 40 16,-41 52-1,40-25 1,14-27-1,26-27 17,0 1-17,13-14 1,0-13 0,0 0-1,1-13 1,-14 0-1,-14-14 1,-38 1 0,-14 13-1,-40 13 1,-13 26 0,26 14-1,14 26 1,52 0-1,40 0 1,27 13 0,-27-65-16,93 26 15,40-28 17,-14-38-17,-13-27 1,-79-13-1,-40-14 1,-53 2 0,-13 38-1,-40 0 1,26 27 0,27 26-1,14 13 1,39 14-1</inkml:trace>
  <inkml:trace contextRef="#ctx0" brushRef="#br0" timeOffset="106681.734">5402 13048 0,'0'-13'0,"13"0"16,0 13-16,0-14 15,1 14-15,12 0 16,0 0-1,1 14 1,-27-1 15,-27 40-31,-25 0 16,25-13 15,14-1-31,13-12 31,53-27-15,92-14 0,-92 1-1,-26 13-15</inkml:trace>
  <inkml:trace contextRef="#ctx0" brushRef="#br0" timeOffset="107611.425">5230 13339 0,'-14'0'16,"28"0"-16,-41 0 0,27 14 15,-13-14-15,-13 26 16,-1 53 0,-26 41-1,26-54-15,15-13 31,12-40 1,12-26 30,-24-1-46,-2 1-16,1 13 15,0 0-15,-13-13 16,-67 13-16,-13 13 31,80 0-31,-80 14 16,39 12-16,28-12 16,26 52 15,39 1-16,14-41 1,-27-12-16,79 12 16,-26-12-1,80-54 1,-53-25 0,-14-28-1,-52 1 1,-14 13 15,-40 0-31,-39 13 31,0 53-31,26 0 16,-39 39 15,39 27-31,27-52 16</inkml:trace>
  <inkml:trace contextRef="#ctx0" brushRef="#br0" timeOffset="109722.775">4833 13604 0,'-13'13'78,"-1"40"-62,1-26-16,0-1 15,13 0-15,-14 14 16,2-14 0,24 1 15,15-27 0,13 0-15,-1-13-1,-12 13-15,26-14 32,-26 14-17,-1-12 1,0 12-16,0 0 31,-12-14-31</inkml:trace>
  <inkml:trace contextRef="#ctx0" brushRef="#br0" timeOffset="145537.978">6460 12492 0,'0'-12'16,"-13"12"0,26 0 62,-13 12-63,13-12-15,0 0 16,1 0-16,39 14 16,26-1-1,27 27 1,-14-14-1,-12 14 1,-14-14 0,0 1-1,13 0 1,-13-1 0,-12-13-1,-28-13 1,0 13 15,-26-26 32,-13 13-48,0 0 1,13-13-1,-13 13 1,0 0 15,-1 0 32,1 0-32,0 0 16,13 13-47,-14-13 16,2 0-1,-2 0 16,14 13-31,-13-13 16,0 14 0,-1-2-1,1-12 1,0 27-16,-13 13 16,12 0 15,1-14-16,13 40 1,53 0-16,13-13 31,27-26-15,13-14 0,12-26-1,-12-14 1,1-26-1,-68 1 1,-39-41 0,-13 40-1,-93-40 1,-27 41 0,1 38 15,-13 14-16,79 26 1,26 14 0,14-14-16</inkml:trace>
  <inkml:trace contextRef="#ctx0" brushRef="#br0" timeOffset="147865.949">7201 12850 0,'-14'0'15,"14"-13"1,14-1 0,12 14-1,14 0 1,-14 14-1,-12-14 1,12 13-16,-13 0 31,-13 0-15,0 1 0,-26-1-1,13 0 1,-1-13-1,28 13 17,-1-13-32,13 0 15,14 27 17,0-14-32,-14 14 15,-26-15 1,-52 15 15,-28-27-31,14 0 31,13-13-15,27 13 0,12-14-1,40 28 16</inkml:trace>
  <inkml:trace contextRef="#ctx0" brushRef="#br0" timeOffset="150251.695">7241 13062 0,'-14'0'62,"1"0"-46,13 12-16,-13-12 0,-1 14 16,2-1-1,-15 0-15,-26 40 16,0 0 15,0 0-31,0 13 31,13-39-15,14-1 0,0-13-1,12 1 1,14-1 15,-13-13-15,13-13 374,-13-1-358,0 1-32,-1 13 15,1-13-15,0 0 16,-27 13-1,27 0-15,-66 0 16,-1 0 0,14 13-1,13 13 1,1 14 0,38 0-1,28 13 1,12 13 15,40-26-15,27-1-1,-14-25 1,40-28 0,0-25-1,-39-1 1,-41-13-1,-26-13 1,-13 13 0,-52-26-1,-41 39 1,-66 26 0,54 54-1,12 26 16,79-52-31,-25 39 0</inkml:trace>
  <inkml:trace contextRef="#ctx0" brushRef="#br0" timeOffset="154112.069">6593 13485 0,'12'-27'31,"-24"14"-15,12 40 47,0-14-48,0 0-15,0 1 16,12-2 15,2-12 0,-1 0-15,0-12-16,1 12 16,-2 0-16,15 0 15,-14 12 1,14 2 15,-14-1-15,-13 26-1,-13-12-15,0-14 32,-27 27-17,14-27-15,-1 1 31</inkml:trace>
  <inkml:trace contextRef="#ctx0" brushRef="#br0" timeOffset="154331.918">6553 13485 0,'0'0'16,"13"-13"-16,0-1 0,40-12 16,26-14-1,67 14-15,-41 13 32,-78 13-32</inkml:trace>
  <inkml:trace contextRef="#ctx0" brushRef="#br0" timeOffset="155684.403">7532 13048 0,'13'14'0,"0"-14"15,27 26-15,26 14 32,-39-27-32,51 40 15,55 13 1,-1-13-1,1-13 1,-54-14 0,-40-13-1,-12 0 1,-14-13 15,-26-13-15,0 0-1,-1 13 1,2-13-16,-2 13 31,1-13-31,-14 13 16,1 13 15,-14 13-15,14 1-1,26 26 1,13-1 0,27 2-1,53 12 1,-27-40 0,13 1-1,27-27 1,0-27 15,-54-13-31,-12-26 31,-40-13-31,-40-14 32,-92-12-17,0 65-15,26 40 31,13 26-15,27 27 0,53 13-1,26-13 1</inkml:trace>
  <inkml:trace contextRef="#ctx0" brushRef="#br0" timeOffset="156233.867">8458 13326 0,'0'0'15,"-14"-13"1,1 26-1,-13 40 1,26-27 0,-14 27-1,14 27-15,40-1 32,0-39-17,13-27-15,-27-13 31,0-26-15,-52-14 0,-14 0-1,-12 40 1,25 14 0,1 12-1,26 67 1</inkml:trace>
  <inkml:trace contextRef="#ctx0" brushRef="#br0" timeOffset="157192.928">6553 13842 0,'79'0'62,"-52"0"-46,-1-13-16,0 13 16,1 0 15,-27 40 16,-13-1-32,13-12-15,0-1 16,0 1 0,13-1-1,-13 0-15,26 1 16,-13-14 0</inkml:trace>
  <inkml:trace contextRef="#ctx0" brushRef="#br0" timeOffset="157413.612">6976 14054 0,'-14'40'15,"28"-14"17,-14-13-17</inkml:trace>
  <inkml:trace contextRef="#ctx0" brushRef="#br0" timeOffset="158011.332">7227 13869 0,'40'26'15,"-27"-13"-15,0 0 0,14 1 16,-1 12 0,14 1-1,-80 12 17,14-52-17,-14 0 1,27 0-1,0-14 1,13 1 0,66-40-1,-53 52 1,14-26-16,13 1 31,-28 26-15,-24-53-1,-55 26 1,1 27 0,13 26-1,0 13 1,40 1 0,66 39-1,53-27 1,53-12-1,-120-27 1</inkml:trace>
  <inkml:trace contextRef="#ctx0" brushRef="#br0" timeOffset="166432.297">13061 9450 0,'-13'0'16,"26"27"47,-13-15-63,0 2 0,0-1 15,0 0-15,0 1 16,14 25-1,-14 27-15,13 0 32,0 27-17,13 0 1,1-14 0,0 40-1,-1-39 1,0 12-1,14 0 1,-27-12 0,14-13-1,-14 25 1,0-39 0,26 53-1,-12-14 16,-14-12-31,13 25 32,1-25-17,-27 39 1,13-13 0,1 0-1,-1 53 1,-13-27-1,0 13 1,13 1 0,14 13-1,-14 39 17,14-13-32,-15-26 31,2 39-16,12-39-15,-12-27 32,25-13-17,-26-13 1</inkml:trace>
  <inkml:trace contextRef="#ctx0" brushRef="#br0" timeOffset="167959.335">13075 9450 0,'0'-13'15,"0"26"-15,26-40 16,-12 27-16,-14-13 0,26 13 16,0-13-16,54-27 15,25 1 1,14-1 15,-39 40-31,38-14 31,68-12-15,-41 0 0,1 12-1,66-12 1,-54 13 0,-25 13-1,65-13 1,-79-1-1,66-25 1,13 12 0,41-12-1,-54 12 1,40 0 0,-67 15-1,28-15 16,-41 14-31,1-1 32,-14 2-17,27-2 1,-13 1 0,-14 13-1,53-13 1,-39-1-1,52 1 1,-39 0 15,52 0-31,67-1 16,13 1 15,-66 13-31,66-13 31,106 13-31,-53-13 32,133 13-17,-120 26 1,-80 14 0,-158-27-16</inkml:trace>
  <inkml:trace contextRef="#ctx0" brushRef="#br0" timeOffset="169221.285">13908 9688 0,'-26'-13'31,"12"13"-31,1 0 16,-40 13 0,-13 1-16,53-2 15,-53 15 1,39-14-1,27 1 1,27-2 0,78 2-1,-12-1 1,12 14 0,-65-1-1,-53 27 16,-14-13-31,1-27 16,-40 14 0,-13-1-1,26-26 1,26-14 0,54-25-1,-14 26-15,27-14 16</inkml:trace>
  <inkml:trace contextRef="#ctx0" brushRef="#br0" timeOffset="169471.577">14199 9609 0,'0'0'0,"0"26"31,0-13-31,0 67 32,0-67-32,0 66 15,13-26 1,0-13 0,-13-27-16</inkml:trace>
  <inkml:trace contextRef="#ctx0" brushRef="#br0" timeOffset="169657.293">14014 9741 0,'66'-27'31,"-40"27"-31,27 0 16,66-12 0,-53 12-1</inkml:trace>
  <inkml:trace contextRef="#ctx0" brushRef="#br0" timeOffset="170071.691">14358 9741 0,'0'0'0,"0"13"0,13-13 16,-13 14 0,13-2-1,0-12-15,0 0 16,1 0-1,-1-26 17,-13-14-17,-13 14 1,-1 13 0,-12 13-1,0 13 1,12 27-1,28 0 1,52-28 0,53-12-1,-27 0 1,-65-12 0</inkml:trace>
  <inkml:trace contextRef="#ctx0" brushRef="#br0" timeOffset="170341.138">14689 9437 0,'0'26'15,"0"-52"-15,0 66 0,-14-1 16,14 27-16,0 66 15,0 14 1,0-40 0,26-13-1,-12-54 1</inkml:trace>
  <inkml:trace contextRef="#ctx0" brushRef="#br0" timeOffset="170641.982">14662 9768 0,'27'0'0,"-54"0"16,66 12-16,-25-12 0,12 14 15,14 12 1,-27 1 0,-26-14-1,-13 14 1,-67 12 15,53-39-31,0 0 31,27-13-31,13 0 16</inkml:trace>
  <inkml:trace contextRef="#ctx0" brushRef="#br0" timeOffset="171242.163">14992 9569 0,'14'13'16,"26"14"-1,-28-14-15,2 0 16,52 66-1,-39-25-15,-1-15 32,-39-26-17,-14 1 1,-26-14 0,13-14-16,1-26 31,26 14-16,26-26 1,14-2 0,12-12-1,14-27 17,-53 41-32,-26-14 15,-54 13 16,-12 39-31,26 28 32,26 52-17,53 0 1,66-13 0,120 13-1,-67-26 1,-106-40-16</inkml:trace>
  <inkml:trace contextRef="#ctx0" brushRef="#br0" timeOffset="171855.067">13709 10296 0,'0'0'16,"14"0"-16,-14-12 16,13 12-16,66-40 15,54 13 1,25 1 0,120-14-1,-27 0 1,-26 14-1,27 0 1,-93 26 0,-54 0-1,-39 0 17,-52 0-32,-1 0 31</inkml:trace>
  <inkml:trace contextRef="#ctx0" brushRef="#br0" timeOffset="172221.922">15720 9556 0,'0'-27'0,"0"54"0,-13-67 0,13 27 16,-13 13 0,13-14-16,-14 28 31,14-1-15,0 0-1,-13-13-15</inkml:trace>
  <inkml:trace contextRef="#ctx0" brushRef="#br0" timeOffset="-164453.812">18260 9212 0,'0'0'0,"-13"-14"16,13 2 0,-13-2 15,26 28 16,-13-2-47,-13 2 15,13-1 1,0 0-16,0 40 16,0-26-1,0-1 1,0-13-1,0 1 1,13-28 15,0-12-31</inkml:trace>
  <inkml:trace contextRef="#ctx0" brushRef="#br0" timeOffset="-164035.057">18115 9119 0,'-27'13'16,"54"-26"-16,-67 40 0,0 52 16,27 40-1,26 26 1,13-78-1,54-1 1,39-53 0,13-66-1,-25-40 17,-29-52-32,-51-1 15,-54 1 16,-51 39-31,-15 40 32,-27 40-17,-65 78 1,67 54 0,51 0-16</inkml:trace>
  <inkml:trace contextRef="#ctx0" brushRef="#br0" timeOffset="-161706.02">18088 9503 0,'0'0'0,"-13"-14"0,-1 14 16,2 0 0,-2 0-1,1 0-15,-26 14 31,-54 52-31,-93 67 32,15-1-17,39-13 1,12-13 0,67-54-1,27-12 1,12-27-1,14 1 1,0-1 31,-12-26 15,12-1-62,-14 1 0,1 0 32,0 0-32,-40-1 15,-40 1 1,-26 13 0,13 27-16,1 26 31,65 26-16,14 14 1,52 12 0,53 1-1,14-40 1,26-26 0,26-53-1,-25-40 16,-42-39-31,2-55 32,-80 29-17,-40 12 1,-78 13 0,-15 67-1,1 52 1,39 27-1,54 13 1,25-13 0,14 0-1</inkml:trace>
  <inkml:trace contextRef="#ctx0" brushRef="#br0" timeOffset="-161233.829">16885 10257 0,'12'0'47,"15"13"-32,-14-13-15,1 0 0,25 14 32,1-2-32,-27 2 15,-13-1 16,-26 14-15,-28 12 0,15 1-1,12-27 1,15 0 0,64 14-1,41-40 1,39 13-1,-26 0 1</inkml:trace>
  <inkml:trace contextRef="#ctx0" brushRef="#br0" timeOffset="-159606.108">16712 10575 0,'-13'0'0,"0"0"31,-1 12-15,2 2 0,-15 39-16,-52 53 15,-14 26 1,67-106-1,-80 120 1,13-14 0,40-39-16,14-27 31,12-39-15,27-15-1,-13 2 1,13-1 31,0-26 171,-14-1-218,14 2 16,-12-2-16,-2 1 0,1 13 16,-40-13-1,40 13 1,-40 0-16,-26 26 16,39 40-1,0 14 16,54 25-31,25 1 32,27-39-32,0-41 31,14-26-15,-1-40-1,-13-39 1,0-40-1,-66 13 1,-26 14 0,-53 38-1,-1 28 1,-39 66 0,66 12 15,0 28-16,40-14 1,13-13-16</inkml:trace>
  <inkml:trace contextRef="#ctx0" brushRef="#br0" timeOffset="-159175.322">15945 11448 0,'0'0'15,"-13"13"16,13 0-15,0 0 0,-13 0-16,-14 54 0,0-15 15,1 2 17,40-15-17,-2-12 1,68-27-1,-27-14 1,39-12 0,-52 12-1,0 2 1</inkml:trace>
  <inkml:trace contextRef="#ctx0" brushRef="#br0" timeOffset="-158955.962">16011 11527 0,'13'0'16,"-13"13"-1,14 0-15,12 41 16,-12 91-1,-14-26 1,0-53 0,0 13-1</inkml:trace>
  <inkml:trace contextRef="#ctx0" brushRef="#br0" timeOffset="-155605.722">18591 9344 0,'0'-13'47,"-14"13"0,14-13-32,-12 13 32,24 13 47,2-13-94,-1 13 0,0 0 16,1-13-16,39 53 0,79 26 31,0 14-16,13-13 1,41-1 0,-41-13-1,-52-26 1,26 13 0,-66-27-1,-27-13 1,-12 1-1,-1-14 17,0 13-32,-13 0 47,13-13-32,-26 0 126,0-13-141,0 13 15,-1 0 1,1-13 15,0 13 1,-1 0-17,14 13 48,-12-13-48,12 13 1,0 1 421,-14-14-421,1 0-16,13 12 0,-13-12 16,-13 54-1,12-42-15,1 55 16,-14 39 0,14-14-1,66 1 1,13-27-1,53-26 17,27-14-32,-1-26 15,1-40 17,-67-26-17,-39-39 1,-67-81-1,-105 41 1,-27 52 0,41 54-1,-55 39 1,94 52 0,13 28-1,53 12 1,53 27-1,-28-105-15</inkml:trace>
  <inkml:trace contextRef="#ctx0" brushRef="#br0" timeOffset="-155055.324">19808 10191 0,'0'0'16,"0"-13"-16,-13 13 16,13-14-16,13 14 0,13-13 15,28 26 1,-15 1-1,-12-1 17,-15 0-17,2-13 1,-40 26 0,-1-12-16,14-1 31,-1-13-16,28 13 1,38 13 0,2 1-1,-1 12 1,-40-12 0,-13 0-1,-66-27 16,-27 13-31,0-13 32,41 0-32,65 13 31</inkml:trace>
  <inkml:trace contextRef="#ctx0" brushRef="#br0" timeOffset="-154065.238">20245 10535 0,'0'-14'31,"13"14"-15,26 27 0,-12-27-1,26 27-15,92 52 16,1-26 0,-1 13-1,1-13 1,-14-1-1,-52-12 17,-28-13-32,2-14 31,-28 14-15,0-27-1,-26 13 1,14-13-1,-41 0 32,14 0-47,-1 0 16,-12 26 0,13-26-16,-26 40 15,-1 92 16,13-39-31,40 66 32,27-54-17,40-25 1,52-14 0,27-40-1,26-52 1,-79-27-1,-27-26 1,-39-27 0,-54-40-1,-65 27 1,-27 26 0,-53 41-1,41 52 1,11 26-1,41 27 17,40 26-32,26 1 31,13-67-31</inkml:trace>
  <inkml:trace contextRef="#ctx0" brushRef="#br0" timeOffset="-153574.695">21660 11143 0,'0'0'0,"-13"0"0,0 0 15,13 14-15,-14-2 0,-26 28 32,-26 66-32,0 27 31,40-54-16,39-13 1,27-52 0,13-14-1,-1-27 1,-52 0 0,-26 1-1,-26 13 1,-28 39-1,14 14 17,39 13-32,14-13 15</inkml:trace>
  <inkml:trace contextRef="#ctx0" brushRef="#br0" timeOffset="-151295.015">19649 10469 0,'-13'0'0,"13"-14"31,-13 14-31,13 14 15,-26-1 1,-28 14 0,-51 78-1,-27 14 1,12 14 0,1-28-1,0 15 16,79-81-31,0 0 32,28-12-32,-2-14 31,14 1 0,0-41 16,-13 27-31,13-13-1,-13 13-15,-27-26 16,-13 12 0,-66 14-1,26 26 1,1 14-1,26 53 17,39-40-32,41 40 31,38 12-15,28-39-16,25-26 31,28-26-16,39-41 1,-66-26 0,-40-13-1,-13-27 1,-53-26 0,-66 40-1,-40 26 1,-27 13-1,41 54 1,13 12 0,25 27 15,28 0-15,13-27-16</inkml:trace>
  <inkml:trace contextRef="#ctx0" brushRef="#br0" timeOffset="-150804.768">18551 11355 0,'-13'-13'16,"13"26"15,0 14-31,-13-15 16,-1 15-1,2 26 1,24-40-16,28 0 31,26-13-15,1 0-1,-1-13 1,-40 26 0,0 1-1,-26 12 1,-26 14 15,-14-1-31,1-12 31,-1-14-15,27-26-16</inkml:trace>
  <inkml:trace contextRef="#ctx0" brushRef="#br0" timeOffset="-150622.108">18577 11342 0,'0'0'0,"27"-14"16,79-38 0,0 25-1,-14 14 1,-12 13-1</inkml:trace>
  <inkml:trace contextRef="#ctx0" brushRef="#br0" timeOffset="-148674.965">18511 11567 0,'0'0'16,"-12"0"-16,-42 26 31,41-12-31,0-2 16,-120 147 0,54-66-1,-53 66 1,79-80-1,0-13 1,40-40 0,0-12-1,-1-1 17,28-40 14,-14 15-30,-14 12 0,14-14-16,-26-12 31,13 26-31,-53-27 16,-40 1-16,40 26 31,-53 13-16,53 27 1,12 26 0,28 13-1,26-52-15,0 66 16,53-15 0,40-24-1,-67-54-15,53 0 16,80-27-1,-66-26 1,-14-13 0,-53-27 15,-26 1-31,-52-14 16,-41 40 15,40 53-16,26-1-15,-39 28 16,14 12 0,25 27-1,14 0 1,13-26-16</inkml:trace>
  <inkml:trace contextRef="#ctx0" brushRef="#br0" timeOffset="-148207.474">17652 12255 0,'0'0'0,"-14"12"47,28-12-31,26 0 0,-28 14-16,28-28 15,13 28 1,-26-14-1,-1 0 1,-13 0 15,-13 13-15,-26 27 0,13-27-16,-14 54 31,14 11-16,13-24 1,40-2 0,-14-38-16</inkml:trace>
  <inkml:trace contextRef="#ctx0" brushRef="#br0" timeOffset="-147125.078">18868 11633 0,'14'13'0,"12"14"16,-12-15-1,39 42-15,53 38 16,12-13-1,15-13 1,-1-12 0,13-1 15,-65-27-31,-40-26 16,-27 0 15,-26-13-31,-27 0 31,-26 13-15,13 26-1,0 27 1,13 52 0,40 28-1,40-27 1,26-40-1,26-13 1,15-27 0,11-26 15,15-53-31,-67-26 31,-40-66-15,-65 26-1,-41 26 1,-38 27 0,25 53-1,0 13 1,40 52 0,27 2-1,26-15 1,13-26-1</inkml:trace>
  <inkml:trace contextRef="#ctx0" brushRef="#br0" timeOffset="-146564.668">19729 12294 0,'13'13'31,"0"1"-31,14 12 16,-14 1 0,0-14-16,13 40 15,1-1 1,-27-12-1,-27-26 1,-12-1 0,12-13 15,1-13-31,13-14 16,26 0 15,27-12-16,12-14 1,2 0 0,-28 0-1,-26 0 1,-26 1 0,-28 25-1,2 27 1,25 27-1,14 25 1,53 1 0,39 0 15,-13-26-31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2-21T11:35:40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2509 0,'-13'0'62,"13"13"-46,0 1-1,0-2-15,0 28 16,13-26-16,-13 26 16,13-1 15,1-12-15,-1-14-16</inkml:trace>
  <inkml:trace contextRef="#ctx0" brushRef="#br0" timeOffset="180.142">2201 2271 0,'0'0'0,"0"13"32</inkml:trace>
  <inkml:trace contextRef="#ctx0" brushRef="#br0" timeOffset="659.954">2504 2482 0,'0'14'15,"14"12"-15,-14-12 16,26 26-1,-26-28-15,14 28 16,12 0 0,-12-27 15,-14 0-31,0-53 47,0 28-47,0-42 0,0 2 31,12 25-15,-12 14-1,40 39 17,-13 0-17,-27-12-15,26 12 16,14 14-1,-27-26 1</inkml:trace>
  <inkml:trace contextRef="#ctx0" brushRef="#br0" timeOffset="1030.057">2862 2522 0,'13'26'15,"-13"-12"-15,0 0 0,13 12 16,14 14 0,12-40-1,1-14 1,-14-12-1,-26-28 1,-12 15 0,-28 12 15,-13 27-31,13 27 31,27 12-15,13-11-1,13-16-15</inkml:trace>
  <inkml:trace contextRef="#ctx0" brushRef="#br0" timeOffset="2410.435">3086 2576 0,'0'0'0,"28"0"47,-16 0-47,28 12 15,0 15 1,-27-27-1,27 39 1,-14-12 0,-26-14-1,14-13 1,-41 0 15,14 0-31,0-13 16,-1-14-1,28-12 17,25 12-32,67-13 31,-40 28-15,-26-2-16,-13 14 31,-54 0 0,14 14-15,-14-14-1,27 12-15,-13 2 16,26 12 0,0 1-1,14-14 1,0-13-1,-1-13 1,0-14 0,-26-65-1,-13-1 1,-14 14 0,1 13 15,13 26-31,0 27 31,26 79 0,-13-40-31,13 107 16,13-27 0,14-27-1,40-13 1,-28-53-1,2-26 1,-15-14 0,-25-25 15,-14-2-15,-14 28-16,1 13 15,0 0 1,0 26 15,13 26-15,13 1-1,13 0 1,14-26 0,-14-2-1,1-24 1,-14-2-1,0-12 1,0 12 0,-13 2-1,40 24 17,0 2-32,-14 26 31,-13-14-31,1 0 31,-14-12-15,-27-28 15,40-26-15,14-38-1,-14 64 1,1-12-16,64-28 15,-50 41-15</inkml:trace>
  <inkml:trace contextRef="#ctx0" brushRef="#br0" timeOffset="4579.633">5164 2006 0,'0'0'0,"-14"0"31,1 14 0,-13-14-15,13 0-16,-14 0 0,14 12 31,-14 2-15,14 0-1,0 25 1,13 14 0,13 66-1,0 26 1,1 41-1,-14-54 1,13-26 0,0-40 15,0-13-31,-13-27 16,14 1-1,-1-1 1,26-12 15,41-28-15,132-12-1,-133 12 1</inkml:trace>
  <inkml:trace contextRef="#ctx0" brushRef="#br0" timeOffset="6480.986">5666 2297 0,'-13'14'31,"13"-1"-16,0 0-15,-26 27 16,-14 52 0,0 1-1,1-13 1,26-54 0,13 0-1,26-12 1,27-14-1,13-14 1,0-12 0,-13 12 15,-26 2-31,-1 12 16</inkml:trace>
  <inkml:trace contextRef="#ctx0" brushRef="#br0" timeOffset="6712.587">5759 2562 0,'13'14'31,"-13"-2"-31,14 42 15,-14 25 1,0-53 0,12 54-16,2-28 31,-14-38-31</inkml:trace>
  <inkml:trace contextRef="#ctx0" brushRef="#br0" timeOffset="6930.635">6024 2840 0,'0'0'0,"0"13"0,-13 0 16,-1 14-1,14-14 1</inkml:trace>
  <inkml:trace contextRef="#ctx0" brushRef="#br0" timeOffset="7359.606">6103 2443 0,'0'-13'0,"0"26"0,13-26 0,14-14 15,52 14 1,-13 0-1,0 39 1,-39-13 0,-27 27-1,-27 0 1,-39 0 0,14 0 15,25-28-31,14 2 31,53 12-15,38-12-16,28-2 31,14-12-31,-28 14 31</inkml:trace>
  <inkml:trace contextRef="#ctx0" brushRef="#br0" timeOffset="7600.592">6698 2694 0,'0'14'31,"0"-1"-15,0 13 0,0-12-16,-13 12 15,13 14 1,-13-27 0</inkml:trace>
  <inkml:trace contextRef="#ctx0" brushRef="#br0" timeOffset="7948.564">6950 2284 0,'0'0'16,"0"-13"15,0 26-31,13 14 16,-13-14-16,13 79 16,1 1-1,-14-14 1,13-25-1,0-15 1,0-12 0</inkml:trace>
  <inkml:trace contextRef="#ctx0" brushRef="#br0" timeOffset="8179.776">7307 2721 0,'0'0'16,"0"40"-1,0-27-15,0 0 16,-27 66-1,-26-13 1,40-53 0</inkml:trace>
  <inkml:trace contextRef="#ctx0" brushRef="#br0" timeOffset="11300.473">7572 2218 0,'0'0'16,"-14"0"15,41 0 0,-14 0-31,14 13 0,-14-13 16,26 0-1,41 0 1,-1 0-16,-26 0 31,-14 0-15,-25 0-1,0 0 1,-2 0 15,-12 27-31,-12-1 16,12 53 0,0 27 15,0-66-31,26 13 31,-14-27-15</inkml:trace>
  <inkml:trace contextRef="#ctx0" brushRef="#br0" timeOffset="11551.259">8207 2642 0,'0'26'32,"0"-13"-32,-14 14 15,14-14 1,0 0-16,0 14 31</inkml:trace>
  <inkml:trace contextRef="#ctx0" brushRef="#br0" timeOffset="11991.41">8392 2297 0,'13'14'31,"-13"-1"-15,0 26-16,0-12 31,0-14-31,0 14 0,13-14 31,1-13-15,38 0 0,-38 0-1,38 0 1,-25 26-1,-14 1 1,1-1 0,-28 14-1,-12 13 1,0-40 0,-2-13-1</inkml:trace>
  <inkml:trace contextRef="#ctx0" brushRef="#br0" timeOffset="12199.172">8352 2311 0,'0'0'15,"13"0"-15,40-27 16,-27 27-16,68-26 16,-2 26-1</inkml:trace>
  <inkml:trace contextRef="#ctx0" brushRef="#br0" timeOffset="12514.1">8934 2668 0,'0'13'31,"0"0"-15,0 14-16,0-1 16,-26 14-16,-1 13 15,27-27 1</inkml:trace>
  <inkml:trace contextRef="#ctx0" brushRef="#br0" timeOffset="13112.457">9146 2536 0,'13'12'16,"-26"-24"-16,39 24 0,-12 2 0,39 26 31,-14 0-31,1-1 16,-27 1 15,-26-14-15,-27-12-1,-13-14 1,14-14 0,12-12-1,27-14 1,53-39-1,0 25 1,0-12 0,-40 14-1,-26-1 1,-40 0 15,-13 26-31,-1 41 16,1 25 15,66 27-15,14-13-1,38 14 1,41-1-16,-66-53 16</inkml:trace>
  <inkml:trace contextRef="#ctx0" brushRef="#br0" timeOffset="13330.391">9582 2866 0,'0'13'0,"0"-26"0,14 26 0,-14 1 0,0 12 31,0 40-31,-14-26 31,14-27-31</inkml:trace>
  <inkml:trace contextRef="#ctx0" brushRef="#br0" timeOffset="14013.846">9860 2363 0,'0'-13'15,"0"26"-15,13-39 16,-13 13-16,14 13 15,12-13 1,14 13 0,-14 13-1,-13 26 17,-13-12-32,-53 39 31,27-53-31,0 0 31,12 1-31,41-14 47,-14 0-47,40 13 0,0 0 31,0 27-15,-53 0-1,-26 0 1,-28-1 0,1-12-1,1-14 1,38-13 0,1 0 15,26-27-31</inkml:trace>
  <inkml:trace contextRef="#ctx0" brushRef="#br0" timeOffset="14229.929">10270 2800 0,'0'0'0,"0"13"16,0 1-16,-13 12 15,0 0-15,-1 14 16,-12-27 0</inkml:trace>
  <inkml:trace contextRef="#ctx0" brushRef="#br0" timeOffset="14811.516">10720 2099 0,'0'0'16,"-14"13"15,2 1-31,-14 25 0,-2 1 16,-51 105-16,26 41 31,53-94-15,53-26-1,14-39 1,-1-40 0,-14-27-1,-38-13 1,-40 14 0,-68 11-1,15 42 1,13 52-1,66 0 17,13-39-17</inkml:trace>
  <inkml:trace contextRef="#ctx0" brushRef="#br0" timeOffset="15471.683">10879 1966 0,'13'-12'0,"-26"24"0,39-24 15,-26-2-15,14 1 16,38 0-1,28-14 1,13 27 0,-15 13-1,2 41 1,-40 12 0,-27 40-1,-13 65 1,-13-12 15,26-39-31,14-28 31,26 14-15,-1-27-16,-12-26 31,-27-27-31,-118 40 31,-14-26-15,-53 0 0,-1 0-1,28-14 1,119-12 0</inkml:trace>
  <inkml:trace contextRef="#ctx0" brushRef="#br0" timeOffset="18420.711">1817 3170 0,'0'0'0,"0"-12"0,-14 12 16,14-14-1,0 40 16,0-12-15,27 52-16,-14 13 16,0 40-1,27 27 1,0-27-16,-14-40 31,-12-65-31,-2 12 31,2-52-15</inkml:trace>
  <inkml:trace contextRef="#ctx0" brushRef="#br0" timeOffset="18760.504">1936 3409 0,'0'0'16,"13"-14"-1,14 14 1,-1 0 0,-12 0-16,52 0 15,-14 14-15,-25 12 31,-40 14-15,-27-1 0,-13-12-1,14 0 1,11-15 0</inkml:trace>
  <inkml:trace contextRef="#ctx0" brushRef="#br0" timeOffset="19140.646">2214 3422 0,'13'53'31,"-13"-40"-31,13 0 16,-13 0-16,27 14 15,25 0 1,-12-41 0,0-12-1,-13-1 1,-27-26 15,-40 27-15,26 13-1,-52 26 1,40 26-16,13 1 31,26 0-31</inkml:trace>
  <inkml:trace contextRef="#ctx0" brushRef="#br0" timeOffset="19560.571">2558 3395 0,'0'0'0,"-14"0"16,-12 0 15,26 14-15,-14-1-16,14 0 31,14 0-31,0 0 31,-2-13-31,28 14 16,-26-14 0,12 13-1,-13-13 1,-26 26 0,-27 1-1,14 12 1,12-25 15,2-14-31</inkml:trace>
  <inkml:trace contextRef="#ctx0" brushRef="#br0" timeOffset="19810.271">2756 3263 0,'0'0'16,"13"13"15,1 40-31,-1-39 0,0 38 16,13 54-1,-12-53 1,-1-27-1,-13-12 1</inkml:trace>
  <inkml:trace contextRef="#ctx0" brushRef="#br0" timeOffset="20010.506">2677 3369 0,'0'-13'16,"0"26"-16,13-26 16,14 13-1,25-13 1,-25 13-16,39 0 16,40 0-1,-93 0-15</inkml:trace>
  <inkml:trace contextRef="#ctx0" brushRef="#br0" timeOffset="20339.479">3060 3475 0,'0'13'0,"0"-26"0,0 39 16,-12-26-16,12 27 15,12 13 1,14-28 0,14-12-1,-13-12 1,-27-2-16,13-12 16,-13-14-1,-26 13 1,0 14-1,-14 26 1,14 1 15,12 25-31,28-12 16</inkml:trace>
  <inkml:trace contextRef="#ctx0" brushRef="#br0" timeOffset="21570.138">3193 3514 0,'0'0'0,"-13"-13"0,26 13 31,13-13 0,1 13-31,-1 13 16,14 14 15,-27-14-31,13 14 16,-12-1-1,-1-13-15,-13 0 31,-13-39 16,26 0-31,26-1 0,-39 14-16,53-14 15,13 14 1,-39 0-1,0 13 1,-41 13 78,14 0-94,0 0 0,-13 1 15,13-1 1,13 0 0,-13 1-1,14-14 1,-2 0 0,16-40-1,-16-13 1,-12 39-16,0-52 15,-12 0 1,-2 0 15,0 40-15,14 13 0,-26 92-1,26-66 1,0 93-1,14-14 1,26-26 0,-1-26-1,-12-40 1,-15 0 0,2-26-1,-14-14 1,0 0-1,0 14 1,0-1 15,26 27-15,1 0 0,26 27-1,-14 26 1,-12-14-1,-1 15 1,-13-28 0,-13-12 15,-26-28-15,13-26-1,13 27-15,0-14 16,13-25-1,40 12 1,53-26 15,-26 53-31</inkml:trace>
  <inkml:trace contextRef="#ctx0" brushRef="#br0" timeOffset="22231.509">5124 3104 0,'0'-13'0,"-26"0"15,12 13 1,-25 0 0,25 0-16,-25 0 15,-14 26 1,27 14 0,-1 13-1,1 53 1,26 0-1,13 26 1,0-39 15,0-1-31,1 1 32,-1-14-17,-13-39-15,0-27 31,26 0-15,53 0 0,54-26-1,105-13 1,-159 13-16</inkml:trace>
  <inkml:trace contextRef="#ctx0" brushRef="#br0" timeOffset="24325.128">5640 3263 0,'0'0'16,"0"-13"-16,-13 26 46,13 0-46,-14 1 0,1 12 16,-26 40 0,-1 13-1,27-39 1,13-13 0,13-14-1,27 0 1,52-26-1,1 13 1,-27-13 15,-13 13-31</inkml:trace>
  <inkml:trace contextRef="#ctx0" brushRef="#br0" timeOffset="24551.9">5772 3409 0,'0'0'16,"0"13"0,0 0-16,0 13 0,0 14 15,26 66 1,-12-27-1,0-39 1,-2-26 0</inkml:trace>
  <inkml:trace contextRef="#ctx0" brushRef="#br0" timeOffset="24750.376">6116 3713 0,'0'13'16,"0"-26"-16,0 40 0,13-15 16,-13 2-1,0-1-15</inkml:trace>
  <inkml:trace contextRef="#ctx0" brushRef="#br0" timeOffset="25176.322">6275 3356 0,'53'-27'31,"-39"27"-31,-2 0 0,15 0 16,52 14-1,-26-1 1,-13 13 0,-53 40-1,-40 14 1,-14-28-1,15-12 1,12-26 0,40-2 15,53 2-15,53-14-1,-80 0 1,54 0-1,12 0 1,-52 14 0</inkml:trace>
  <inkml:trace contextRef="#ctx0" brushRef="#br0" timeOffset="25390.923">6844 3686 0,'0'0'0,"0"14"0,-14-1 15,2 26 1,-2 15 15,14-41-31,0 0 16</inkml:trace>
  <inkml:trace contextRef="#ctx0" brushRef="#br0" timeOffset="25839.688">6950 3276 0,'26'0'31,"-12"0"-31,-1 0 16,40-13-16,-27 13 15,67 0-15,-27-13 31,-27 13-31,-12 0 32,-14 13-1,-13 0-31,0 27 16,-26 53-1,12-1 1,14-39-1,14 0 1,12-14 15,0-11-15,-12-28-16</inkml:trace>
  <inkml:trace contextRef="#ctx0" brushRef="#br0" timeOffset="26019.543">7572 3686 0,'0'14'31,"0"-1"-15,0 0-16,0 1 15,-14-2-15,1 15 0,-14 39 16,15-39-16</inkml:trace>
  <inkml:trace contextRef="#ctx0" brushRef="#br0" timeOffset="28390.507">7982 3382 0,'12'0'0,"42"53"31,-28-27-15,1 14-16,-14-27 0,14 27 16,-14 13-1,-26-14 17,-27-25-17,0-14 1,1 0-1,11-26-15,28-28 32,40-12-17,27-13 1,-54 66-16,40-66 16,-27 12-1,-52 15 1,-53-2-1,-1 42 1,14 38 15,40 27-31,38 0 32,54 13-17,54-13-15,-93-40 16</inkml:trace>
  <inkml:trace contextRef="#ctx0" brushRef="#br0" timeOffset="28609.545">8471 3740 0,'0'0'0,"0"26"15,0-13 1,0 0-16,0 1 16,0-1-16</inkml:trace>
  <inkml:trace contextRef="#ctx0" brushRef="#br0" timeOffset="29070.123">8656 3316 0,'0'27'31,"0"-14"-31,0 0 16,0 13-16,0-12 0,0 12 31,0 0-15,27-12-1,13-14 1,12-14 0,-12 14-1,0 14 1,-14 25 0,-13 1-1,-26 13 1,0-26-1,-14 13 1,-12-28 0,26-24-1</inkml:trace>
  <inkml:trace contextRef="#ctx0" brushRef="#br0" timeOffset="29280.126">8630 3250 0,'0'0'0,"13"0"0,-13-13 0,13 13 16,106-40 0,0 27-1,13-1 1,-52 28-1</inkml:trace>
  <inkml:trace contextRef="#ctx0" brushRef="#br0" timeOffset="29591.988">9199 3752 0,'-13'0'0,"13"14"47,0-1-47,0 0 16,-14 1-16,14-1 15,-13 27-15,-26 12 32</inkml:trace>
  <inkml:trace contextRef="#ctx0" brushRef="#br0" timeOffset="31960.825">9834 3263 0,'0'0'16,"-13"-13"-16,13 0 15,-14 13 17,1 13-17,13 0-15,-40 40 0,27-26 16,-26 52 0,-1 40-1,40-53 1,40-13-1,-14-27 1,27-26 0,-13-12-1,-14-16 1,-39-11 0,-14 12-1,-52 15 16,13 38-31,26 14 32,26 0-17,42-1 1</inkml:trace>
  <inkml:trace contextRef="#ctx0" brushRef="#br0" timeOffset="32207.17">10138 3726 0,'-26'0'16,"26"14"-1,-14-2 1,1 15-16,0 0 16,26 12-1,-13-25-15</inkml:trace>
  <inkml:trace contextRef="#ctx0" brushRef="#br0" timeOffset="32737.448">10337 3369 0,'0'-13'15,"0"26"-15,13-26 0,0-14 0,40-12 31,0 39-31,-1 13 32,-12 13-17,-27 14 1,-26 13 0,-40-14-1,0-12 1,27-14-1,13-13 1,66 13 15,-27-13-31,40 14 32,-13 12-17,-39-12-15,12-2 0,-26 28 31,-53 14-31,-27-15 32,14-12-17,40-27 1,13 12 0</inkml:trace>
  <inkml:trace contextRef="#ctx0" brushRef="#br0" timeOffset="32960.262">10866 3819 0,'0'13'16,"0"-26"-16,-14 26 0,14 0 0,-13 1 15,0-1-15,0 13 16,13-13 0,-13 1-1,13-1 1</inkml:trace>
  <inkml:trace contextRef="#ctx0" brushRef="#br0" timeOffset="33240.824">11104 3448 0,'0'0'0,"0"66"31,0-52-31,-14 12 0,14 27 16,-13 40 0,0-27-1,26-13 1,0-27 0,1-39-1</inkml:trace>
  <inkml:trace contextRef="#ctx0" brushRef="#br0" timeOffset="33749.832">11210 3210 0,'0'0'0,"12"-13"15,2 13-15,0 0 16,38 0 0,54 0-1,39-13 1,-78 13 0,-15 0-1,-12 13 1,-26 0-1,-2 27 1,-24 66 0,24-1-1,2 28 1,38 13 15,2-80-31,-1 13 31,-40-39-15,-53-1 0,-66-12-1,66-14-15,-92 13 16,40-13 0,39 1-1,40-1-15</inkml:trace>
  <inkml:trace contextRef="#ctx0" brushRef="#br0" timeOffset="72070.053">2717 4388 0,'13'-14'16,"-26"14"46,-1 0-46,1 0-16,0 0 0,-40 14 31,13 12-31,27-13 16,-26 14-1,-1 12-15,26-12 16,40-1 15,54-26-15,13 0-1,-14 13 1,-26 1 0,-40 12-1,-26 14 1,-40 13 0,-26-13-1,39-14 1,13-26-1,15 0 1,51-80 15,-12 68-31</inkml:trace>
  <inkml:trace contextRef="#ctx0" brushRef="#br0" timeOffset="72307.33">2981 4295 0,'0'-13'0,"0"66"31,0-40-31,13 40 16,1 13-16,-2-13 15,16 26 1,-2-39 15,-26-27-15</inkml:trace>
  <inkml:trace contextRef="#ctx0" brushRef="#br0" timeOffset="72511.001">2915 4480 0,'0'13'0,"13"1"31,0-14-31,0 0 0,41-14 16,52-25-1,-54 26 1</inkml:trace>
  <inkml:trace contextRef="#ctx0" brushRef="#br0" timeOffset="72912.1">3180 4520 0,'0'13'0,"0"-26"0,0 39 16,13 1 0,0-14-16,13 0 15,1-13 1,26-13 0,-40-14-1,-13 1 1,-13-14-1,-14 27 1,1 26 0,13 14-1,-1 39 1,41-26 15,39 0-15,26-40-1,-12-27 1</inkml:trace>
  <inkml:trace contextRef="#ctx0" brushRef="#br0" timeOffset="73169.682">3404 4295 0,'0'0'0,"0"13"0,0 53 31,27 67-15,-14-94-16,40 147 0,-14-28 31,1-65-15,-26-40-1,-2-53 1</inkml:trace>
  <inkml:trace contextRef="#ctx0" brushRef="#br0" timeOffset="73474.041">3431 4599 0,'0'0'15,"0"-13"1,13 13-16,0 0 16,0 13-1,41 0-15,-15 14 32,-26 0-17,-26 12-15,-26 14 31,-15-13-15,28-27 0,13 0-1,-1-39 1,28 0-16</inkml:trace>
  <inkml:trace contextRef="#ctx0" brushRef="#br0" timeOffset="73752.231">3708 4348 0,'14'0'16,"-14"26"15,13-12-31,-13-1 15,13 40-15,1 26 16,12 14 0,1 13-1,-14-66 1,0-14 0,-13-13-1</inkml:trace>
  <inkml:trace contextRef="#ctx0" brushRef="#br0" timeOffset="73971.802">4172 4388 0,'0'0'0,"-14"0"0,-12-14 32,12 14-17,14 14 1,0 12 0</inkml:trace>
  <inkml:trace contextRef="#ctx0" brushRef="#br0" timeOffset="74149.869">4184 4678 0,'-12'0'16,"24"0"-16,-38 0 15,14 14 16</inkml:trace>
  <inkml:trace contextRef="#ctx0" brushRef="#br0" timeOffset="74592.444">2862 5115 0,'26'-13'16,"1"13"0,-14 0-16,119-13 15,40 13 1,40-14 0,52-25-1,-78 26 1,-54-14-1,0 14 1,-92 13 15,-14 0-31</inkml:trace>
  <inkml:trace contextRef="#ctx0" brushRef="#br0" timeOffset="76669.925">5971 4427 0,'-13'-13'47,"-1"13"-47,1 13 15,0-13-15,0 0 0,0 14 16,-27 38 0,0-25-1,14-1 1,26 1 0,40-27-1,78 0 1,-38-14-1,-27 28 1,-40-1 15,-40 13-15,-25 28 0,-15-28-16,15 0 15,25-12 16,40-28-15,14 1-16</inkml:trace>
  <inkml:trace contextRef="#ctx0" brushRef="#br0" timeOffset="77090.011">6209 4520 0,'13'0'0,"-13"13"31,0 0-31,0 0 0,14 1 16,-2-1-16,2 0 31,12-13-31,-12 0 31,-2-26-15,-12-14 0,-12 14-1,-15 26 1,0 0 0,-12 39-1,12 14 1,27 26-1,40-25 1,26-42 15,0-38-31,-12-14 16</inkml:trace>
  <inkml:trace contextRef="#ctx0" brushRef="#br0" timeOffset="77323.052">6408 4256 0,'0'0'0,"-14"0"0,1 12 32,13 55-17,13-41-15,13 93 16,1-13-1,13-26 1,-14-28 15,1-52-31</inkml:trace>
  <inkml:trace contextRef="#ctx0" brushRef="#br0" timeOffset="77720.739">6606 4573 0,'-13'13'31,"13"0"-31,13-13 16,-13 13-16,13 14 15,13 0 1,1-27-1,-1-14 1,-13-26 15,1 1-31,-28 12 16,-12 14 15,0 13-31,12 40 31,1 26-15,26-13 0,14-27-1,52-26 1,-66-13-16</inkml:trace>
  <inkml:trace contextRef="#ctx0" brushRef="#br0" timeOffset="77960.155">6963 4507 0,'-13'0'0,"26"0"0,-40 0 0,15 13 16,-2 0-1,0 13-15,2-12 0,12 39 31,12-1-31,28-12 32,40-40-17,-1-40-15</inkml:trace>
  <inkml:trace contextRef="#ctx0" brushRef="#br0" timeOffset="78199.946">7201 4228 0,'0'0'0,"-13"0"16,13 80 15,0-40-31,13 39 0,13 40 31,-12-66-31,12 0 32,-26-39-17,0-41-15</inkml:trace>
  <inkml:trace contextRef="#ctx0" brushRef="#br0" timeOffset="78390.279">7016 4361 0,'0'0'16,"-26"0"-16,12 0 0,1 0 16,53 27-1,39-27 1,93-27 15,0-12-31,-132 39 16</inkml:trace>
  <inkml:trace contextRef="#ctx0" brushRef="#br0" timeOffset="80871.991">7757 4454 0,'26'-13'16,"-13"13"-16,1 0 16,-1 0-16,40 0 31,-1 26-16,28 27 1,-54-14 0,-12-12-1,-1-14 1,-26 0 0,-1-26-1,-12 0 1,26 0-1,14-14 1,52-12 15,-40 25-31,14 1 16,-27 13 15,0 13-15,0 14-1,1 12 1,-1 1 0,13-13-1,14-27 1,-1-27 0,-12-13-1,-14-12 1,-39 12-1,-1 27 1,-12 13 0,-14 39 15,40-12-15,13-1-16,26 1 15</inkml:trace>
  <inkml:trace contextRef="#ctx0" brushRef="#br0" timeOffset="81260.285">8510 4467 0,'0'-13'0,"-12"13"31,12 13-16,-14-13-15,14 13 16,0 27-16,14-1 16,12-25-1,14-14 17,0-14-17,-14-25-15,-26-1 31,-26 14-31,-14 26 32,0 13-17,0 27 1,27 12 0,26-25-1,27-14 1</inkml:trace>
  <inkml:trace contextRef="#ctx0" brushRef="#br0" timeOffset="81500.14">8828 4308 0,'0'0'16,"0"-26"-16,0 12 15,0 2-15,0-2 31,0 40-31,0 54 32,27 65-17,-14-65 1,0-27 0,0-40-1</inkml:trace>
  <inkml:trace contextRef="#ctx0" brushRef="#br0" timeOffset="81689.938">8604 4414 0,'-14'0'15,"40"13"-15,-12-13 16,79 0-1,65-26-15,81-14 32,-213 40-32</inkml:trace>
  <inkml:trace contextRef="#ctx0" brushRef="#br0" timeOffset="82089.226">9662 4228 0,'-26'-26'16,"12"26"-16,0-12 16,-12-16-1,13 42 1,0 38 0,-1 68-1,14-27 1,14 25-1,12-65 1,-12-13 0</inkml:trace>
  <inkml:trace contextRef="#ctx0" brushRef="#br0" timeOffset="82273.521">9384 4507 0,'26'0'15,"-13"0"1,40-14 0,-26 14-16,78-13 15,15 0 1,-67 13-1</inkml:trace>
  <inkml:trace contextRef="#ctx0" brushRef="#br0" timeOffset="83471.621">9821 4507 0,'0'-27'32,"13"27"-32,-13-13 15,26 13-15,-13 13 32,1-13-32,-1 27 15,13 12 1,-13 1-1,-13-27 1,14 0 0,-1-39 15,0-1 0,-13 1-31,0 13 0,13 0 31,1-1 1,26 28-17,-1-1-15,-26 0 16,13-13 0,2 0-1,-16 0-15,15-13 16,-14-14-1,-13-25 1,-40 12 15,0 27-31,-26 13 16,14 26 0,12 1-1,40-14-15,0 13 31,26-13-31,28 1 32,12-41-17,-14 1 1,-12-1 0,-14 1-1,-12 26 1,12 0-1,1 13 1,-1 14 0,-12 12-1,-1-12 1,-13-14 0,0 0-1,-13-26 32,13-14-31,0 14-16,13 0 15,0-13 1,0 26 0,14 0-1,-1 26 1,0 14-1,-12-1 1,-1-26 0,-13-26 15,13-26-15,13 12-1,-26 14 1,14 0-1,12 13-15,1 13 32,-1 27-17,-12 12-15,-14-25 32</inkml:trace>
  <inkml:trace contextRef="#ctx0" brushRef="#br0" timeOffset="85189.924">11461 4176 0,'0'26'32,"0"0"-32,0 54 15,0-40-15,13 119 16,0-14 0,14-25-1,-14-68 16,0-26-15,0-12 0,-26-40-16</inkml:trace>
  <inkml:trace contextRef="#ctx0" brushRef="#br0" timeOffset="85477.365">11448 4441 0,'13'-14'0,"0"28"15,0-14-15,1 0 0,25 13 16,14 0 0,-13 13-1,-40 1 16,-13-1-31,-40 14 32,13-27-17,14 0-15,12-13 32</inkml:trace>
  <inkml:trace contextRef="#ctx0" brushRef="#br0" timeOffset="85869.431">11766 4480 0,'-14'13'0,"14"27"15,0-27 1,26 14 0,-12-14-16,-2-13 15,16-13 1,-2-14 0,-13-39-1,-13 40 1,-27-1-1,15 27 1,-28 14 0,14 12-1,26 0 1,12 1 0,2-14-1</inkml:trace>
  <inkml:trace contextRef="#ctx0" brushRef="#br0" timeOffset="86280.052">12069 4388 0,'0'0'47,"-13"-14"-47,0 14 0,13 14 0,-40-1 16,27 13-1,0 1 1,13-14 0,26 0-1,14-13 1,13 13-1,-27 1 17,-13-1-17,-26 13-15,0 1 32,-27 12-17,27-25 1,0-14-1</inkml:trace>
  <inkml:trace contextRef="#ctx0" brushRef="#br0" timeOffset="86530.791">12294 4228 0,'14'40'16,"-14"-26"-16,0-1 0,12 80 31,2 39-15,-14-79-1,14 0 1,-14-40-1</inkml:trace>
  <inkml:trace contextRef="#ctx0" brushRef="#br0" timeOffset="86720.076">12149 4335 0,'0'0'0,"26"0"16,-13 0 0,1 0-16,12 0 0,54-13 15,26 13 1,-1 0 0</inkml:trace>
  <inkml:trace contextRef="#ctx0" brushRef="#br0" timeOffset="87100.057">12599 4427 0,'0'0'0,"-14"14"16,1 12-1,13 27-15,13-14 32,14-25-32,26-14 31,0-40-15,-27-13-1,-26 14 1,-13 12-1,-14 14 1,1 26 0,13 14-1,13 12 1,13-12 0</inkml:trace>
  <inkml:trace contextRef="#ctx0" brushRef="#br0" timeOffset="88440.241">12824 4374 0,'0'-13'16,"0"26"-16,0-39 0,12 26 15,16 0 1,11 0 0,0 40-1,-25-40-15,12 26 16,1 14 0,-14-14 15,-13 1-16,-13-27-15,0 0 32,-1-14-17,1-12 1,26 0 0,27-1-1,13 1 1,13 12-1,-26 1 1,-14 13 0,-13 0-1,-13 13 32,-13-13-47,13 14 16,-13 25-1,0 14 1,13 0 0,0-13-1,0-27 1,13-26 0,13-27-1,14-52 1,-40-1-1,-13-13 1,-14 14 0,1 12-1,13 67 1,-1 13 0,-12 79-1,13 41 16,26-28-31,40 1 32,13-54-32,14-26 15,-28-26 17,2-26-32,-15-14 31,-39 13-16,0 0 1,0 14 0,-13 12-1,26 41 17,14 13-17,-1-1 16,-13-25-31,14 12 0,-1 1 32,1-14-17,-14 0-15,0 0 47,0 0-31,-13 1-1,0-1 1,-13-13 15,13-13 1,0-1-17,13-12-15,27-14 16,-27 27-1,66-40-15,1 0 32,-14 40-32</inkml:trace>
  <inkml:trace contextRef="#ctx0" brushRef="#br0" timeOffset="89152.459">10429 5049 0,'0'0'0,"0"-13"16,-13 13-16,13-13 0,-13-1 0,-1 14 31,14 27 0,14 39-15,-14-53-16,13 66 15,0-25 1,0-14 0,-13-28-1,13-12 1</inkml:trace>
  <inkml:trace contextRef="#ctx0" brushRef="#br0" timeOffset="89573.912">10244 4957 0,'-26'0'16,"52"0"-16,-52 13 0,12-13 0,1 66 16,13 66-1,39 14 1,28-40 0,25-40-1,80-40 16,-27-79-31,-25-52 32,-27-41-17,-93 0 1,-40 41 0,-119 12-16,-26 93 31,13 53-16,53 53 1,53 79 0,79-67-1</inkml:trace>
  <inkml:trace contextRef="#ctx0" brushRef="#br0" timeOffset="93040.074">2002 6094 0,'0'-13'16,"14"13"-16,-2-13 31,-24 13 0,-16 0-15,28 13-16,-39 0 15,-27 27 1,13-14 0,26 1-1,41-1 1,12 1 0,27-14-1,53 0 1,-66 0-1,0 14 17,-40-1-17,-40 14 1,0-14 0,0 1-16,0-14 31,54-26 0</inkml:trace>
  <inkml:trace contextRef="#ctx0" brushRef="#br0" timeOffset="93301.295">2253 6107 0,'0'-13'16,"-13"40"15,13-1-15,0 0-16,13 54 16,1-1-1,12-25 1,-13-15-1,0-39 1</inkml:trace>
  <inkml:trace contextRef="#ctx0" brushRef="#br0" timeOffset="93507.984">2148 6279 0,'26'0'16,"1"-13"-1,-1 0 1,0 13-16,54-27 16,-1 1-16,-39 13 31</inkml:trace>
  <inkml:trace contextRef="#ctx0" brushRef="#br0" timeOffset="93930.317">2452 6226 0,'13'14'31,"-13"-1"-15,13 0-16,1 0 16,-2-13-16,2 0 31,0 13-15,12-26-16,-26 0 31,0-13-16,0 12 1,-14 14 0,-12 14-1,0 25 1,26 14 0,12-13-1,42-14 1,-2-12 15,28-40-15,-53 12-16</inkml:trace>
  <inkml:trace contextRef="#ctx0" brushRef="#br0" timeOffset="94197.491">2783 6041 0,'0'0'15,"13"53"1,-13-40-16,13 40 16,13 13-16,-12-26 0,25 119 15,-12-40 1,-1-40-1,1-26 17</inkml:trace>
  <inkml:trace contextRef="#ctx0" brushRef="#br0" timeOffset="94519.303">2875 6319 0,'-13'0'0,"0"0"31,39 0-15,0 0 0,-12 0-16,52 0 15,-13 13 1,-13 13-1,-28 2 17,-38-2-32,-14 14 31,-12-28-15,12-12-16,13-12 31,27-2-31</inkml:trace>
  <inkml:trace contextRef="#ctx0" brushRef="#br0" timeOffset="95000.228">3219 6068 0,'0'0'0,"13"-13"16,1 13 0,-1 0-16,0-14 15,53 14-15,13 14 32,-26-1-32,-26 13 31,-40 14-16,-27 13 1,-26 13 0,13-13-1,27-27 1,26-12 0,0-2-1,26 2 1,14 0-1,12-14 1,15-14 0,-27 14 15,-14-14-31,-13 14 16,0-12-1</inkml:trace>
  <inkml:trace contextRef="#ctx0" brushRef="#br0" timeOffset="95212.485">3696 6041 0,'0'0'0,"12"0"47,2 14-31</inkml:trace>
  <inkml:trace contextRef="#ctx0" brushRef="#br0" timeOffset="95400.489">3748 6266 0,'0'13'32,"-13"-13"-17,26 0 1</inkml:trace>
  <inkml:trace contextRef="#ctx0" brushRef="#br0" timeOffset="95813.625">2227 6703 0,'-13'0'16,"39"13"15,14-13-31,106 0 32,158-27-32,-238 14 15,146-26 1,79-1-1,0 0 1,-106 40 0,-106-13-1</inkml:trace>
  <inkml:trace contextRef="#ctx0" brushRef="#br0" timeOffset="102599.541">5376 5909 0,'0'-13'15,"0"-1"360,0 2-218,13 12-110,-13-14 46,-13 28-46,13-2-31,0 2-16,0-1 0,0 0 0,0 40 15,13 0 1,-13-13 0,13-27 15,-13 0-31,0 0 16,13 1 15,1-14-31,38 0 31,67-14-15,-13 1-1,-40 13 1,-12-13 0</inkml:trace>
  <inkml:trace contextRef="#ctx0" brushRef="#br0" timeOffset="103129.908">6196 5842 0,'0'-12'0,"-14"-2"16,-12 14 0,-40 14-1,53-2-15,-53 16 16,26-2-1,27-13 17,13 0-32,53 1 15,26-2 1,0 2 0,-39 12 15,-27-26-31,-39 40 31,12-40-31,-52 40 16,-13-1-1,39-25 1,14-1 0,39-26-1,0 13-15</inkml:trace>
  <inkml:trace contextRef="#ctx0" brushRef="#br0" timeOffset="103381.304">6487 5842 0,'0'0'0,"13"-12"16,0 12-1,1-14-15,-14 28 31,13 12-15,-13-12-16,-13 52 16,26 26-1,0-39 1,0-27 0,-13-12-1,0-41 1</inkml:trace>
  <inkml:trace contextRef="#ctx0" brushRef="#br0" timeOffset="103568.623">6314 5856 0,'0'0'0,"14"0"31,78-26-31,81-14 31,-2 14-15,-117 26-16,91 0 15</inkml:trace>
  <inkml:trace contextRef="#ctx0" brushRef="#br0" timeOffset="104099.318">7717 6094 0,'-66'-13'31,"53"0"-31,0 13 0,-40-13 0,-53-27 31,40 0-15,39 13 0,14-12-1,26 12 1,26 15-1,1 12 1,-26 39 0,-28 27 15,2-53-31,-55 54 0,14-1 16,27-40-1,26-13 16,52-13-15,54-26 0,67-40-1,25 0 1,-172 52-16</inkml:trace>
  <inkml:trace contextRef="#ctx0" brushRef="#br0" timeOffset="104732.045">8220 5842 0,'0'0'0,"0"14"16,0 26 15,0-27-31,0 53 16,0-53-16,0 40 15,13 0 1,-13-40 0,-13-26 15,0 0-16,-1-53-15,1-1 16,13-11 0,13 24-1,14 28 1,12 12 0,1 28-1,0 12 1,-27 14 15,-40-14-31,-25 14 31,-1-14-15,26-12 0,14-14-1,26 26 1,40-12-1,40 25 1,-27-12 0,0-14-1,-13 0 1,-27-13 0</inkml:trace>
  <inkml:trace contextRef="#ctx0" brushRef="#br0" timeOffset="105195.178">8855 5882 0,'0'-12'0,"0"24"0,0-38 31,0 12-31,0 2 0,-14-2 16,-12 1 0,-40 26 15,0 13-31,13 14 16,39-13 15,41-14-16,39 27 1,27-14 0,-14 1-1,-26-1 1,-27 1 0,-39-1-1,-40 14 1,-13-27-1,27 13 1,-1-26 0,40-13-1</inkml:trace>
  <inkml:trace contextRef="#ctx0" brushRef="#br0" timeOffset="105461.181">9291 5830 0,'0'0'16,"14"0"-16,-1 12 16,-13 42-1,0 25 1,0 1-1,0-1 1,13-53 0,-26-39 15</inkml:trace>
  <inkml:trace contextRef="#ctx0" brushRef="#br0" timeOffset="105660.176">8987 5870 0,'0'0'16,"-27"-14"-16,14 14 15,0 0-15,39-14 16,107-12 0,105-26-1,-79 38 1,-53 14-1,-54 0-15</inkml:trace>
  <inkml:trace contextRef="#ctx0" brushRef="#br0" timeOffset="108259.813">10389 6068 0,'0'-13'0,"0"-1"31,0 28-15,0 12-1,0 14 1,14-1 15,-1-12-15,0-27-16,13 0 15,14 0 1,-14-27 0,-12 1-1,-14-1 1,-14 14-1,-25 0 1,26 13 0,-14 13-1,27 0 1,0 1 15,27-14-15,-14-14-16,0-25 31,-26-27-15,0 0-1,-1 0 1,14 26-16,27 26 31,12 14-15,14 66-1,-13 40 1,-14 0 0,-38 0-1,12 13 1,0-66 0,0-27 15,26 1-31,-12-14 31,12-13-31,-14-13 31,2 0-15,-14-1-16,-26-12 31,0 12-15,-2 14-1,2-12 1,40-2 0,38-12-1,107-67 1,0 14 0,-40 26-1,-66 40 1</inkml:trace>
  <inkml:trace contextRef="#ctx0" brushRef="#br0" timeOffset="108711.81">11686 5803 0,'0'-13'0,"0"26"0,0-40 16,-14 15-16,14 38 31,0 26-15,0-38-16,-13 52 15,26 0 1,1-26 0,-1-13-1,0-27 1</inkml:trace>
  <inkml:trace contextRef="#ctx0" brushRef="#br0" timeOffset="109160.154">11501 5657 0,'0'0'0,"-14"14"0,1-1 0,0 13 0,-13 14 16,-1 92-1,40 27 1,14-40 0,52-39-1,53-54 1,27-52 0,13-67-1,0-79 1,-119 13 15,-80-13-15,-92 67-1,-79 39 1,-27 52 0,80 80-1,52 53 1,67 53-1,39-118-15</inkml:trace>
  <inkml:trace contextRef="#ctx0" brushRef="#br0" timeOffset="110329.345">13485 5525 0,'-13'0'16,"26"0"-16,-40 0 0,27-13 15,-12 13-15,-2 27 16,0 39 0,2 93 15,12-93-31,0 13 31,12-40-31,2-25 31,-40-14-15</inkml:trace>
  <inkml:trace contextRef="#ctx0" brushRef="#br0" timeOffset="110512.219">13181 5816 0,'0'0'0,"39"0"15,-26 0-15,14 0 16,79-13-16,26 0 16,-26 13-1,-53 13 1</inkml:trace>
  <inkml:trace contextRef="#ctx0" brushRef="#br0" timeOffset="111609.879">13644 5803 0,'0'0'0,"0"-13"0,13 13 32,0 0-17,0 13-15,1 0 16,12 27 0,-13 0 15,0-27-31,-13 0 0,14 13 31,-1-12-31,0-14 16,14 0 15,-14 0-15,0 0-1,-13-14 1,0 2-1,0-2 1,-13 1 0,0-26-1,-27 11 1,13 16 0,-12-2-1,12 1 1,14 13 15,66 0 0,-40 0-31,40 13 16,26 1 0,-25 26-1,-14-14 1,-14 0-1,-13 0 1,-13-12 0,-13-28 31,13-12-16,0 13-31,0 0 15,13-1 1,26-12 0,15 12-1,-15 2 1,-12-2 0,-14 14-1,0 0 1,-13 14-1,-26 26 1,26-28 0,0 15-1,0-14 1,13-13 0,0-26-1,-13 0 1,-13-2-1,0 16 1,-14 12 15,1 26-15,26 0 0,13-12-16</inkml:trace>
  <inkml:trace contextRef="#ctx0" brushRef="#br0" timeOffset="111896.66">14556 5776 0,'0'0'0,"14"0"47,-14 14-47,0-1 0,13 0 16,-13 1-16,13 12 0,-13 14 31,0-27-15</inkml:trace>
  <inkml:trace contextRef="#ctx0" brushRef="#br0" timeOffset="112080.035">14530 5565 0,'0'0'0,"-14"0"31,28 13-31,12 14 31,-12-27-31,-1 13 0</inkml:trace>
  <inkml:trace contextRef="#ctx0" brushRef="#br0" timeOffset="112513.614">14834 5750 0,'-13'14'32,"26"-14"-17,-13 12-15,0 2 0,13 12 16,1-12-16,-1 26 31,0-28-15,-13 2-1,13-1 1,-13-40-16,0-13 31,0-12-15,0 38-16,14-25 15,-1 12 1,14 41 15,-15 12-15,2 0-16,-1 28 16,0-28-1,-13 0 1</inkml:trace>
  <inkml:trace contextRef="#ctx0" brushRef="#br0" timeOffset="112879.369">15165 5750 0,'-13'53'32,"13"-40"-32,26 13 15,14-12 1,-13-28 0,-14 14-16,26-26 15,-12-40 16,-40 26-15,-14 14 0,-12 13-16,-1 26 31,27 27-15,13-14-1,13-12-15</inkml:trace>
  <inkml:trace contextRef="#ctx0" brushRef="#br0" timeOffset="114169.894">15469 5750 0,'0'0'15,"13"-26"-15,-13 12 16,14 14-16,-1 0 16,26 0-1,1 27 1,0 0 0,-14 12-1,-12-12 1,-14-1-1,-14-26 17,2-14-17,12-12 1,0 0 0,0 12-16,12-12 15,55 0 1,-1-1-1,0 14 1,-13 0 15,-40 13-15,0-14-16,0 14 31,-39 40 0,0-13-15,12-14-16,14 14 16,0-1-1,14-13 1,25-13 0,1-27 15,0-39-31,-27-13 31,-13 0-31,0-40 31,0 66-15,0 39 0,-27 14-1,1 54 1,-27 78-1,40-53 1,39 14 0,40-41-1,-12-25 1,12-27 0,-14-39-1,-38-1 1,-1-27 15,-26 28-15,-1 12-1,2 14 1,12 40 0,0-1-1,26 14 1,14-1-1,-1-12 1,1-14 0,0 13-1,-14 1 1,0 0 0,1 13-1,-27-14 1,-13-13 15,-1 0-31,-12-26 31,13-14-15,13-13-16,53-26 31,39 0-15,67 0-1,-79 40 1,-54 13-16</inkml:trace>
  <inkml:trace contextRef="#ctx0" brushRef="#br0" timeOffset="118600.656">5031 6584 0,'0'0'15,"-13"0"1,26 13 46,-13 0-46,-13-13-16,13 13 0,-13 27 16,13-27-16,-13-13 31,13 13-15,0-26 77,13 13 95,-13-13-173,13 13-15,-13-13 32,13 0-1,-26 13 281,13-14-296,-13 14 15,0 14-15,0-14 62,-1 0-78,14 13 16,-13 0-16,0-13 0,-13 26 15,-14 27 1,-39 40 0,39 26-1,26-26 1,54 26 15,13-40-31,27-26 31,12-27-31,-26-12 32</inkml:trace>
  <inkml:trace contextRef="#ctx0" brushRef="#br0" timeOffset="119120.091">5244 6808 0,'0'-13'0,"0"26"0,0-13 47,-14 27-47,14 0 0,-26 51 16,12-38-1,1 14 1,13-28-1,0-13 1,39-13 15,28 0-15,12-13 0,-12 13-1,-41-13-15</inkml:trace>
  <inkml:trace contextRef="#ctx0" brushRef="#br0" timeOffset="119360.439">5481 6968 0,'-13'0'15,"13"12"-15,0 15 16,-13 39 15,0 14-31,0-28 32,13-25-32</inkml:trace>
  <inkml:trace contextRef="#ctx0" brushRef="#br0" timeOffset="119594.057">5772 7139 0,'0'14'0,"0"-28"0,0 41 15,-13-14-15,13 13 16,-13-12-16,-1 25 16,2 1-1,-2 0-15</inkml:trace>
  <inkml:trace contextRef="#ctx0" brushRef="#br0" timeOffset="120019.873">5931 6874 0,'13'-12'31,"1"12"-31,39 0 16,-27 0-16,53 26 31,1 0-31,-40 0 31,-28 2-31,-24-2 32,-81 27-17,13-14-15,28-25 31,25 12-15,14-26 0,39 27-1,93-14 1,13-26 0,-12 13-1,-28 0 1,-78-14-1</inkml:trace>
  <inkml:trace contextRef="#ctx0" brushRef="#br0" timeOffset="120580.251">6434 6623 0,'0'0'16,"0"-13"-16,-26-13 15,26 13 1,12 13 0,68 66-1,26 39 1,-14 41 0,-52-14-1,-40-26 1,-66-13-1,-93 26 1,27-53 15,105-53-31</inkml:trace>
  <inkml:trace contextRef="#ctx0" brushRef="#br0" timeOffset="122428.919">8498 6398 0,'-14'0'0,"28"0"15,-28-12-15,14-2 16,-13 28-16,-40 25 31,-13 67-31,39-80 16,-12 120 0,39-41-1,92 1 1,14-40-1,0-39 1,-13-14 0</inkml:trace>
  <inkml:trace contextRef="#ctx0" brushRef="#br0" timeOffset="128172.715">8749 6597 0,'0'0'0,"0"-13"31,-13 13 0,0 0 219,13 13-218,13 0-17,0-13 1,0 0-16,0 0 15,1 0-15,65 0 0,0 13 32,-12-13-17,-15 0 1,-25 14 0,-14-14-1,-26 0 48,13 13-48,0 0-15,-27 27 16,15 39-16,-2 13 16,0-38-1,14-14 16,14-1-15</inkml:trace>
  <inkml:trace contextRef="#ctx0" brushRef="#br0" timeOffset="128420.001">9371 6968 0,'0'12'0,"0"-24"0,-14 24 16,14 2-16,-13 12 31,0 14-15,0-14-1,13-12-15</inkml:trace>
  <inkml:trace contextRef="#ctx0" brushRef="#br0" timeOffset="128839.931">9596 6729 0,'0'13'16,"0"0"0,-14 14-1,14-1-15,-13 1 31,13-14-31,13 13 0,13-12 32,14-1-17,0-13 1,26 0 0,-39 13-1,13 27 1,-40 0-1,-14 13 1,-39 0 0,1-27-1,-2-39 1</inkml:trace>
  <inkml:trace contextRef="#ctx0" brushRef="#br0" timeOffset="129040.555">9608 6729 0,'40'-26'16,"-26"26"-16,26-14 15,-27 1-15,79 0 16,-39 13-1,13 13 1</inkml:trace>
  <inkml:trace contextRef="#ctx0" brushRef="#br0" timeOffset="129271.811">10085 7086 0,'0'0'0,"-13"14"15,13-1-15,-14 27 0,-12 12 32,13-12-17,0-27 1,13 0-16</inkml:trace>
  <inkml:trace contextRef="#ctx0" brushRef="#br0" timeOffset="129852.709">10284 6862 0,'13'0'31,"0"0"-15,0 12-16,14 2 16,-1 12-16,1 0 15,-1 28 1,-13-28-1,-39 27 1,-27-40 0,0 1-1,0-14 1,40-14 0,26-25-1,27-14 16,26-1-15,13-24 0,-26 11-1,-53 1 1,-13 26 0,-53-12-1,0 38 1,13 28-1,0 25 1,39 40 0,41-12-1,39 12 1,-13-52 0</inkml:trace>
  <inkml:trace contextRef="#ctx0" brushRef="#br0" timeOffset="130080.017">10773 7113 0,'0'13'15,"0"-26"-15,0 39 0,-13-12 16,13-1-16,0 13 15,-14 14 1,2-14 0,12-13-1</inkml:trace>
  <inkml:trace contextRef="#ctx0" brushRef="#br0" timeOffset="130955.915">11104 6716 0,'0'0'0,"0"-27"31,0 14-31,13 13 16,14-13 0,-1 13-16,14 13 31,0 14-16,-28 12 1,-24 1 0,-42 13-1,28-40 1,0 1 0,12-14-1,40 0 16,28 12-15,-42-12-16,42 27 16,-28 0-1,-26 13 1,-26-1 0,-28 1 15,2-14-16,-14 1 1,39-14 0,14 0-1</inkml:trace>
  <inkml:trace contextRef="#ctx0" brushRef="#br0" timeOffset="131180.131">11435 7166 0,'0'0'0,"0"13"16,-14 0 0,14 0-1,-13 1-15,13-1 16,-40 26-1,27-12 1,0-14 0</inkml:trace>
  <inkml:trace contextRef="#ctx0" brushRef="#br0" timeOffset="131687.756">11884 6637 0,'0'0'0,"14"-14"0,-14-12 15,0 13 16,0 0-31,-14 26 32,-12 40-17,12-40-15,-38 106 16,26-14 0,38-25-1,42 0 1,25-54-1,0-26 1,-66 0-16,40-13 16,-26-27-1,-14 13 1,-53-13 0,-65 28 15,38 24-16,15 28-15,38 0 32,28-26-32</inkml:trace>
  <inkml:trace contextRef="#ctx0" brushRef="#br0" timeOffset="132126.919">12135 6412 0,'0'0'0,"14"-14"15,12 28-15,41 26 32,-41-28-32,54 95 15,-41 25 1,-26 13-1,-26 27 1,-26-66 0,-67 0-1,-93 40 1,40-68 0,93-50-1</inkml:trace>
  <inkml:trace contextRef="#ctx0" brushRef="#br0" timeOffset="136120.202">1314 8105 0,'13'0'31,"-13"-13"-31,13-1 31,-39 14 0,-14 27-15,27-27-16,-40 40 16,-13 13-1,53-40 16,13 27-31,40-27 32,79 0-17,-13 0 1,-27 0 0,-52 14-1,-41-1 1,-52 27-1,-27-13 1,1-1 0,39-12-1,40-27 1,52-13 15</inkml:trace>
  <inkml:trace contextRef="#ctx0" brushRef="#br0" timeOffset="136381.142">1605 8145 0,'0'0'15,"0"-13"1,14 26-1,-1 26 1,-13-25-16,26 52 16,1 13-1,-1 0 1,-13-39 0,0-14-1</inkml:trace>
  <inkml:trace contextRef="#ctx0" brushRef="#br0" timeOffset="136620.018">1605 8290 0,'0'0'15,"14"-13"1,-1 13 0,0 0-16,66-26 15,14 12 1,-27 1 0,-39 13-1</inkml:trace>
  <inkml:trace contextRef="#ctx0" brushRef="#br0" timeOffset="137000.269">1910 8277 0,'0'13'16,"0"0"-1,0 1-15,12 12 31,15-13-15,12-13 0,-25-13-1,0 13-15,-14-13 16,0-14 0,-14 14-1,-12 13 16,-14 27-31,26-1 32,28 27-17,12-27 1,67-26 0,0-13-1,-40 0-15</inkml:trace>
  <inkml:trace contextRef="#ctx0" brushRef="#br0" timeOffset="137249.847">2227 8066 0,'0'0'0,"0"12"16,0 28-1,13 66-15,-13 39 32,13 14-32,1-39 31,12-28-15,-13-52-1,0-40 1</inkml:trace>
  <inkml:trace contextRef="#ctx0" brushRef="#br0" timeOffset="137799.412">2240 8330 0,'40'-27'32,"-40"14"-32,13 13 0,0 0 15,80-13 1,-66 13 0,12 0-1,-26 13 1,-26 14-1,-40 25 1,0-12 0,13-27-1,14-13 1,13 0 0,26-13-1,13 0 16,27 13-31,-13 0 32,0 13-32,-27 14 31,-26-14-15,-13 14-1,-28-15 1,-12 15-1,13-27 1,40 0-16</inkml:trace>
  <inkml:trace contextRef="#ctx0" brushRef="#br0" timeOffset="138599.903">2664 8052 0,'-14'-14'0,"28"28"0,-41-40 15,40 12 1,14-12-1,-14 12-15,53 2 16,0-2 0,-26 28-1,-1 26 1,-25-2 0,-41 2-1,-26 14 1,14-28-1,12-26 17,27 13-32,40 0 47,39 14-47,-26-14 31,-53 0-31,27 1 15,-14 12 1,-40 14 0,-26-14-1,14 0 1,-14-12 0</inkml:trace>
  <inkml:trace contextRef="#ctx0" brushRef="#br0" timeOffset="138869.73">2148 8594 0,'39'-26'16,"-25"26"-16,12-14 16,-13 2-16,93-15 15,52-12 1,-52 12 0,1-13-1</inkml:trace>
  <inkml:trace contextRef="#ctx0" brushRef="#br0" timeOffset="139080.043">3338 8105 0,'0'0'0,"-13"0"15,0-13 1,0 26 0,13 0-1,0 1-15,0-1 0</inkml:trace>
  <inkml:trace contextRef="#ctx0" brushRef="#br0" timeOffset="139269.53">3365 8343 0,'0'13'0,"0"0"62,-27-13-46</inkml:trace>
  <inkml:trace contextRef="#ctx0" brushRef="#br0" timeOffset="139607.22">1526 8753 0,'0'0'15,"-26"0"-15,12 0 0,1 0 16,13 14 0,132-28-1,225-39 1,-13 1-1,27-2 1,-14 28 0,-13 12-1,-172 14 1,-92 0 0</inkml:trace>
  <inkml:trace contextRef="#ctx0" brushRef="#br0" timeOffset="150549.2">4979 7986 0,'0'-14'31,"0"2"78,13-2-93,-13 1 15,13 13-31,0 0 16,-13 13-16,13-13 0,1 0 0,25 26 31,1 28-15,0-2-1,0 2 1,-28-28 0,-38-26 15,26-13-31,-13 0 16,-14-27-1,27 0 1,27 0-1,66 14 1,39-14 0,-53 14-1,-26 26 1,-40-14 0,-13 28 15,-13 12 0,13-12-31,0 12 16,0 14-1,27 0 1,25-28 0,-12-12-1,13-26 1,-27 0-1,-12-14 1,-28 0 0,-25 14 15,-14 39-31,-13 14 16,39-1 15,14 14-16,40-14 1,-14-26-16</inkml:trace>
  <inkml:trace contextRef="#ctx0" brushRef="#br0" timeOffset="150949.29">5905 7972 0,'0'0'0,"-13"0"16,13 14-1,-14-14-15,14 14 16,0 12-16,14 14 31,25-1-15,1-26-16,-14-13 31,-12-26-15,-14-14-1,-14 14 1,-12 0 0,-27 12-1,0 28 1,26 38-1,27-26 1,14 1 0,-1-27-1</inkml:trace>
  <inkml:trace contextRef="#ctx0" brushRef="#br0" timeOffset="151219.895">6236 7906 0,'-14'-13'15,"14"0"-15,-13-14 32,13 54-17,0 39 1,13-40-16,-13 68 15,14-2 1,-2-52 0,2-14-1</inkml:trace>
  <inkml:trace contextRef="#ctx0" brushRef="#br0" timeOffset="151416.37">5958 7986 0,'0'0'0,"26"14"16,40-28-1,53-12 1,-26 12-16,53 1 15,-67 0 1</inkml:trace>
  <inkml:trace contextRef="#ctx0" brushRef="#br0" timeOffset="152279.623">6950 7986 0,'-14'14'16,"14"-2"0,-12 2-16,12-2 0,-14 28 15,28 0 1,12-13-1,27-14 1,-14-39 0,-12-1 15,-27-12-31,-27-1 16,-12 14 15,-1 12-16,27 14 1,-1 0 0,28 14 15,-1-28-31,0 0 31,1-12-15,-1 0-16,-13-14 15,13 13 1,0-12 0,14 39 15,-1 13-31,14 80 16,-27 53 15,-13 12-16,26-65 1,1-27 0,-1-40-1,14-26 1,0-26 0,0-54-1,-54 14 1,-26 27-1,-52-1 1,26 53 0,39-13-1,14 0 1,92 0 15,133-39-15,-40-1-1,-145 40-15</inkml:trace>
  <inkml:trace contextRef="#ctx0" brushRef="#br0" timeOffset="152731.079">7994 7853 0,'0'-13'0,"0"26"0,0 1 62,0-1-62,0 0 0,-12 54 16,-14 39-1,-2 12 1,16-65 0,12-26-1,12-1 1,2-13-1,38-13 1,42-13 0,-2 0-1,-39 13 1,0-13 0</inkml:trace>
  <inkml:trace contextRef="#ctx0" brushRef="#br0" timeOffset="153314.293">8802 7893 0,'0'-13'0,"0"26"0,0-39 16,0 12-16,-13 14 15,13-13 1,-40 13-1,-39 27 1,13-1 0,12-13-1,14 14 1,40-14 0,40 13-1,26-12 1,14 0-1,-27 12 1,0 14 0,-40-14 15,-53 14-31,-26-1 16,0-12 15,0-1-31,39-13 31,15-13-15,12-13-16</inkml:trace>
  <inkml:trace contextRef="#ctx0" brushRef="#br0" timeOffset="153601.316">9291 7853 0,'0'0'16,"14"40"0,-28 0-16,1 39 15,13-53 1,-13 54-1,13-14 1,13-26 0,-13-27-1,0-39 1,0 13 0</inkml:trace>
  <inkml:trace contextRef="#ctx0" brushRef="#br0" timeOffset="153814.973">9066 7906 0,'-12'0'0,"24"0"0,-12-13 16,66-13-1,-39 12 1,79-12-16,66 13 31,13-27-15,-92 27-16</inkml:trace>
  <inkml:trace contextRef="#ctx0" brushRef="#br0" timeOffset="158330.843">10178 7986 0,'-14'-14'15,"14"28"32,-12 0-47,12 12 16,-14-26-16,14 26 15,0 0 1,0 1 0,26-14-1,-12-26 1,12 13 0,-12-27 15,-14 15-31,-14-28 31,1 40-15,-14-14-1,15 14 1,-2 0 15,40 0-15,-12-12-1,-1-16 1,0 28-16,1-52 16,-2-1-1,15 0 1,-14 26 15,-13 14-31,27 26 16,-14 80 15,-13 53-31,-13 26 31,26-27-15,14-52 0,-1-67-1,14-26 1,-1-26-1,14-41 1,-53-25 0,-26 52-1,-27 1 1,-40 25 15,27 28-31,39-1 16,54-13 15,39-13-31,132-40 31,-65 0-15</inkml:trace>
  <inkml:trace contextRef="#ctx0" brushRef="#br0" timeOffset="158775.144">11210 7787 0,'0'-13'0,"0"26"0,-14-26 16,14 0-16,-13 13 15,0 53 17,-1-14-32,2 54 15,-2-27 1,28 0 0,-14-39-1,0 0 1</inkml:trace>
  <inkml:trace contextRef="#ctx0" brushRef="#br0" timeOffset="159430.032">11117 7602 0,'-13'0'0,"26"0"0,-40-13 16,14 13-16,-53 0 15,-13 66 1,39 66 0,27 27-1,39 13 1,54-26 0,12-80 15,27-40-16,53-65 1,-53-54-16,-26-79 31,-80 13-15,-66 14 0,-52 39-1,-120 26 1,52 94-1,41 79 1,53 65 0</inkml:trace>
  <inkml:trace contextRef="#ctx0" brushRef="#br0" timeOffset="184739.87">7360 8727 0,'-14'-13'31,"14"-1"16,0 1-15,0 0-1,-12 13-31,-2 13 47,14 0-47,0 1 15,-13-1-15,0 27 16,-1-1-16,-12 27 16,13-13 15,13-26-16,0-14 1,0 0 0,0 0 15</inkml:trace>
  <inkml:trace contextRef="#ctx0" brushRef="#br0" timeOffset="185419.676">7082 8594 0,'-13'0'0,"26"0"0,-39 0 16,-40 0-16,12 27 15,-12 39 16,-13 106-31,66-27 32,53 1-32,78 0 15,41-93 17,53-53-17,26-93 1,-92-13-1,-67-26 1,-39-53 0,-80 66-1,-105-27 1,-94 80 0,28 92 15,-40 94-16,145-15-15,39 1 16</inkml:trace>
  <inkml:trace contextRef="#ctx0" brushRef="#br0" timeOffset="204571.003">6830 9283 0,'0'0'0,"14"-14"47,0 14 94,-2 0-126</inkml:trace>
  <inkml:trace contextRef="#ctx0" brushRef="#br0" timeOffset="205717.365">6924 9230 0,'-14'-14'16,"0"14"46,2 14-46,-2-1-16,2 0 0,-2-13 16,-39 53-1,-13 13 1,-27 26 0,14-12-1,26-27 1,0-1-1,26-24 1,15-2 0,-2-13-1,1 0 1,0 1 31,-1-14 140,14-14-171,-12 14 0,12-13-16,-14 13 0,14-13 15,-40-1-15,-26-12 16,-53 26 15,13 0-31,27 14 16,-27 38 15,40 1-31,26 27 31,14 38-15,52-51-1,14-1 1,40-14 0,38 2 15,15-54-31,-1-26 16,1-28-1,-1-38 16,-53 12-15,-13-25 0,-66 25-1,-53-13 1,-105 27 0,-28 53-1,1 26 1,40 27-1,39 26 1,66-26 0,26 26-1,14-26 1</inkml:trace>
  <inkml:trace contextRef="#ctx0" brushRef="#br0" timeOffset="206289.708">5905 9931 0,'0'-14'0,"13"1"31,13 0-31,-12 13 16,52-13-1,0 13 1,-27 13 0,-12 0-1,-40 14 1,-53 12-1,-14-12 1,41-1 0,12-13-1,27 1 1,93-1 0,79-26 15,52-1-31,-104 1 31,-94 13-31</inkml:trace>
  <inkml:trace contextRef="#ctx0" brushRef="#br0" timeOffset="207739.793">3947 10248 0,'0'0'0,"0"-13"0,13 13 16,-13-13-16,13 13 15,-13-14 1,13 14-16,-13 14 31,0-1-31,-26 53 16,-1 27 0,14-27-1,0-13 1,26-40-1,0 0 1,40-13 0,0-13-1,14 0 1,-27-1 0,-28 14-1</inkml:trace>
  <inkml:trace contextRef="#ctx0" brushRef="#br0" timeOffset="207975.143">4146 10394 0,'-14'13'0,"28"27"15,-14-1 1,0-26-16,0 80 16,0-27-1,0-26 1,-14-40 0</inkml:trace>
  <inkml:trace contextRef="#ctx0" brushRef="#br0" timeOffset="208479.631">3815 10076 0,'0'0'0,"-40"0"16,27 13-16,-14-13 0,-26 27 16,-39 171 15,65-52-31,40 39 16,53-40-1,40-39 1,53-53 15,0-79-31,-1-53 31,1-67-15,-93-26-16,-79-13 31,-92 12-15,-54 107-1,-80 66 1,68 66 0,65 94-1,52 38 1,54-159-16</inkml:trace>
  <inkml:trace contextRef="#ctx0" brushRef="#br0" timeOffset="-203656.45">15192 7179 0,'0'-13'32,"0"0"-17,13-1 17,-13 1-1,-13 13-16,-1 0-15,1 0 16,-53 27 0,27-14-1,11 0 1,-11 13-16,0 1 31,25-27-31,40 26 31,28-13-15,-28-13-16,66 14 16,1-1-1,-53 13-15,-27 14 32,-39 0-17,-54 0 1,-38-14-1,64-12 1,28-14 0,52-14 15,14 0-31</inkml:trace>
  <inkml:trace contextRef="#ctx0" brushRef="#br0" timeOffset="-203377.109">15602 7086 0,'0'0'16,"0"-13"-16,-14 40 31,2-14-16,-2 27-15,-12 78 16,12 1 0,28-39-1,-2-40 17,-12-14-32</inkml:trace>
  <inkml:trace contextRef="#ctx0" brushRef="#br0" timeOffset="-203175.109">15390 7271 0,'-13'0'0,"26"0"0,0 0 31,14-13-31,65 0 31,-12 0-31,26 0 16,-27 13-1</inkml:trace>
  <inkml:trace contextRef="#ctx0" brushRef="#br0" timeOffset="-202756.984">15694 7338 0,'0'13'0,"0"-26"0,0 39 32,0-12-32,14-14 15,-1 12 1,0-12-16,14 0 15,-1-12 1,0-15 15,-26 0-31,0 1 16,-26 13 15,0 13-31,-14 39 31,13 15-15,14-28 0,53 14-1,13-28-15,13-24 32,-27-2-32</inkml:trace>
  <inkml:trace contextRef="#ctx0" brushRef="#br0" timeOffset="-202496.436">15985 7047 0,'-13'-13'16,"26"26"-16,-39-40 0,12 41 15,14 38 1,0 15-1,-13 78 1,13 27 0,0 13-1,13-105 1,-13-28 0,14-38-1</inkml:trace>
  <inkml:trace contextRef="#ctx0" brushRef="#br0" timeOffset="-202185.73">15932 7417 0,'13'13'16,"1"-13"-16,25 14 15,-25-14 1,26 12 0,-14 16-1,-26-16 1,-26 2 0,-41 12-1,-25 0 1,52-12-1,14-28 1,65-25 0</inkml:trace>
  <inkml:trace contextRef="#ctx0" brushRef="#br0" timeOffset="-201777.509">16343 7126 0,'-27'-40'31,"27"27"-31,-13 0 16,0 26-1,-1 14 1,14-14-16,-40 66 15,1-13 1,12 0 0,15 0-1,12-39 1,12-14 0,28 1 15,26-14-16,1 0-15,25-14 32,-26 14-17,-39 0 1,-1 0-16</inkml:trace>
  <inkml:trace contextRef="#ctx0" brushRef="#br0" timeOffset="-201497.103">16461 7219 0,'0'0'0,"-13"13"31,13 13-31,-13-13 16,0 67 0,-14 65-1,27-79 1,14-26 0,12-26-1,14-54 1</inkml:trace>
  <inkml:trace contextRef="#ctx0" brushRef="#br0" timeOffset="-201288.075">16726 7126 0,'0'0'0,"-13"0"16,-14 0-1,1 0-15,0 0 32,26 27-17,26-14 1</inkml:trace>
  <inkml:trace contextRef="#ctx0" brushRef="#br0" timeOffset="-201125.535">16779 7404 0,'0'0'31,"-27"13"-31,27 0 31,-12-13-31</inkml:trace>
  <inkml:trace contextRef="#ctx0" brushRef="#br0" timeOffset="-200825.339">15032 7880 0,'0'0'0,"14"13"0,0-13 16,171-13-16,132-27 16,53 14-1,80 13 16,-158 26-31,-107-13 32</inkml:trace>
  <inkml:trace contextRef="#ctx0" brushRef="#br0" timeOffset="-195841.643">17904 7153 0,'0'0'16,"0"-14"-16,-14 14 0,1-13 15,-14 13 1,-25 13 15,38-13-31,-26 27 16,-12 12-1,38-12-15,28-1 32,52-13-17,26 1 1,-12-1-1,-40 13 1,-40 1 0,-40 26-1,-26-1 1,13-24 0,14-2-1,51-40 16</inkml:trace>
  <inkml:trace contextRef="#ctx0" brushRef="#br0" timeOffset="-195426.913">18089 7378 0,'0'12'32,"0"2"-32,0-1 15,0 0-15,13 1 16,26-2 0,-12-24-1,-14 12 1,14-27-1,-1-12-15,-26-1 32,-13 13-17,-14 27 1,1 27 0,-1 39-1,14-14 1,40-12-1,66-40 1,-1-12 0,-52-16-1</inkml:trace>
  <inkml:trace contextRef="#ctx0" brushRef="#br0" timeOffset="-195175.241">18420 7034 0,'-14'0'0,"28"0"0,-41 0 16,27 26 0,13-13-16,-13 53 15,14 80 1,12-41-1,14-25 1,-1-27 0,-12-40-1</inkml:trace>
  <inkml:trace contextRef="#ctx0" brushRef="#br0" timeOffset="-194795.436">18618 7378 0,'0'12'0,"0"-24"0,-13 38 16,26-13 0,0 0-16,13-13 31,-12 0-31,25-13 15,-12-14 1,-27 15 0,0-15-1,-40 27 1,0 27 0,14 12-1,13 0 1,39-11-1,40-28 17,66-14-32,-104 0 15</inkml:trace>
  <inkml:trace contextRef="#ctx0" brushRef="#br0" timeOffset="-194296.779">19028 7338 0,'0'0'16,"-13"0"-16,0-14 0,-1 14 16,1 0-1,0 14 1,-1 38 0,14 28 15,27-40-16,0-27-15,12-13 32,27-27-17,-39-13-15,-14-38 32,-13 11-32,0 54 15,-13-80 1,0 27-1,-1 0 1,14 53 0,14 66 15,-14-27-31,26 67 16,0 13-1,1-27 16,13-12-31,-1-41 32,1-66-17</inkml:trace>
  <inkml:trace contextRef="#ctx0" brushRef="#br0" timeOffset="-194117.154">18975 7285 0,'0'0'15,"13"0"-15,67 0 16,92-27 0,0 1-1,-106-1 1</inkml:trace>
  <inkml:trace contextRef="#ctx0" brushRef="#br0" timeOffset="-192647.138">19835 7245 0,'0'0'15,"0"-13"-15,-13 0 16,13-1-1,0 1 1,13 0 0,0 0-1,13 26 1,-12-13-16,26 26 16,0 27-1,-14-13 16,-13-14-31,0 1 32,-13-14-17,-26-13 17,26-26-32,0 12 15,0 1 1,26-13-1,0-1 1,14 14 0,-13 13-1,-1 0 1,1 13 0,-14 0-1,0 27 16,-13-13-31,27-1 32,-14-26-17,13 0-15,14-40 32,-27-13-17,-13 27 1,-26-14-1,-14 40 1,0 14 0,27 12-1,13 0 1,13-12 0</inkml:trace>
  <inkml:trace contextRef="#ctx0" brushRef="#br0" timeOffset="-192273.619">20430 7258 0,'-13'0'16,"0"27"15,13-14-31,0 0 15,0 14 1,0-14-16,0 0 16,13-13-1,14-26 1,-27-1 0,-14-13-1,1 14 1,-27 13-1,14 26 17,13 27-32,13-14 15,26 1 1</inkml:trace>
  <inkml:trace contextRef="#ctx0" brushRef="#br0" timeOffset="-192024.493">20629 7060 0,'-13'0'15,"13"13"1,-27 53-16,0 27 15,1 13 17,40-27-17,-14-66-15,12 1 16,15-14 0</inkml:trace>
  <inkml:trace contextRef="#ctx0" brushRef="#br0" timeOffset="-191827.69">20404 7166 0,'0'-13'0,"92"-1"31,-52 1-31,0 0 0,132 0 16,13-1-1,-158 1 1</inkml:trace>
  <inkml:trace contextRef="#ctx0" brushRef="#br0" timeOffset="-191027.719">21158 7153 0,'-13'13'16,"-14"0"0,27 0-16,-26 14 15,26 12 1,13-12 0,27-14 15,13-13-31,0-27 15,-27 1 17,-26-27-17,-13 40 1,-14-13 0,1 12-1,13 14 1,-1 0-1,28-13 17,12-27-17,-13 27-15,27-40 16,0-13 0,-27 26-1,0 27 1,0 26-1,-13 80 17,-39 92-32,-14 13 15,40-92 17,52-26-17,1-40 1,26-40-1,14-40 1,-41-13 0,-39-26-1,-53-1 1,-26 40 0,-14 1-1,67 25 1,92 1 15,-40 13-15,133-26-1,26-14 1,-118 27-16</inkml:trace>
  <inkml:trace contextRef="#ctx0" brushRef="#br0" timeOffset="-190426.943">22190 6940 0,'0'0'0,"0"-12"15,-14-28-15,2 26 16,12 2 0,-14 38-1,14 54 1,14 38-1,-14-38 17,12-41-32,-12-12 15,0-80 32,-12 0-47,12 0 16,-14-40-1,14 1 1,0 39 0,26 40-1,14 26 1,13 14 0,-13 12-1,-40 0 1,-27 15-1,-39-14 17,26-14-32,14-13 15,12 0 17,42 1-32,11 12 31,27 1-16,-26-1 1,-14-13 0,14-13-16</inkml:trace>
  <inkml:trace contextRef="#ctx0" brushRef="#br0" timeOffset="-189976.864">22758 6901 0,'0'-13'0,"0"26"0,-12-40 15,-2 15 1,1 12-1,0 0-15,-27 26 16,14 0 0,12 0-1,28 14 1,38-13 0,54 26-1,-13-27 1,-27 14-1,-40-27 1,-39 14 0,-53-1 15,0-13-15,13-13-16,14 0 31,39-26-31</inkml:trace>
  <inkml:trace contextRef="#ctx0" brushRef="#br0" timeOffset="-189727.397">23050 6940 0,'-14'54'31,"1"-28"-31,13-12 0,-26 65 16,12 0 15,14-39-15,14-14-1,-1-26 1,0-39-16</inkml:trace>
  <inkml:trace contextRef="#ctx0" brushRef="#br0" timeOffset="-189526.946">22838 6901 0,'119'-27'31,"-79"15"-31,-1-2 0,54 1 16,12 13 0,-65 0-16,133-13 0,-55 13 15,-91-14 1</inkml:trace>
  <inkml:trace contextRef="#ctx0" brushRef="#br0" timeOffset="-187516.646">17441 7946 0,'0'-13'0,"0"0"15,0-1 32,-14 28 0,1-1-31,13 0-16,0 1 15,-13-2 1,13 2-16,13 0 16,0 12-1,53 14 1,-26-28 0,0 2-1,-1-28 16,-39 2-31,0-28 32,-26 0-32,-27 14 31,27 12-15,12 1-16,1 26 31,0-13 0,13-13-15,13 0-1,0-27 1,-13 27-16,27-53 16,-1 26-1,14 0 1,13 27 15,-26 40-15,-1 52-16,-26 67 15,-26 52 17,26-105-32,26-41 31,0-25-16,14-40 1,13-53 0,-40-14-1,-53 1 1,-26 39 0,-13 26-1,-1 14 1,54 0-1,52 14 17,120-28-17,39-24 1,0 10 0,-158 28-16</inkml:trace>
  <inkml:trace contextRef="#ctx0" brushRef="#br0" timeOffset="-187267.537">18578 7787 0,'-13'0'15,"26"0"-15,-39 14 16,26-1-16,-13 26 15,13-25-15,13 52 16,0 1 0,0-41-1,0-14 17</inkml:trace>
  <inkml:trace contextRef="#ctx0" brushRef="#br0" timeOffset="-186846.116">18459 7721 0,'0'0'16,"-53"-13"-16,40 13 0,0 0 0,-1 13 16,-52 53-1,40 80 16,40-41-31,52 41 32,13-66-32,53-41 31,67-78-15,-67-54-16,-40-40 31,-65-12-16,-106-53 1,-67 79 0,-53 66-1,-52 106 1,119 66 0,79 26-1,119 67 1,27-132-1</inkml:trace>
  <inkml:trace contextRef="#ctx0" brushRef="#br0" timeOffset="-177717.793">19531 7708 0,'-13'0'15,"13"-13"-15,-14 13 0,-12-13 16,0 26-1,-14 27 1,-14 65 0,42 1-1,12 14 1,12-68 15,2-12-15,0-27-16</inkml:trace>
  <inkml:trace contextRef="#ctx0" brushRef="#br0" timeOffset="-177547.406">19279 8012 0,'27'26'31,"-54"-52"-31,54 26 15,-14 0-15,66 0 16,-53 0 0,41 14-16,-14-14 15</inkml:trace>
  <inkml:trace contextRef="#ctx0" brushRef="#br0" timeOffset="-176526.753">19610 8105 0,'0'0'0,"-13"-13"0,13-1 16,13 14-1,-13-12-15,27-2 16,-1 14-1,0 14 1,1-2 0,-14 2 15,0-1-31,0 0 47,1-13-16,-14-13-31,13 13 16,0 0-1,14 0 1,-14 13 0,0 1-1,1-1 1,-2-13-1,2-13 1,12-14 0,-12 0-1,-2-13 1,-38 14 0,-14 14 15,-12 24-31,12 14 31,13 2-15,41-28-1,-1 12 1,53-24 0,-13-2-1,0 0 1,-13 2-1,0 12 1,-14 0 0,-13 12-1,0 16 1,1-16 15,-14 28-15,0-13-16,-14 12 31,1 1-15,13-27-1,0 1 1,0-1 0,0-26 15,0-1-31,0-12 15,40-14 1,39-13 0,146-39 15,-66 26-31</inkml:trace>
  <inkml:trace contextRef="#ctx0" brushRef="#br0" timeOffset="-133495.65">16052 8859 0,'0'-26'31,"0"12"-31,-14 14 16,14-13-1,0 0 17,0 26-17,0 0 1,-13 1-16,13 12 15,0 27 17,0-13-32,13-14 31,1-13-31,-2 0 16</inkml:trace>
  <inkml:trace contextRef="#ctx0" brushRef="#br0" timeOffset="-133017.021">15761 8780 0,'-27'13'15,"54"-26"-15,-67 39 0,-13 40 16,13 40 0,54 14-16,78-2 31,146-12-16,-92-93 1,65-39 0,-12-67-1,-107-39 1,-66 0 0,-92-53-1,-119 26 1,-52 79-1,-2 80 1,107 54 0,53 78-1,39 53 17</inkml:trace>
  <inkml:trace contextRef="#ctx0" brushRef="#br0" timeOffset="-131980.913">15761 9203 0,'0'-13'0,"0"26"0,-14-26 16,14-1-16,-13 14 0,-13-12 15,-28 24 1,-38 55 0,-14 39-1,0 12 1,-39 41 15,78-66-15,1-27-16,26-13 31,28-26-15,12-14-16,0-26 62,0-1-46,0-12-1,-14-14 1,1 40 0,-14-27-16,-78 1 31,12 26-31,-13 26 31,0 41-15,54 65-1,52-79 1,52 39 0,41-26-1,39-38 1,27-42 0,-53-26-1,-40-26 1,-40-53-1,-52 40 1,-40-1 0,-40 40 15,40 40-31,13 14 16,13 39 15,40-13-31</inkml:trace>
  <inkml:trace contextRef="#ctx0" brushRef="#br0" timeOffset="-131567.549">14768 9891 0,'0'0'16,"13"-13"-1,1 13-15,-1 0 0,26 13 16,1 0 15,0 0-15,-27 1-16,-26-1 31,-53 26-15,13-12-16,13-1 31,14 14-15,39-27-1,79 0 1,81-13-1,-41 0 1,-79 0 0</inkml:trace>
  <inkml:trace contextRef="#ctx0" brushRef="#br0" timeOffset="-130685.908">13220 10632 0,'0'-14'0,"0"28"0,13-28 0,-13 1 0,0 0 16,14 13-16,-14-13 31,0 39-16,-14-13 1,14 1-16,-26 38 16,13-12-1,13-14 1,13 14 0,13-26 15,27-14-31,1-14 31,-2 14-15,-26-12-1</inkml:trace>
  <inkml:trace contextRef="#ctx0" brushRef="#br0" timeOffset="-130444.933">13379 10672 0,'0'-14'0,"0"28"0,-13-28 0,13 28 31,0-2-15,-14 15-1,14 26 1,0 0-16,0-26 31,-12-14-15</inkml:trace>
  <inkml:trace contextRef="#ctx0" brushRef="#br0" timeOffset="-129986.443">13101 10486 0,'-26'13'0,"52"-26"16,-65 40-16,26-14 0,-1 0 0,1 0 15,-27 133 1,40-14-16,40 1 31,66-15-15,-14-91-1,80-40 1,-26-53 0,-14-133-1,-132 93 1,-66-79-1,-66 79 1,-27 54 0,13 65 15,28 79-15,51 40-16,54 14 31,40-53-31</inkml:trace>
  <inkml:trace contextRef="#ctx0" brushRef="#br0" timeOffset="-127316.736">16740 9070 0,'0'0'16,"-14"0"-16,14-12 16,14 24 30,-14 2-30,66 26 0,-40-28-16,67 16 15,132 51 1,-14 0 0,-65-13-1,25 40 1,-91-53-1,-14-26 1,-52-1 0,-28-40 31,1 14-47,13-12 15,-27 12 1,1-14-16,12 14 31,2 0-31,-2 0 16,1 0 15,0 0-31,-1 14 16,-25-2-1,-1 28 1,27 26-1,0 14 1,66 26 0,13-53-1,92-1 1,1-52 15,0-39-15,-67-1-1,-38-26 1,-68-66 0,-92 26-1,-52 40 1,-14 39 0,-14 67-1,134-1 1,12 41-1,53 0 1,-13-68 0</inkml:trace>
  <inkml:trace contextRef="#ctx0" brushRef="#br0" timeOffset="-126662.404">17744 9746 0,'0'-14'0,"0"28"0,0-41 0,0 14 16,14-13-16,26-2 31,0 28-31,26 14 31,-27 12-15,-25 1-1,-28 0 1,-12 12 0,-14-26-1,1-13 1,25 0-1,67 0 17,-13 14-17,-14-14-15,40 53 16,-52-27 0,-41 14 15,-52 12-16,-14-38 1,27-1 0,26 0-1</inkml:trace>
  <inkml:trace contextRef="#ctx0" brushRef="#br0" timeOffset="-124517.613">17652 10196 0,'0'0'16,"0"-14"-16,0 0 31,0 2-31,-13 24 31,0 2-31,-40 66 16,13 12-1,40 14 1,40-14 0,65-26-1,15-26 1,-41-14 0</inkml:trace>
  <inkml:trace contextRef="#ctx0" brushRef="#br0" timeOffset="-123037.898">17943 10367 0,'0'-13'47,"0"0"-31,14 13 31,-1 0-47,13-13 15,-13 13-15,40 0 16,0-14 15,-13 1-31,-14 13 16,-13-13 15,1 26 16,-28 0-47,14 40 31,-13-39-31,13 38 16,0-12-1,0 0 1,13-1 0,14-26-1</inkml:trace>
  <inkml:trace contextRef="#ctx0" brushRef="#br0" timeOffset="-122837.147">18446 10605 0,'-13'27'31,"0"-14"-31,13 0 16,0 1-1,0-2 1</inkml:trace>
  <inkml:trace contextRef="#ctx0" brushRef="#br0" timeOffset="-122385.463">18657 10301 0,'0'0'0,"0"27"31,0-14-15,0 0-16,14 0 15,-14 1 1,13-14-16,0 13 16,27-13-1,-1 0 17,-12 0-32,12 13 31,-25 0-31,-14 27 31,-14-14-31,2 14 16,-28-14 15,0-26-15,27 0-16</inkml:trace>
  <inkml:trace contextRef="#ctx0" brushRef="#br0" timeOffset="-122207.182">18644 10235 0,'13'-13'0,"27"-1"16,66-12-1,-27 40 1,-13-2-1,-39 2 1</inkml:trace>
  <inkml:trace contextRef="#ctx0" brushRef="#br0" timeOffset="-121967.31">19055 10579 0,'0'13'0,"-14"0"16,14 0-16,-26 14 15,26-14 1,-40 13-16,1 14 15</inkml:trace>
  <inkml:trace contextRef="#ctx0" brushRef="#br0" timeOffset="-119747.638">19372 10168 0,'0'0'0,"14"14"31,38 26-15,1 26-1,-40-53-15,1 27 16,12 13 0,-39-27-1,0-13 1,-27-13 0,26 0-16,-12-13 15,0-13 1,12 13 15,28-27-31,38 0 16,-12 1-1,0-15 17,-13 2-17,-27 38-15,-14-26 16,-12 1-1,-53 26 1,-15 26 0,42 26-1,38 27 1,80 14 0,28-40-1</inkml:trace>
  <inkml:trace contextRef="#ctx0" brushRef="#br0" timeOffset="-119506.923">19835 10499 0,'-13'0'16,"-1"40"0,14-27-16,-26 14 31,-1 26-31,14-27 16,0-12-1</inkml:trace>
  <inkml:trace contextRef="#ctx0" brushRef="#br0" timeOffset="-119017.506">20153 10023 0,'0'-13'31,"-27"26"-31,27 0 16,-26 14-16,-28 66 15,2 39 1,65-39-1,40-27 1,13-27 0,40-39 15,-40-26-31,-40-1 31,-26-25-15,-26 25-1,-40 14 1,0 26 0,13 40 15,40-40-31</inkml:trace>
  <inkml:trace contextRef="#ctx0" brushRef="#br0" timeOffset="-118717.872">20390 9746 0,'14'-14'15,"52"28"1,14 65 0,-1 66-1,-66-105-15,27 118 16,-40 94 0,-53-93 15,-106 26-31,-92-39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8:38.4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20019 4202 90 0,'0'0'145'0,"-13"2"-5"0,5-1-20 16,8-1-14-16,-12 4-4 0,5 0-9 0,2 0-8 16,-1 0-10-16,6-4-9 0,-8 8-5 0,2-2-7 15,0-2 2-15,-2 3 3 0,1 2 6 0,1-2-1 16,-2 2-1-16,1-2 5 0,-2-1-1 0,1 2-5 15,-1 1 0-15,-1-1 4 0,1 0-5 0,-3 5-8 16,1-5 4-16,-1 4-1 0,2-3-5 0,0-1-5 16,1 1 0-16,-4 3 2 0,4-4-8 0,-1 7 0 15,-1-3-6-15,3-1 2 0,0 0-5 0,0 3 1 16,-2 0-3-16,4 1 1 0,-2 1-4 0,2-2-2 16,1-1-5-16,-2 1 7 0,2 3-4 0,0-2 4 15,0 1 1-15,1 2 2 0,-2-4 4 0,4 3 0 16,0 0-1-16,-1-1 3 0,3-3-6 0,0 2 2 15,-1-1-2-15,1 1 1 0,3-1 8 0,-2 3-3 16,0-5-2-16,0 5 0 0,3 0-5 0,1-2 0 16,0 0-2-16,1 1-7 0,1-1 3 0,2 1 1 15,1-1 2-15,2 1-3 0,-1 1-1 0,2-1-1 16,6 2-1-16,-4-4 2 0,5 4-2 0,-1-1 7 16,4 0-10-16,0-2-1 0,3 2 1 0,0-5-5 15,0 2 2-15,1-2-5 0,0-2 3 0,0 1 1 16,-1-4-5-16,2 2 3 0,0-4-2 0,1 3-2 15,-1-2 4-15,1 0 4 0,1-2-9 0,1-4 3 16,0 0 2-16,0 2-5 0,0-2 6 0,-2 0-2 16,2-2-3-16,-1-1 2 0,1-1-4 0,-2-1-3 15,2 1 5-15,0-1 0 0,-2-3-4 0,0 2 5 16,1-4-4-16,-3-1 2 0,-2 1-3 0,1-2-2 16,-2 0 3-16,3-2 0 0,-3-1 1 0,-2 1-6 0,-1-3 3 15,-1 1 2-15,-6 3-6 0,-1-3 0 0,5-5 3 16,-6 6 4-16,-3-1-8 0,-1-1 3 15,2-1 1-15,-5-5-1 0,0 6 0 0,0-3-1 16,-3 1 1-16,-1 2 2 0,-1-2 1 0,-1 1-3 0,-1-1 13 16,-3 0-17-16,1 0 5 0,0 0-1 0,-2 1-2 15,0 0 10-15,1 0-7 0,-3-7-3 16,0 7 1-16,0-6 12 0,-1 7-13 0,0-1 2 0,-4-4 1 16,3 5-4-16,-2 0 4 0,0 0-2 0,-3-3 0 15,3 6 2-15,-4-2 21 0,-2-3 0 0,3 5-2 16,-4-4-1-16,5 3-7 0,-5-2 3 0,1 4-4 15,2 0 4-15,-4-5-10 0,4 5 3 0,-1 1-1 16,1-1 9-16,2 3-11 0,-2-4 0 0,-4 4 1 16,4-2 3-16,1 5-9 0,-3 0 0 0,4-1 1 15,-2 1-1-15,1 1 1 0,1 2-1 0,3 0 0 16,-6-2 1-16,5 3-1 0,-1 0-1 0,3 1-1 16,-3 2 8-16,1-2-10 0,-1 1 2 0,1 1 2 15,-2 0 2-15,2 1-4 0,-2 3 0 0,1-1-1 16,-4 3 1-16,0 2 2 0,0 1-1 0,1 2 0 15,-2 0-4-15,2 0 5 0,0 2-1 0,-6 2 0 16,2 2 1-16,0 0 0 0,5-5 4 0,0 3-4 16,1-1 4-16,0 3-6 0,4-5 2 0,-5 1-2 15,5 0 0-15,-1-1-11 0,2-1-3 0,2 3-9 16,-1-4-13-16,2 0-12 0,-3 2-5 0,2-3-14 16,2 0-6-16,0-1-6 0,0 4-20 0,0-4-13 15,1 1-12-15,0-4-10 0,-1 4-13 0,5-9-6 16,-4 10-20-16,3-5-2 0,1-5-19 0,-1 7-135 15,1-7-360-15,0 0 160 0</inkml:trace>
  <inkml:trace contextRef="#ctx0" brushRef="#br0" timeOffset="665.274">19989 4338 49 0,'-12'11'111'0,"-7"-3"-8"0,3 3-1 0,1 0-15 16,-4-1-13-16,3 1 2 0,-1 1-16 0,-5 4 4 15,6-4-11-15,-1-3-6 0,0 1-3 0,0-1-2 16,2 3-16-16,0-3-11 0,1 2-20 0,2-2-14 16,-1 0-27-16,6 0-16 0,-3 2-76 0,1-3-148 15,2 3 67-15</inkml:trace>
  <inkml:trace contextRef="#ctx0" brushRef="#br0" timeOffset="2473.29">20103 5138 100 0,'-2'-12'132'0,"2"12"-15"0,0 0-16 0,0 0-5 16,0 0-19-16,0 0 1 0,1-8-6 0,-1 8-6 16,0 0-1-16,0 0 2 0,0 0 6 0,0 0 3 0,0 0-3 15,0 0 1-15,0 0-1 0,0 0-4 0,0 0 0 16,0 0-7-16,0 0-1 0,-8-6-10 16,8 6 5-16,0 0-9 0,0 0-1 0,0 0-6 15,0 0 7-15,-16 6-1 0,16-6-2 0,-9 5-3 16,2-2-2-16,7-3-3 0,-10 6 0 0,5-2-2 0,-1 1 1 15,-3 0 5-15,1 4 0 0,0-2-7 0,-1 1 1 16,-2 1-5-16,1 2 2 0,-4 3-2 16,2-1 3-16,1 3 3 0,-2-2-7 0,-3 7 2 15,-1-1 5-15,2-1 0 0,-2 6-2 0,1-4-4 0,-3 4-4 16,-1 1 5-16,2-1-4 0,-4 3-4 0,0-1 1 16,1 2 0-16,-1-3-1 0,-5 12 8 0,5-9-5 15,-1-3 3-15,3 3-4 0,-2-2 0 0,1-2-6 16,1 1 0-16,-1-2 3 0,2 2-6 0,-1-2-1 15,0 2 3-15,4-2-8 0,-3-2 7 0,3 1-5 16,-3-3-2-16,3 2 2 0,2-6-3 0,0 5-2 16,1-6 1-16,-1 0-3 0,3-1-1 0,0 1-3 15,1-1-1-15,4-4-4 0,-2-1-13 0,0 2-13 16,1-2-10-16,2 0-15 0,0-1-18 0,5-8-26 16,-8 7-21-16,8-7-18 0,0 0-24 0,-5 9-12 15,5-9-19-15,0 0-151 0,0 0-372 0,0 0 166 16</inkml:trace>
  <inkml:trace contextRef="#ctx0" brushRef="#br0" timeOffset="3166.645">19177 5912 66 0,'-10'1'176'16,"-3"-1"-19"-16,0 3-9 0,1-2-10 0,-4 5-7 16,0 0-6-16,-1 4-8 0,-1 0-9 0,-3 7 8 15,0-1-2-15,-2 2-5 0,3 3-9 0,0-1-5 16,1 5-2-16,2 0-4 0,-1 2 2 0,0 1-1 0,-3 3-5 15,6-1-9-15,-2 2 0 0,-5 11-1 16,6-11 3-16,1 11-3 0,3-9-2 0,3-3-8 16,0 4-3-16,2-6-5 0,3 5 0 0,0-2-5 15,-2 0-7-15,6 2 3 0,4-4-2 0,1-1-4 16,2 2 0-16,0-1-7 0,5-2 2 0,1 2 3 16,1 1 5-16,5-1 12 0,9 9-16 0,-5-11 0 15,9 10 5-15,-5-12 7 0,14 6-5 0,-2-2 0 16,6-6-2-16,0 0-3 0,1-4-7 0,1-4-4 15,3 2 0-15,-14-9 4 0,17-3-8 0,-2-2-3 16,-1-1-3-16,-10-4-2 0,11-1-4 0,-15-4-2 16,2 2-8-16,-2-5-1 0,0-2-3 0,-2-4-3 15,-1-3 1-15,-3-4 2 0,6-11-10 0,-1-3 1 16,-6-6-4-16,-4 2 10 0,-6 9-5 0,-2-1 0 16,-6-1-4-16,1-3 3 0,1-10 13 0,-8 11-12 15,0-1 1-15,-4 3 3 0,-1-4-5 0,-1-9 8 16,-4 10-2-16,0 2-2 0,-6-2-2 0,0 2 5 15,-7-12 0-15,-1 3-1 0,2 11-1 0,-2 1-1 0,-2 2 6 16,-2 0-6-16,-6-7 0 0,4 8 1 16,-1 1 3-16,-2 3-3 0,-3 3 3 0,-1 4 7 15,-1 3-6-15,-4 2 4 0,4 2 20 0,-3 3-19 16,1 4 0-16,-2 1 2 0,-2 5-5 0,2 2-1 0,-3 3-1 16,5 2-1-16,-3 3 2 0,-8 8-4 0,13-4 2 15,1 4-6-15,1 0-6 0,2 2-4 0,2 2-15 16,3-1-7-16,0-2-13 0,4 5-15 15,3-3-10-15,2 0-23 0,3-2-20 0,3-3-28 0,0 5-16 16,5-5-25-16,3-1-12 0,0-2-23 0,2 1-202 16,-1-5-459-16,2 1 203 0</inkml:trace>
  <inkml:trace contextRef="#ctx0" brushRef="#br0" timeOffset="5083.476">19029 7047 93 0,'0'0'98'0,"0"0"-3"0,0 0-5 15,0 0-2-15,0 0-3 0,0 0 2 0,0 0-3 16,0 0-5-16,0 0-7 0,0 0 5 0,0 0-12 16,0 0 6-16,0 0-2 0,0 0 0 0,0 0-3 15,0 0-4-15,0 0-5 0,0 0 0 0,0 0-4 16,0 0-2-16,0 0-2 0,0 0 3 0,0 0-10 16,-16-5 1-16,16 5-1 0,0 0-3 0,0 0-4 0,0 0 1 15,0 0-7-15,0 0-5 0,0 0-1 0,-12 11-2 16,12-11 6-16,-8 4-9 0,4 1 6 15,0 0-2-15,-1-1-1 0,5-4 4 0,-11 15-3 0,4-8 4 16,2 2 0-16,-1 1 3 0,-4 4-1 0,2 1-2 16,-1 3-1-16,-4 4 1 0,2 1 3 0,-5 5 1 15,0-4-2-15,1 2-1 0,0 0 0 0,0 2 2 16,-2-2 4-16,1 2-4 0,-2-1 3 0,-4 2-2 16,2 3-1-16,-1-6-2 0,-1 3 2 0,1-2-6 15,0 2 4-15,-2-1-4 0,2 1-4 0,-4-1 0 16,5 1-1-16,-1-6-2 0,2 0-2 0,3-2-2 15,-4 1 1-15,8-7 1 0,-2 2-2 0,1-2 1 16,0 2-1-16,0-3-5 0,0 1-4 0,2-1-5 16,1-2-4-16,1-2-4 0,-1 1-5 0,3-3-10 15,1 2-10-15,2-3-16 0,-1-2-13 0,0 0-23 16,1 0-14-16,4-5-12 0,-6 7-22 0,6-7-1 16,-3 4-12-16,3-4-18 0,0 0-147 0,0 0-340 0,0 0 151 15</inkml:trace>
  <inkml:trace contextRef="#ctx0" brushRef="#br0" timeOffset="6231.713">18328 7741 4 0,'0'0'127'0,"-10"0"-8"0,10 0-12 15,-13 0 4-15,13 0-8 0,-14 3-15 0,9-1 1 16,5-2-12-16,-15 6 4 0,7-2-5 0,0 1 6 16,-1 0-9-16,-2 3-1 0,2-1-4 0,0 2-7 15,-7 3-4-15,3-1 4 0,-4 0 1 0,4 4 7 16,-6 2-1-16,5-3-3 0,0 1-5 0,0-1 2 15,-4 5-10-15,5-2 2 0,-3 1-3 0,4 0 0 16,-3 3-2-16,-1 0-1 0,3-2-5 0,0 3 0 16,1-5-4-16,-1 7-3 0,6-7 0 0,-6 4-1 15,3 3 10-15,3-6-6 0,-3 4 1 0,5-3-4 16,-1 5-2-16,1-4-2 0,2-4-6 0,0 4 0 16,-4 5 3-16,7-6-1 0,-4 6-1 0,5 0 0 0,-3-7-3 15,4 10 5-15,0-11-9 0,-1 1 1 16,4 0-3-16,-1 0 2 0,2-1-8 0,-1-1 5 15,2 1 0-15,3 1-1 0,0-1-1 0,2-1-3 16,0-1 0-16,4-1 2 0,0-2-3 0,6 5 4 16,-5-5-4-16,8 0 1 0,-1 1 3 0,4-1 3 15,1-2 4-15,0 1-2 0,2-4-1 0,-1 3-2 16,1-7 0-16,0 2-4 0,1-1 3 0,0 2-4 0,0-4 0 16,1 1-2-16,-3-2 1 0,0-1-4 0,1-2 0 15,-2-2-2-15,0-2 2 0,-1 1 1 16,-8 1-3-16,7-6 0 0,-1 0-1 0,-7 0 1 15,2-5-2-15,2 1-2 0,-4-5 1 0,-1 1 2 0,0-7-4 16,-1-1-3-16,-3 1 2 0,-2-5-1 0,0 0 5 16,0 0-4-16,-2 1 3 0,0 4 2 0,-3-3-2 15,0 1 0-15,-1-1 0 0,-1 3-2 0,-2 0 7 16,-1 1 0-16,-2 4-5 0,0-7 2 0,-4 2 5 16,2 6-5-16,-3-8 3 0,0 10-3 0,-7-7 2 15,5 2-5-15,-5 3 3 0,2 2-1 0,-4-4 5 16,2 7-4-16,-2-2 4 0,-1 4-6 0,1-1 4 15,-10 0-3-15,6 2 0 0,4-1-3 0,-5 6 5 16,0-2-1-16,-2-1-2 0,4 3-1 0,1-1 1 16,-5 0 1-16,0 2-2 0,1-2 8 0,-1 5-11 15,0-2-2-15,3 1 5 0,-2 2 0 0,2-1-1 16,-3 1 0-16,2 1 2 0,1 3-5 0,1 0 2 16,-1-1 0-16,0 1 1 0,-1-1 0 0,1-1 0 15,1 5 0-15,3-1-1 0,0-2-3 0,2 1 6 0,-2-1-5 16,4 0 4-16,0 1 0 0,-1 1 1 0,0 2-5 15,1 0 2-15,-1-1-1 0,-2 6 1 16,-1-3-1-16,3 0-1 0,-1 1 0 0,-1 4 0 0,-1-1 0 16,1-1 1-16,2 2-4 0,-2 0 0 0,0-3-3 15,5-1-9-15,-1 4-13 0,1-5-10 0,0 4-15 16,3-2-6-16,-2 0-15 0,1-2-23 0,2 2-12 16,0 0-15-16,3 0-25 0,2-1-20 0,-1 2-16 15,3-2-37-15,-3 3-116 0,1-3-368 0,2 2 163 16</inkml:trace>
  <inkml:trace contextRef="#ctx0" brushRef="#br0" timeOffset="8238.064">19615 7015 53 0,'-5'-4'104'16,"5"4"-10"-16,0 0-8 0,0 0 1 0,0 0-7 15,0 0-7-15,0 0 0 0,-6-1 0 0,6 1-9 16,0 0 6-16,0 0 2 0,0 0 2 0,0 0-2 16,0 0-6-16,0 0-2 0,0 0-6 0,0 0-3 15,0 0 1-15,0 0-2 0,0 0 4 0,0 0-4 16,0 0 2-16,0 0-2 0,0 0-7 0,0 0 0 16,0 0-4-16,0 0-2 0,0 0 7 0,0 0-5 0,0 0 6 15,0 0-7-15,0 0-3 0,0 0-2 0,0 0-2 16,0 0-3-16,-11 6-2 0,11-6-3 15,0 0-3-15,0 0-3 0,0 0-1 0,0 0-6 0,-1 9-3 16,1-9 0-16,0 0 1 0,0 0-1 0,0 0-2 16,0 0 1-16,0 0-3 0,0 0 0 0,0 0-3 15,-3 7 1-15,3-7-1 0,0 0 1 0,0 0 4 16,0 0-1-16,0 0 2 0,0 0-4 0,0 0 5 16,4 8 1-16,-4-8 2 0,0 0-4 0,0 0 2 15,0 0 0-15,3 9-7 0,-3-9 4 0,0 0 2 16,3 5-4-16,-3-5 0 0,0 0-2 0,0 0 2 15,0 0-1-15,0 0 1 0,0 0-1 0,2 5-2 16,-2-5 0-16,0 0-3 0,0 0-1 0,0 0 5 0,0 0-5 16,0 0 4-16,0 0-3 0,0 0 1 15,0 0-1-15,0 0 1 0,0 0-1 0,0 0 3 16,0 0-3-16,0 0-1 0,0 0 2 0,0 0 0 0,0 0-1 16,0 0-2-16,5 5 1 0,-5-5 0 0,0 0 2 15,0 0-1-15,0 0 1 0,0 0-1 0,0 0 1 16,0 0 1-16,0 0-3 0,0 0 1 0,0 0 1 15,0 0 1-15,0 0-3 0,0 0-1 0,0 0 0 16,0 0 5-16,0 0-8 0,0 0 4 0,0 0-1 16,0 0 2-16,0 0 0 0,0 0-3 0,0 0 1 15,0 0 5-15,0 0-5 0,0 0 1 0,0 0 0 16,0 0 1-16,0 0 1 0,0 0 3 0,0 0-4 16,0 0 2-16,0 0 0 0,0 0-1 0,0 0 1 0,0 0-2 15,0 0 0-15,0 0 1 0,0 0 0 16,0 0-1-16,0 0 0 0,0 0-3 0,0 0 4 15,4 4-2-15,-4-4 3 0,0 0-2 0,0 0-1 16,0 0 3-16,0 0-2 0,0 0 3 0,0 0-1 0,0 0 0 16,0 0-4-16,0 0 0 0,0 0 0 15,0 0 4-15,0 0-5 0,0 0 4 0,0 0 0 16,0 0-1-16,0 0 0 0,0 0-2 0,0 0 0 0,0 0 2 16,0 0 1-16,0 0 0 0,0 0-1 0,0 0 0 15,0 0 0-15,0 0-2 0,0 0 3 0,0 0 4 16,0 0-6-16,0 0 0 0,0 0 2 0,0 0 1 15,0 0-3-15,0 0 3 0,0 0-6 0,0 0 3 16,0 0 2-16,0 0-1 0,0 0-1 0,0 0 0 16,0 0-1-16,0 0 3 0,0 0-3 0,0 0 1 15,0 0 0-15,0 0-1 0,0 0-1 0,0 0 1 16,0 0-6-16,0 0-4 0,0 0-2 0,0 0-2 16,0 0-4-16,0 0-10 0,0 0-8 0,0 0-11 0,0 0-15 15,0 0-16-15,0 0-21 0,0 0-13 16,0 0-35-16,0 0-185 0,11-11-360 0,-11 11 160 15</inkml:trace>
  <inkml:trace contextRef="#ctx0" brushRef="#br0" timeOffset="9398.123">18541 8815 13 0,'0'0'148'15,"0"0"-8"-15,0 0-19 0,0 0-4 0,0 0-15 16,0 0 1-16,0 0-4 0,0 0-2 0,0 0-1 16,0 0-9-16,0 0 2 0,0 0-7 0,0 0 8 15,0 0-6-15,0 0 3 0,0 0 2 0,0 0 2 16,0 0-1-16,1 13 1 0,-1-13-2 0,0 0-2 16,0 0-9-16,0 0 1 0,5 3-2 0,-5-3 6 0,6 6-9 15,-6-6-5-15,4 7-7 0,0-2-4 0,0 1-8 16,0 1-2-16,1 0-3 0,3 3-1 0,0-1-5 15,1 0 0-15,4 3 4 0,0 1-1 0,0 0-1 16,1-1 4-16,5 6-4 0,-4-5-3 0,7 4-4 16,-4 2 1-16,3 0-5 0,0 1 0 0,-1 2-2 15,3 0-3-15,-1-4 0 0,4 5 1 0,-2-1 0 16,0 4 4-16,6-3-5 0,4 12-3 0,-6-13 0 16,2 2-3-16,-1-2-5 0,-2 5 6 0,16 2-6 0,-8 5-3 15,-9-10 3-15,0 0 2 0,0 0-10 16,1 3 0-16,-1-5 3 0,1 4 1 0,-2-2-8 15,5 1 4-15,5 8 3 0,-11-11-1 0,1 1-3 0,0-2 1 16,-1 1-1-16,-2-1 0 0,-1-1-2 0,0 1 1 16,2-6 0-16,-2 0-1 0,-6-4 0 15,0-1 0-15,-1 2 1 0,-1-5-3 0,-7-1-3 0,3 1 3 16,-2-3 3-16,-2-1-3 0,0 2 0 0,-5-5 3 16,7 2 2-16,-3 2-7 0,-4-4-7 15,0 0 1-15,0 0-14 0,0 0-26 0,0 0-16 0,0 0-6 16,0 0-22-16,-24-1-16 0,24 1-8 0,-15-7-8 15,4 3-25-15,3 2-20 0,-4-2-8 0,2-3-15 16,0-1-38-16,-1 3-139 0,0-2-399 0,2 1 177 16</inkml:trace>
  <inkml:trace contextRef="#ctx0" brushRef="#br0" timeOffset="10564.214">19754 9707 66 0,'-5'-8'156'0,"1"3"-6"15,4 5-11-15,-7-4-12 0,7 4-3 0,-12-5-13 16,6 2-2-16,6 3-5 0,-12-1-5 0,5 0-6 0,7 1-9 16,-14-2 1-16,14 2-5 0,-18 2-7 0,6 0-3 15,2 1 8-15,-1 0-1 0,-1 2-9 16,-6 1 3-16,4 2 0 0,-4-1-4 0,3 2-5 0,-3-1-1 15,0 1-1-15,-1 1-6 0,1 1-3 0,3 0-4 16,-1 1-4-16,-4 5 0 0,1-5-4 0,2 5 3 16,2-3-5-16,1-1-4 0,0 0 0 0,-5 10-4 15,7-8-3-15,0 2 2 0,0 0-3 0,-3 4 2 16,4-4-4-16,0 5 2 0,0-5-4 0,1 0 0 16,0 1-4-16,1-1-1 0,-1 1-2 0,1-1-2 15,2 8 1-15,1-7 7 0,-1 1-7 0,1-1 1 16,1 1-2-16,1 0 2 0,2 0-2 0,-3 6 1 15,3-5-6-15,1-2 3 0,1 0 2 0,1 1-2 0,2 0-3 16,0-2-2-16,0-2 4 0,2 1 0 16,1 0-2-16,1 1 1 0,1 1 0 0,1-1 1 15,6 4 0-15,-5-5-3 0,1 1 2 0,9 2 5 0,-3 1 0 16,1-1 3-16,1 1-4 0,0-2-1 0,3-2 4 16,1 1-4-16,3 0 3 0,-1-3 2 0,1 0 1 15,4-2 3-15,2 2-3 0,-1 1 0 0,-1-5-6 16,5 0 3-16,-3-1 0 0,2-2 0 0,-1 0-5 15,3 2 2-15,0-3-3 0,-4 1-2 0,3 0 2 16,-2-1 1-16,0-3 0 0,-2-2-3 0,2 1 4 16,-3-1-7-16,1-1 2 0,-5-3-1 0,3-2-4 15,-2 3 7-15,0-3-1 0,0-1 0 0,-7 0 5 16,1 1-5-16,0-2 1 0,5-8 3 0,-7 5-7 16,5-4 2-16,-5-5 5 0,2 2-6 0,-2 0 1 15,1 0 3-15,-2-3-4 0,-7 1-1 0,5-2 0 16,-4 4 3-16,2-8-6 0,-2 1 1 0,1 1 6 15,-3-1-6-15,2 1-2 0,-2-1 6 0,-1 0-3 16,-2-1 0-16,0-1-1 0,1 3-1 0,1 0-1 16,-5 3 3-16,1-6 1 0,-3 7 0 0,3-8-6 15,-3 9 3-15,0-8 2 0,0 1 0 0,-1 7 1 0,-1-2 2 16,-3 2-6-16,2 1 7 0,0-1 0 16,-1-2-6-16,-3 1 5 0,3 2-1 0,-5 1 1 0,1 1 4 15,1-2-7-15,-3-2 5 0,3 2-8 0,-6 3 6 16,3-1-3-16,0-2-2 0,-1 2 1 0,0 1 7 15,-1-3-4-15,2 1-4 0,-4-2 0 0,2 1 2 16,-1 1-2-16,-1 0 0 0,0 1 2 0,0 1 2 16,-3-2-4-16,2 1-5 0,-2 3 6 0,0 0-5 15,-2 0 4-15,2 0 1 0,-4 0-2 0,3 5 12 16,-2-3-10-16,2 2 1 0,-1-1-4 0,1 2 2 16,0 0 3-16,-2 2-2 0,2 1 2 0,2 0 5 15,2 2-4-15,-6-1 2 0,4 0-2 0,0 2 2 0,-4 1-8 16,0 1 8-16,2 2-3 0,-2 0-1 0,-3 2 1 15,2-1-2-15,-2 1 0 0,0 2 5 16,1-2-1-16,-1 2 0 0,1 1-4 0,0-3 3 0,1 6-2 16,-1-5-1-16,3 2 0 0,-2 0 3 0,2 2 0 15,0-2 3-15,-1 3-2 0,1-1-2 0,-1 0 0 16,2 1 2-16,-1 0-7 0,3 1 5 0,0-1 0 16,-2 0-7-16,4 1 6 0,-1-1 0 0,-1 0-1 15,3 0-3-15,0 4-1 0,-3-3-2 0,3 0 0 16,-2 1 0-16,8-2-3 0,-3-1-8 0,0 0-9 15,2 1-12-15,-3 4-7 0,3-5-1 0,3-1-16 16,-3 1-11-16,2 2-15 0,3-2-4 0,-6 2-16 16,5 0-17-16,-2-2-15 0,0 0-17 0,3-4-20 15,0 2-17-15,-1-1-34 0,1 0-149 0,1-7-407 16,3 12 180-16</inkml:trace>
  <inkml:trace contextRef="#ctx0" brushRef="#br0" timeOffset="17272.121">20769 5034 105 0,'-8'-5'108'0,"8"5"-7"0,0 0-3 16,0 0-3-16,0 0 0 0,0 0 2 0,0 0-10 15,0 0 0-15,0 0 6 0,0 0-6 0,0 0 0 16,0 0 5-16,0 0-5 0,0 0 0 0,0 0-7 16,0 0-6-16,0 0-7 0,0 0-5 0,0 0-6 15,0 0-5-15,0 0-6 0,0 0-5 0,0 0-4 16,0 0-5-16,0 0-2 0,0 0-5 0,0 0-2 16,0 0-3-16,0 0-4 0,10 25 1 0,-6-16 2 15,1-1-6-15,2 0 2 0,-1 2 0 0,1 1 5 16,0-2-3-16,6 6 3 0,-3-1 7 0,2 1 4 15,5 5-8-15,-6-4 6 0,4 4-8 0,-3-4 1 16,5 4-2-16,3-1 5 0,0 2-3 0,-2 0-2 16,1 2 0-16,0-1-1 0,2 2 0 0,-3 0 1 15,0-2-3-15,0 3-3 0,-1-1 3 0,2 2-4 16,-2-1 1-16,-2-1-2 0,1 2 3 0,-2 2 0 16,1 0 0-16,-7 0-6 0,7 1 2 0,-4 0 0 15,-1-1-1-15,1 1-3 0,-1 0 1 0,3-3 3 16,1 1-4-16,-5 0-1 0,0 1 3 0,3-1-4 15,-2 0 4-15,-1-4-3 0,-2 3 4 0,1 0-5 16,0-7 0-16,2 8 2 0,2-6-3 0,-2 1-1 16,0-2 4-16,0-5-4 0,-2 3 2 0,1-3-4 15,1 2 4-15,-1-2-1 0,1-1-1 0,-2-4 0 16,-4 0 0-16,2-1-2 0,0 1 1 0,0-1-7 16,1-1 6-16,-4-4-1 0,1 1 4 0,0-2-2 15,-2 3-3-15,-2-6-6 0,4 8-2 0,-4-8-3 16,5 3-5-16,-5-3-5 0,5 5-16 0,-5-5-10 15,0 0-16-15,0 0-23 0,0 0-23 0,0 0-15 0,0 0-17 16,0 0-21-16,0 0-153 0,0 0-344 0,0 0 153 16</inkml:trace>
  <inkml:trace contextRef="#ctx0" brushRef="#br0" timeOffset="18313.308">21769 6149 36 0,'-10'-2'108'0,"-4"0"-11"0,3-1-9 0,11 3-5 15,-25 0-4-15,13 3 0 0,0-3-9 0,-2 1 1 16,4 3-13-16,-3-3 9 0,-1 2-4 0,3 0 9 15,-6 4-4-15,0 1-2 0,-7 5-3 0,0-2 7 16,0 4-4-16,-1 1-10 0,5-2 4 0,-5 0-4 16,4 3 4-16,-1-1-5 0,0-2 8 0,-1 5-8 15,3 1-1-15,-1-4 2 0,6-1-8 0,-7 5 2 16,2-1 0-16,2 2-7 0,0 1 2 0,4-2 7 16,-4 1-6-16,0 1-3 0,5 2-1 0,-3-4-8 15,3 4 5-15,1-2-6 0,4-5-1 0,1-1-8 16,0 2 0-16,0 2-3 0,1-2 2 0,-1 7-3 15,4-6 0-15,-1-2-1 0,2 3 1 0,2-1-2 16,0 6-1-16,0-4 1 0,3 2-4 0,1-3 15 16,0-2-3-16,7 6 0 0,-3-6-1 0,2 7 0 15,3-3 0-15,-1-4 1 0,4 3-4 0,4 1 5 0,2-1 0 16,-2-1 7-16,5 1-4 0,-2 1 4 16,4-2 1-16,-1-3 1 0,6-1 1 0,4 1-11 15,-4 0-6-15,1-5 2 0,3 2-4 0,0-2 1 16,-3 1-3-16,6-6-2 0,-1 4-1 0,-2-5-2 0,0-1 2 15,3 2-2-15,-4-4-1 0,1 2-1 16,2-3-4-16,-4-2 4 0,0 0-4 0,2 1 3 16,-3-1-7-16,2-3 8 0,-2-3-3 0,-1-3-4 15,1 2-2-15,-2-4 6 0,-4 1-4 0,5-5-1 16,0 0-7-16,1-4-7 0,-2-1 2 0,-3-3-11 16,1 2 3-16,0-2 1 0,-4-4 2 0,-3 2 5 15,0-1-4-15,1-1 4 0,-4 2-1 0,-4-4 5 16,-1 4-1-16,-1-1 2 0,-4 0-2 0,-3 0 1 15,2 1-1-15,-4 0 2 0,0-3-2 0,-2 2 4 0,-2 1-1 16,1-2-2-16,1 0 3 0,0 2-1 0,-2 0-1 16,2-1 4-16,-2 7 3 0,-2-6-4 15,-2-1-2-15,3 6 3 0,-1-4-4 0,-4 0 4 16,1 4 3-16,0 1-4 0,-4-5 2 0,1 0 3 0,-1 0-1 16,2 7 1-16,-7-5 3 0,1 7-2 0,-5-6-2 15,0 4 0-15,5 0-1 0,-6-2 2 0,4 6-5 16,-3 1 4-16,-2-3-2 0,2 2 4 15,-5-2-2-15,6 7 1 0,-8-7-2 0,6 6 1 16,2-1-3-16,-2 3 2 0,2-2 0 0,-1 4 1 0,-3-5 0 16,1 4-1-16,2 2-1 0,3 0 3 0,-4 1 0 15,1 3-4-15,-4 0 2 0,2 2 3 16,-3-1-3-16,-4 4 8 0,8-3-8 0,-8 5 0 0,6 1-2 16,-4-1 2-16,-2 2 2 0,-2 1-1 0,0 0-1 15,4 1 0-15,-2 1-1 0,-2-3-4 0,0 0-1 16,-1-1 1-16,6 1-1 0,3-4 0 15,0 0-5-15,-7 4 0 0,2 1-1 0,7-3-5 0,-3-2-5 16,4 1-6-16,-1 1-8 0,8-1-12 0,-5-1-9 16,3 0-8-16,2 1-1 0,-2 2-19 0,6 0-10 15,-2-1-14-15,-2 2-9 0,6-1-14 0,-2 1-36 16,3 1-165-16,0 0-360 0,-2 0 160 0</inkml:trace>
  <inkml:trace contextRef="#ctx0" brushRef="#br0" timeOffset="27169.674">18929 11664 36 0,'0'0'149'0,"0"0"-13"0,0 0-7 16,1-10-16-16,-1 10-14 0,0 0 2 15,0 0-23-15,0 0-1 0,0 0-13 0,0 0 9 16,0 0-25-16,0 0-1 0,0 0 2 0,0 0 0 0,0 0 1 16,0 0 6-16,0 0 3 0,0 0 6 0,0 0 1 15,0 0 6-15,0 0 3 0,0 0-4 0,0 0-3 16,0 0-9-16,0 0-1 0,0 0-7 0,0 0-6 16,0 0-5-16,0 0 0 0,0 0-7 0,0 0-6 15,0 0-4-15,0 0-4 0,0 0-1 0,0 0 0 16,0 0-5-16,0 0 2 0,0 0-5 0,0 0 2 15,0 0-1-15,0 0-2 0,0 0-2 0,0 0 2 16,8 14-4-16,-7-9-1 0,-1-5 2 0,5 17-2 16,-4-7 1-16,2 2 1 0,0 1 1 0,-3 4 2 15,2 0-1-15,-1 1-1 0,1-1 2 0,-2 3-1 16,2-2 2-16,-2 8 0 0,0-1-2 0,0-7 1 16,0 2-1-16,-1 6 0 0,1-8-3 0,0 1 1 15,0 1-1-15,0-2-1 0,-1-1 3 0,1 2-1 0,1-2-3 16,-2 1 0-16,1-1 2 0,-2-5-4 15,1 3-4-15,1-2-8 0,0-2-20 0,1-1-10 16,1 1 0-16,-2-4-13 0,0 0-2 0,0-7-22 16,-3 9-10-16,3-9-18 0,1 9-7 0,-1-9-22 0,0 0-160 15,0 0-319-15,0 0 142 0</inkml:trace>
  <inkml:trace contextRef="#ctx0" brushRef="#br0" timeOffset="27559.948">18934 11763 36 0,'0'0'126'0,"0"-13"-4"0,0 6-15 0,4 1-8 15,-1-2-7-15,3 1-8 0,-1 1-7 0,1 0-7 16,0-3-6-16,7 4-3 0,-4-3-3 0,3 2-4 15,3-3 5-15,-4 5-1 0,4 0-6 0,-2 0-1 16,-2-2-4-16,3 2 1 0,-2 1-6 0,-1 2-5 16,-3-2-6-16,-1 3 6 0,-7 0-9 0,18 0 5 15,-10 0 0-15,-8 0 2 0,10 4-1 0,-2-1-3 16,-4 2 1-16,0 0 0 0,-1 1-9 0,-1 0 2 16,-1 4-2-16,-1 1 2 0,-3 0-3 0,1 1-3 0,-1 0-6 15,-3 3 3-15,0-4 2 0,-2 5-3 16,-2-2 0-16,2-2-6 0,-5 1 1 0,0-1 1 15,1-2-2-15,-4 1-2 0,5-4-2 0,-1 1 4 16,2-1-5-16,0-3 0 0,0 4-4 0,-1-3-9 16,3 0-21-16,-1-1-16 0,2-1-10 0,2 0-17 15,5-3-23-15,-11 3-14 0,11-3-34 0,-8 1-104 16,8-1-269-16,0 0 118 0</inkml:trace>
  <inkml:trace contextRef="#ctx0" brushRef="#br0" timeOffset="28130.704">19245 11687 2 0,'0'0'93'0,"8"-5"1"0,-2 3-7 15,-6 2-7-15,10-2-10 0,-4 0-5 0,-6 2-8 16,10-3-3-16,-10 3 1 0,7-1-9 0,-7 1 12 15,10 0 3-15,-10 0-8 0,10-1 1 0,-10 1 3 16,0 0 9-16,13 1-5 0,-8 0-7 0,-5-1-4 16,12 3-3-16,-8 0 0 0,-4-3 4 0,10 5-5 15,-5 1 1-15,-3 0-6 0,6-1 4 0,-3 4-5 16,0 0-6-16,0 2-3 0,1-2-3 0,-2 3 0 16,4-2-1-16,-3 1-4 0,-1-1 0 0,1 0-6 15,-2-1 3-15,0 1-4 0,-2 0 0 0,4 0-5 16,-1-4 0-16,-3 1 0 0,-1 0-2 0,0-7 5 0,0 12-5 15,0-6 6-15,0-6 1 0,-3 10-4 16,3-10 2-16,-7 10-1 0,4-6 0 0,3-4-2 16,-9 5 2-16,9-5-2 0,-9 3-2 0,9-3-1 15,-9 0 0-15,9 0-2 0,0 0-1 0,-12-1-2 0,12 1 2 16,0 0-1-16,-7-11-2 0,7 11 2 16,-4-7-3-16,4 7 2 0,3-14-2 0,-2 4 2 0,3-2 0 15,0 0-5-15,2 1 0 0,3-2 0 16,0-3 1-16,-1 2 1 0,2 1-2 0,4-3 8 0,0 4-10 15,1-2 1-15,-2 3 1 0,2 1 1 0,-2-1 0 16,4 1-2-16,-4 3 6 0,3-1-4 16,-5 4 4-16,-2 0-4 0,2 0 5 0,-1 3-3 0,-2 1 3 15,-8 0 1-15,20 1 2 0,-15 2-4 0,1-1 5 16,0 2-2-16,-1 0 2 0,-1 3 1 0,-2-2-7 16,1 2 4-16,0 2-3 0,-2-1-2 0,-1 2 1 15,0-3-15-15,0 1-11 0,-1 1-12 0,-1 2-15 16,0-6-33-16,-1 1-16 0,3-6-36 0,-5 10-148 15,1-6-308-15,4-4 136 0</inkml:trace>
  <inkml:trace contextRef="#ctx0" brushRef="#br0" timeOffset="28284.928">19610 11523 86 0,'-4'-5'178'0,"-2"1"-15"15,6 4-20-15,-11-5-15 0,6 1-32 0,5 4-21 16,0 0-27-16,0 0-21 0,0 0-27 0,-19 4-34 0,15-2-26 16,4-2-82-16,-4 7-153 0,4-7 67 0</inkml:trace>
  <inkml:trace contextRef="#ctx0" brushRef="#br0" timeOffset="29259.898">19790 11577 121 0,'5'5'132'0,"-2"2"-1"0,2-2-17 0,0 5-10 0,-1 0-8 16,-2-2 2-16,1 3 1 0,1 0-9 0,0 0-11 15,-2-1-3-15,1 3 1 0,-1-3-6 0,0 2 1 16,-1 0-3-16,0-2-4 0,0 3-3 0,0-2-5 16,1-2-9-16,-2 1 0 0,0 0-1 0,-2-3-3 15,1 0-3-15,1-7-2 0,-1 12-3 0,1-12 0 16,-1 10-3-16,1-10 0 0,-3 8-4 0,3-8-4 16,-2 4-2-16,2-4-1 0,0 0 2 0,0 0-1 15,-8 5-2-15,8-5-5 0,0 0-2 0,0 0-2 16,0 0-1-16,-5-19-6 0,5 19-6 0,8-17-8 15,-3 2-2-15,1-2-7 0,4-1-1 0,2-3 1 16,-2 4-2-16,7-5 3 0,-6 5 1 0,0 3 5 16,0 1-3-16,-3 3 5 0,1 3-1 0,0-1-1 15,2-1 5-15,-2 3-2 0,1 0-2 0,2 0 4 16,-3 2-4-16,-2 2 5 0,0 0 1 0,2 1 7 0,-9 1 2 16,14 1-5-16,-14-1 8 0,12 4 4 15,-7-1-3-15,-1 4 0 0,0-2 1 0,0 3 0 16,-1 1 1-16,0 2 2 0,-3 1-5 0,2-2 4 15,-2 2-7-15,2 0 5 0,-1-2 0 0,1 2-4 0,-2-2 1 16,1-3-6-16,0 2 3 0,-1-1-2 16,0-8 2-16,2 12 1 0,1-8 1 0,-3-4-2 15,4 11 0-15,-1-9-2 0,-3-2 3 0,6 5-3 0,-6-5 0 16,10 2 0-16,-10-2 1 0,0 0-3 0,15-5 0 16,-15 5-2-16,10-7 0 0,-6 3 0 0,2-4 0 15,-1 3-2-15,0-2-1 0,2-4 3 0,-2 0-7 16,0 2 1-16,-2-7 1 0,3 0-3 0,-2-4-1 15,1 2-2-15,0-2 0 0,-4-6-2 0,3 0 3 16,0 7-3-16,-3-6 1 0,4 0 2 0,-4 5 5 16,-1 2-2-16,2 0 6 0,-1 0-6 0,-1 3 5 15,0-2-5-15,0 3 3 0,0 4 1 0,0-2 1 16,-1 2 1-16,-2 0-1 0,2 1 1 0,1 9 6 16,-1-13 4-16,1 8-3 0,0 5 2 0,-3-11 1 15,3 11 9-15,0-7-3 0,0 7 0 0,0 0 1 16,-1-9 1-16,1 9-5 0,0 0-2 0,0 0-1 15,0 0 0-15,0 0 0 0,0 0-1 0,0 0 3 16,0 0-1-16,0 0 10 0,0 0-3 0,0 0 0 16,0 0-1-16,0 0 5 0,1 35 2 0,-1-28 1 15,3 4 3-15,-2 0-7 0,0 0 3 0,3 1 7 16,-1 0 1-16,-1-1-4 0,2 0 0 0,1 4 6 16,-1-3 1-16,-2 4 0 0,4 1-5 0,-5 1-5 0,3-1 3 15,0-1-5-15,-2 0 2 0,2 0-2 0,-1 1-1 16,-1-3 0-16,-1 1-8 0,2 0 2 15,-1-3 1-15,2 3-5 0,-1 2 1 0,-2-5-1 16,2 2 3-16,-2-2-7 0,3-2 0 0,0 2 0 0,-1 0-1 16,0-1-1-16,-1-2 3 0,0 0-3 0,2 0 1 15,-3-2-9-15,1-1-7 0,-2-6-5 0,4 14-6 16,-1-11-6-16,0 4-5 0,-3-7-3 0,6 8 1 16,-4-4-12-16,-2-4-4 0,7 1-7 0,-7-1-16 15,0 0-4-15,11-1-5 0,-11 1-12 0,12-8-7 16,-8 4-8-16,3-3-16 0,-3 0-7 0,4-3-29 15,-7 3-87-15,5-4-269 0,-1 0 120 0</inkml:trace>
  <inkml:trace contextRef="#ctx0" brushRef="#br0" timeOffset="29638.39">20212 11531 76 0,'0'0'93'0,"0"0"-13"0,-5 6 0 0,5-6-12 0,0 0-2 16,0 0 2-16,0 0-11 0,0 0-5 0,0 0 11 15,0 0-5-15,-3 7-3 0,3-7 1 16,0 0-10-16,0 0 9 0,0 0 2 0,0 0 1 15,0 0-2-15,19 2-5 0,-19-2-2 0,13-3 2 0,-3 0-1 16,2-2-5-16,-1 1 6 0,3-1-6 0,2 0 0 16,-2-1-5-16,1 1 3 0,-1 1-7 15,-4-1 3-15,2 1-5 0,-1 1 1 0,-3 1-10 0,-2 0 5 16,1 0-9-16,-7 2 3 0,11-5 1 0,-11 5 1 16,8-3-7-16,-8 3 1 0,5-5-3 0,-5 5-3 15,4-4 0-15,-4 4 1 0,0 0-5 0,4-6-10 16,-4 6-14-16,0 0-11 0,0 0-17 0,0 0-14 15,0 0-35-15,0 0-16 0,0 0-22 0,0 0-130 16,0 0-282-16,0 0 125 0</inkml:trace>
  <inkml:trace contextRef="#ctx0" brushRef="#br0" timeOffset="30410.307">20821 11180 115 0,'-5'-9'135'0,"5"9"-11"16,-4-7-2-16,4 7 0 0,-3-4-9 15,3 4-7-15,0 0-7 0,0 0-13 0,-7-7-7 0,7 7-6 16,0 0-9-16,0 0-8 0,0 0-7 0,0 0-3 15,0 0-5-15,0 0 3 0,0 0-1 0,-2 22 14 16,3-14-6-16,-2 3-4 0,-1 1 2 0,-3 5-5 16,5-2-2-16,-2 2-5 0,1 3-3 0,1-2 4 15,0 2-6-15,1-1-3 0,-4 5-1 0,3 0-2 16,0 0-5-16,0-6 0 0,0 2-5 0,2-4-2 16,-2 2 3-16,0-2-3 0,0-4-2 0,0-2-3 15,0 2 2-15,0-5 2 0,0 0 10 0,0-7-12 16,-2 11-3-16,2-11 3 0,-1 9-2 0,1-9-6 15,0 0 3-15,-8 2 0 0,8-2-1 0,0 0 2 16,0 0-6-16,-16-14 0 0,11 6-2 0,-2-3 1 16,2-4 0-16,1-2-10 0,1 0 3 0,1 0-6 15,1-4 3-15,-2-3-4 0,7-1-4 0,1-1 0 16,-1 2-1-16,0 4 3 0,1-5 5 0,-1 8-5 0,2 0 2 16,0 0 2-16,1 2 1 0,-1 1 0 15,1 5 4-15,0 0-6 0,2-1 4 0,-1 3 5 16,1 0-5-16,1 2 0 0,3-1 4 0,-1 1-1 15,1 0 0-15,-2 1 6 0,7 1 1 0,-5 1 2 0,1 0 2 16,0 2 6-16,-1-1 6 0,0 2-2 0,1 3 4 16,-1-1-1-16,-3 2 7 0,3 0 2 15,-2 2 1-15,1 1 3 0,-6 1 7 0,3 0 0 0,0 6-1 16,-2-5-5-16,0 3-2 0,0 2-2 16,-1 2-1-16,-2 0-3 0,2-4-4 0,-2 6-1 0,0-2-2 15,-3 0-3-15,3 0 5 0,-2 0-5 0,0 1-2 16,0 1 1-16,-2-2-3 0,2-1-9 0,-2 4-13 15,0-6-11-15,1-2-11 0,-1-2-12 0,0 2-15 16,-1-1-19-16,-3-3-17 0,0-2-18 0,2 0-24 16,-5-1-19-16,-3 2-148 0,4-4-330 0,-1-1 147 15</inkml:trace>
  <inkml:trace contextRef="#ctx0" brushRef="#br0" timeOffset="30615.182">20842 11443 122 0,'0'0'197'16,"-6"-6"-15"-16,1 2-12 0,5 4-15 0,-5-8-14 16,5 8-10-16,-2-9-11 0,2 9-12 0,5-11-10 15,0 7-9-15,3-1-10 0,3-1-7 0,1 2-10 0,1-1-3 16,3 2-8-16,2-3-7 0,-4 2-5 0,2 0-10 16,4 1-9-16,-7 1-24 0,1-1-9 15,1 2-19-15,-3 0-12 0,-1-2-21 0,3 2-19 16,-4-2-19-16,1 3-21 0,-3 0-127 0,1-3-269 15,-3 1 119-15</inkml:trace>
  <inkml:trace contextRef="#ctx0" brushRef="#br0" timeOffset="31142.78">21227 11240 133 0,'0'0'148'0,"0"0"-7"0,0 0-9 16,6-5-2-16,-6 5-5 0,0 0-8 0,0 0-8 16,14 3-7-16,-14-3-7 0,10 5-5 0,-4-2 9 15,-2 1-7-15,1 1-6 0,-1 4-8 0,4-1-1 16,-4 1-7-16,1-1-5 0,1 4-2 0,-2-3-5 16,-2 3-4-16,0 1-4 0,-1-4-5 0,4 2-3 15,-5-2-6-15,4 0-2 0,-4 4-4 0,0-2-3 16,0-1-4-16,-3 0 0 0,3-2-1 0,0-8-4 15,-1 10-2-15,-2-3-2 0,-1-2 0 0,4-5 0 16,-7 8 0-16,5-4-3 0,2-4-1 0,0 0 0 16,-9 2-2-16,9-2 0 0,-10 0 0 0,10 0-7 15,0 0-1-15,0 0-7 0,-8-10 3 0,8 10-4 16,-3-12-1-16,3 12 2 0,5-14-3 0,-1 3-2 16,6-4 0-16,1 1-1 0,-1-2 1 0,4 1-1 15,-2 0 5-15,3 3-1 0,-4 2 3 0,3-2 0 16,-5 4 3-16,3 3-1 0,-2-2 1 0,0 3 0 15,0-2 6-15,3 3-2 0,-3 2 3 0,1-2 7 0,-1 2 4 16,-10 1 6-16,15 1 0 0,-10 3 2 0,4-1-2 16,0 3-2-16,-5-1 0 0,0 1 0 15,3 2-3-15,-4-2-2 0,1 3 1 0,-2-1-1 0,1 2-5 16,-1 0 3-16,0-3-8 0,-2 3-10 0,0-2-7 16,0 0-13-16,0-8-18 0,2 12-15 0,-1-6-3 15,-1-6-20-15,1 11-5 0,-1-11 0 0,3 10-9 16,-3-10-9-16,6 3-3 0,-1 0-14 0,-5-3-9 15,10-2-31-15,-10 2-82 0,12-3-265 0,-12 3 117 16</inkml:trace>
  <inkml:trace contextRef="#ctx0" brushRef="#br0" timeOffset="31744.453">21914 11144 67 0,'0'0'168'16,"-2"-9"-17"-16,2 9-15 0,0 0-5 0,-9-4-12 16,9 4-13-16,0 0-5 0,-20 3-11 0,13 0 1 15,1 3-2-15,-3 1 2 0,1 1 2 0,0 1-9 16,-1 0-8-16,-2 3-6 0,4-2-6 0,-2 3 0 0,1-2-2 16,2 0-3-16,2-1-3 0,-2 1-1 15,3-1-3-15,-1-2-8 0,1 3-5 0,1-1-6 0,0 1-2 16,2-2-1-16,2-1-4 0,0-3-1 15,-1 1-3-15,5 0 0 0,-3-1-7 0,5-1-5 16,-1-1-6-16,2-1-7 0,2 1-10 0,-3-2-5 16,2 0-19-16,3-1 4 0,-1-1-14 0,1 0 2 0,1-2-3 15,-1-1 11-15,0 0-7 0,-1 0 8 0,6-1-2 16,-2-2 7-16,-2 0 4 0,3 1 2 16,-4 0 5-16,4-2-6 0,-6 0 3 0,0 2 9 0,0 0 0 15,2-6 1-15,1 3 0 0,-5-1 8 0,5-2-4 16,-7 4 0-16,1-2-2 0,2 1 2 0,-4-1 2 15,3 1 4-15,-2-3-3 0,-1 3 7 0,-1-1-1 16,0 2-1-16,-1-1 6 0,-2 2 2 0,0 2 5 16,-2 5 13-16,0-11 4 0,0 11 2 0,3-9 1 15,-3 9 6-15,2-7-3 0,-2 7-4 0,0 0-2 16,0 0-2-16,-9-5-3 0,9 5 5 0,0 0-6 16,-18 5 5-16,10 0 0 0,5 0 3 0,-4 2 5 15,-4 0-3-15,2 1 0 0,2 1-3 0,-4 0 6 16,2 1-2-16,2 0-2 0,1 0-4 0,-2-2 2 15,2 1-3-15,1 0-2 0,5 0-3 0,-4 1 0 16,2 0-1-16,2-3 1 0,0-7-5 0,2 14 2 16,2-7-3-16,-1 0 1 0,2-3-2 0,6 2-1 15,-3-2 7-15,1 1-9 0,3-2-1 0,-1 1-10 16,0-4-7-16,1 3-12 0,1-3-17 0,1 0-12 16,-5 0-10-16,2-3-19 0,4 2-15 0,0-2-12 15,0-1-2-15,-2 0-9 0,3-3-12 0,0-3-16 16,2 0-29-16,-3-3-106 0,7-3-300 0,1 0 134 15</inkml:trace>
  <inkml:trace contextRef="#ctx0" brushRef="#br0" timeOffset="32115.567">22587 10976 109 0,'0'0'150'0,"2"-10"-8"16,-2 10-7-16,0-6-3 0,0 6-6 0,0 0-2 15,-5-10-14-15,5 10-9 0,0 0-6 0,-7-2-7 16,7 2-11-16,0 0-6 0,-18 4-2 0,12-2-3 15,-1 1-5-15,-2 2-6 0,1 1-4 0,-4 1 3 16,5-1-9-16,-4 2 0 0,4-3-11 0,0 2 2 16,0 1-6-16,3-3 0 0,0-1-3 0,2 3-4 15,2-7-2-15,-2 10-3 0,2-10 1 0,0 9-9 16,0-9 6-16,6 8-6 0,0-4 1 0,3-1 0 16,3-1-4-16,-3 2 3 0,1 0 0 0,3-1-1 15,0 1 0-15,-1-2-3 0,-1 2 1 0,-1 0-4 16,2-2 2-16,-2 3 4 0,-1-2-6 0,-2-1 2 15,-1 0 7-15,-2 3 7 0,-4-5 4 0,2 9 2 16,-2-9 1-16,-4 11-2 0,-6-4-3 0,1 0-4 16,-2 0 4-16,-5 1-5 0,-2-1-1 0,3 0-1 15,-3 0 1-15,0 0-1 0,-2-1-5 0,0-2-2 16,4 2-3-16,-3 0-9 0,6-4-5 0,0 1-13 16,3-1-13-16,-3 1-8 0,5-3-20 0,2 3-10 15,6-3-22-15,-10 1-10 0,10-1-3 0,0 0-11 0,0 0-14 16,0 0-29-16,0 0-102 0,0 0-285 15,0 0 127-15</inkml:trace>
  <inkml:trace contextRef="#ctx0" brushRef="#br0" timeOffset="34060.059">22935 10842 22 0,'2'-6'134'0,"-2"6"-32"16,7-5 12-16,-7 5-11 0,2-7-1 0,-2 7-7 16,5-6-2-16,-5 6-5 0,0 0-6 0,4-7-5 15,-4 7-6-15,0 0-8 0,0 0 0 0,0 0 3 16,3-6-12-16,-3 6-3 0,0 0-6 0,0 0 1 16,0 0-7-16,0 0-1 0,0 0 4 0,0 0 1 15,0 0 2-15,0 0-1 0,0 0-2 0,0 0-1 16,0 0 0-16,0 0-7 0,0 0 3 0,0 0-6 15,0 0-4-15,0 0-1 0,0 0-4 0,0 0 5 16,0 0-13-16,0 0 3 0,0 0-1 0,0 0-5 16,0 0 2-16,0 0 0 0,0 0-4 0,0 0-1 15,0 0 1-15,0 0-1 0,0 0-2 0,0 0 2 16,0 0-6-16,0 0-1 0,0 0 2 0,0 0 4 16,0 0-6-16,0 0 5 0,0 0-1 0,0 0-3 15,0 0 1-15,0 0-1 0,0 0 4 0,0 0 1 16,0 0 2-16,0 0-1 0,0 0 0 0,0 0-5 15,0 0 3-15,0 0-1 0,0 0 0 0,0 0 0 16,0 0-3-16,0 0 3 0,0 0-3 0,0 0 2 16,0 0-1-16,0 0-1 0,0 0-1 0,0 0 2 15,0 0-1-15,0 0 1 0,0 0-1 0,0 0-3 16,0 0-2-16,0 0 5 0,0 0 1 0,0 0-5 0,0 0 2 16,0 0 2-16,0 0-1 0,0 0 3 0,0 0-5 15,0 0 1-15,0 0 1 0,0 0-1 16,0 0 2-16,0 0 4 0,0 0-5 0,0 0 0 15,0 0 2-15,0 0 0 0,0 0 1 0,0 0-3 0,0 0 4 16,0 0 0-16,0 0-4 0,0 0 1 0,0 0 3 16,0 0-2-16,0 0-1 0,0 0-2 0,0 0-2 15,0 0 6-15,0 0-2 0,0 0-2 16,0 0 3-16,0 0 0 0,0 0 0 0,0 0-1 0,0 0 2 16,0 0-1-16,0 0-3 0,0 0 4 0,0 0-5 15,0 0 0-15,0 0 0 0,0 0 0 0,0 0 2 16,0 0 3-16,0 0-2 0,0 0-1 0,0 0-2 15,0 0 3-15,0 0 1 0,0 0 0 0,0 0-1 16,0 0-1-16,0 0 3 0,0 0 2 0,0 0-2 16,0 0 3-16,0 0-2 0,0 0 1 0,0 0-3 15,0 0-1-15,0 0 1 0,0 0 2 0,0 0-4 16,0 0 2-16,0 0-3 0,0 0 5 0,0 0-3 16,0 0 1-16,0 0-1 0,0 0 2 0,0 0-3 15,0 0 3-15,0 0-1 0,0 0 1 0,0 0-4 16,0 0 1-16,0 0 2 0,0 0 2 0,0 0-1 15,0 0-1-15,0 0-1 0,0 0 2 0,0 0-6 16,0 0 4-16,0 0 1 0,0 0-1 0,0 0-2 16,0 0-1-16,0 0 1 0,0 0 1 0,0 0 0 15,0 0-1-15,0 0 1 0,0 0 3 0,0 0-2 16,0 0 2-16,0 0-4 0,0 0-1 0,0 0 2 16,0 0 0-16,0 0 0 0,0 0-3 0,0 0 5 0,0 0-6 15,0 0 3-15,0 0 0 0,0 0 3 0,0 0-5 16,0 0 2-16,0 0-1 0,0 0-2 0,0 0 7 15,0 0-5-15,0 0-2 0,0 0 1 0,0 0 6 16,0 0-1-16,0 0-4 0,0 0 1 16,0 0 7-16,0 0-8 0,0 0 3 0,0 0-1 0,0 0-3 15,0 0 2-15,0 0-2 0,0 0 3 0,0 0 0 16,0 0-3-16,0 0 2 0,0 0-2 0,0 0 5 16,0 0-3-16,0 0-1 0,0 0-2 0,0 0 5 15,0 0-1-15,0 0-1 0,0 0-2 0,0 0 2 16,0 0-1-16,0 0-2 0,0 0 4 0,0 0 1 15,0 0-1-15,0 0 3 0,0 0-5 0,0 0 2 16,0 0 0-16,0 0-1 0,0 0 0 0,0 0 3 16,0 0-4-16,0 0 1 0,0 0-2 0,0 0 7 15,0 0-4-15,0 0 2 0,0 0-7 0,0 0 3 16,0 0-1-16,0 0 4 0,0 0 3 0,0 0-3 16,0 0-8-16,0 0 7 0,0 0 2 0,0 0-7 0,0 0 10 15,0 0-6-15,0 0 0 0,0 0 2 16,0 0-1-16,0 0-6 0,0 0 4 0,0 0 3 15,0 0-4-15,0 0 5 0,0 0-2 0,0 0-4 16,0 0 2-16,0 0 1 0,0 0 0 0,0 0 0 0,0 0 0 16,0 0 3-16,0 0-3 0,0 0 3 0,0 0-1 15,0 0 0-15,0 0-1 0,0 0-1 16,0 0 3-16,0 0 0 0,0 0-2 0,0 0-2 16,0 0 1-16,0 0 0 0,0 0 1 0,0 0-3 0,0 0 0 15,0 0 2-15,0 0-1 0,0 0 2 0,0 0-1 16,0 0 0-16,-23 5 1 0,23-5-2 0,0 0 3 15,0 0 1-15,0 0-3 0,0 0-5 0,0 0 0 16,0 0 7-16,0 0-2 0,0 0 3 0,0 0-5 16,0 0 4-16,0 0-5 0,0 0 5 0,0 0-4 15,0 0 6-15,0 0-7 0,0 0 2 0,0 0 3 16,0 0 0-16,0 0-1 0,0 0-3 0,0 0-3 16,0 0 7-16,0 0 1 0,0 0-2 0,0 0-1 15,0 0 2-15,0 0-5 0,0 0 4 0,0 0-1 16,0 0 1-16,0 0-3 0,0 0 2 0,0 0 0 15,0 0-1-15,0 0 2 0,0 0-1 0,0 0 3 16,0 0 0-16,-7-5-6 0,7 5 4 0,0 0-5 16,0 0 4-16,0 0 0 0,0 0 1 0,0 0-8 15,0 0 13-15,0 0-8 0,0 0 5 0,0 0-5 16,0 0 0-16,0 0-5 0,0 0 8 0,0 0 2 16,0 0-4-16,0 0-2 0,-6-3-1 0,6 3 1 15,0 0 0-15,0 0 1 0,0 0 3 0,0 0-5 16,0 0 6-16,-8-4-7 0,8 4 5 0,0 0-4 15,0 0 4-15,0 0 2 0,-6-4-3 0,6 4 1 16,0 0 3-16,0 0-4 0,-5-6 3 0,5 6-3 16,0 0-2-16,0 0 4 0,0 0 4 0,-4-7-2 15,4 7 1-15,0 0-6 0,-7-3 2 0,7 3-2 0,0 0 1 16,-7-8-1-16,7 8 3 0,-2-6-2 16,2 6 4-16,-2-7-4 0,2 7 4 0,-5-8-6 15,1 2 1-15,4 6 5 0,-4-13-3 0,2 8-3 16,-1-2 6-16,3 7-1 0,-5-14-3 0,5 8-5 0,0 6 13 15,-4-14-7-15,3 8 4 0,-3-1-3 0,4 7-3 16,-4-11 0-16,4 5 1 0,0 6 1 0,-2-9 2 16,2 9 1-16,-3-8-5 0,3 8 2 0,0 0 0 15,-1-9 0-15,1 9-3 0,0 0 13 0,-5-5-2 16,5 5 1-16,0 0 3 0,0 0-1 0,0 0 3 16,0 0-4-16,0 0-8 0,-2-8 4 0,2 8 0 15,0 0-2-15,0 0 1 0,0 0-6 0,0 0 3 16,0 0-1-16,0 0 3 0,0 0-5 0,0 0 4 15,0 0-1-15,-2 21 1 0,2-21 6 0,-3 14 2 16,3-3-1-16,-1 0-2 0,2 0 2 16,-2-1 9-16,1 2 1 0,0 5 0 0,-1 0 1 0,2-1 6 15,-2 1-6-15,0-1-1 0,-1 1-1 0,-1 0 0 16,6 3-2-16,-6-3-1 0,3 4-8 0,-1-4 5 16,-1 4-2-16,-1-4 0 0,3 1-1 0,-2 0 0 15,2 0-2-15,0-2 1 0,0 1-6 0,0-4 3 16,0-1-1-16,0 1 0 0,0-1-1 0,0-2 1 15,0 1-3-15,2-4-8 0,-1 3-7 0,1-3-15 16,-2-7 0-16,3 12-7 0,0-6-18 0,-3-6-8 0,4 9-16 16,0-5-9-16,-4-4-15 0,10 3-27 15,-5-1-16-15,-5-2-16 0,0 0-40 0,15-5-116 16,-9 1-340-16,0-1 151 0</inkml:trace>
  <inkml:trace contextRef="#ctx0" brushRef="#br0" timeOffset="35193.179">22766 10954 20 0,'-9'-2'193'0,"0"-1"-15"0,3 2-12 0,6 1-12 16,-16-2-10-16,16 2-17 0,-7-3-18 0,7 3-8 16,0 0-7-16,0 0-12 0,0 0-9 0,0 0 0 15,0 0-10-15,0 0-10 0,0 0-5 0,25-5-4 16,-14 4 0-16,0 0-7 0,2 0-14 0,8-2-7 15,-7 1-9-15,8 0-7 0,-2-2-6 0,2 2-7 16,6-5-14-16,-6 3 12 0,-2 3-5 0,1-3-12 16,6-3 13-16,-9 5-1 0,1-1-2 0,-2 2 2 15,-7-2 2-15,7 2-5 0,-6-1 9 0,1 0 4 16,-1 2 2-16,-3 0 2 0,-8 0 10 0,14-3 14 16,-14 3 14-16,7-2 5 0,-7 2 11 0,0 0 1 15,8 0-2-15,-8 0-6 0,0 0 7 0,0 0-2 16,0 0-3-16,0 0-2 0,0 0-3 0,0 0 5 15,-18 19 0-15,12-11-6 0,1-4-2 0,1 2-3 16,-1 3-3-16,-5-3 3 0,7 2 0 0,-2-1-10 16,1 0 1-16,-1 0-7 0,3-1 2 0,0-1-2 15,-2 4 1-15,4-9-1 0,-5 11-1 0,4-6-6 16,1-5 3-16,0 11-2 0,0-11 2 0,6 9-1 16,-4-4 0-16,4-2 5 0,-6-3-9 0,11 5 1 15,-5-3 3-15,7 1-5 0,-2-1 2 0,0 0-4 16,3-1 4-16,-1-2-3 0,-2 0 1 0,0 0-4 15,3-1 3-15,-1-1-2 0,1 1 1 0,-3-2-1 0,-2-1 1 16,5-2-4-16,-5 1 4 0,-1-2 0 16,2 0 0-16,-4-2-1 0,1 0-1 0,-2 2 1 15,-2-1 6-15,-2 2 8 0,-1-3-2 0,0 10-7 16,-3-12 3-16,-1 8-3 0,-2-1-2 0,1-1-2 16,-5 2-1-16,0-1 2 0,-3 2 1 0,-1 1-3 0,1 2 1 15,-6 0-3-15,4 0 0 0,0 0-2 0,5 2-3 16,-4-2-8-16,3 2-7 0,0 1-3 15,1-1-3-15,4-1-2 0,-2 1-2 0,8-2-1 0,-11 2-2 16,11-2-7-16,-8 3-1 0,8-3-2 0,-9 1-8 16,9-1 6-16,0 0 2 0,0 0 0 0,0 0 8 15,0 0-1-15,0 0-2 0,0 0 11 0,0 0 6 16,0 0-2-16,0 0 7 0,27-9 0 0,-18 5-5 16,0 1 5-16,3-2 3 0,-1 1-4 0,0-4 8 15,3 4-4-15,-2-2 2 0,4-1-5 0,0 0 8 16,0-1-1-16,-1 0 2 0,-3 2 3 0,-1 3-4 15,7-5 6-15,-6 5 2 0,2-1-1 0,-4 0-6 16,-1 2 11-16,3 0-3 0,-6-1 0 0,5 1 0 16,-4 1 5-16,-7 1 3 0,16 0-6 0,-9-1 8 15,-7 1 4-15,15 2 3 0,-15-2-5 0,13 2 1 0,-8 1 1 16,3-3 1-16,-3 4 0 0,3-2 1 16,-6 3-2-16,4-2 12 0,0 1-3 0,-2 1 1 15,0 1-2-15,0-2 4 0,-1 3-7 0,0-2-2 16,0 1-2-16,0 1 0 0,-1 1-1 0,0-2-2 15,0 1 1-15,-2-7 3 0,5 12-8 0,-3-4 2 16,-1-3 1-16,-1-5-1 0,0 12-4 0,0-12 1 16,0 9-3-16,0-9-1 0,0 11 0 0,0-11 0 15,2 8-1-15,-2-8 0 0,0 0-2 0,-2 12 2 0,2-12 0 16,-1 6-1-16,1-6 1 0,0 0 2 0,-4 11-2 16,4-11 2-16,-3 4-3 0,3-4 4 0,-5 5-4 15,5-5 3-15,-8 7-5 0,3-5 1 16,5-2 1-16,-11 2 3 0,11-2-2 0,-9 3-3 15,4 0 3-15,5-3-1 0,-12 1-4 0,12-1 8 0,-12-1-5 16,12 1 0-16,-11-3-4 0,11 3 1 0,-9-3 4 16,9 3-2-16,-7-6 3 0,7 6-2 15,-8-8 3-15,8 8-3 0,-1-10-1 0,1 10 1 0,0-15-3 16,5 5 4-16,-1 0 0 0,6-6-2 0,-2 3-1 16,-1-3 0-16,5-1-2 0,-1 2 7 0,2-1-4 15,3-9-1-15,-3 11 0 0,1 0 0 16,1-1 1-16,-1 2-1 0,-1 2 0 0,3-1 0 0,-3 0-1 15,2 2 0-15,-1-1 4 0,3 0 0 0,-5 0-6 16,2 1 3-16,0 0-10 0,-1 0-12 0,-4 3-7 16,0 2-12-16,2-1-14 0,-6 1-12 0,-5 5-17 15,9-6-23-15,-9 6-22 0,6-7-34 0,-6 7-153 16,0 0-341-16,0 0 150 0</inkml:trace>
  <inkml:trace contextRef="#ctx0" brushRef="#br0" timeOffset="35859.369">23971 10590 59 0,'0'0'191'16,"0"0"-8"-16,3-5-14 0,-3 5-17 0,0 0-6 15,0 0-20-15,0 0-15 0,3-8-12 0,-3 8-6 16,0 0-15-16,0 0-4 0,0 0-10 0,0 0-7 0,-23 12 0 16,17-7-9-16,1 0 1 0,-5 2-7 0,1-2-7 15,0 3 2-15,0-1-3 0,0-1-4 16,-1-1-6-16,2 3 1 0,-1 1 1 0,2-3-3 15,0-1-6-15,-1 2 3 0,1-1 1 0,0 2-6 0,7-8 3 16,-7 8-6-16,3-3-3 0,1-1 2 16,3-4 2-16,-7 8-5 0,5-4-2 0,2-4 0 15,-2 8-4-15,2-8 4 0,0 0 0 0,0 0 1 16,4 9-3-16,-4-9 1 0,0 0 1 0,10 6-1 0,-4-6 0 16,-6 0-4-16,12 0 4 0,-12 0-4 0,12 0 0 15,-3-3 4-15,-1 0-3 0,2 3 1 0,2 0-3 16,-3-2 1-16,0-1-2 0,-9 3 0 15,14 0 5-15,-4-1-6 0,-1 0 1 0,2-2 4 0,-3 4-2 16,1 1-5-16,-9-2 4 0,13-2 2 0,-3 4-3 16,-4-1-1-16,2 0 3 0,1 0-4 0,-9-1 3 15,13 0 2-15,-13 0-6 0,8 2 4 16,-8-2 2-16,9 2-2 0,-9-2-1 0,7 3 0 0,-7-3-2 16,6 7 8-16,-3-5 5 0,-3-2 3 0,0 0 3 15,0 13-6-15,0-13 3 0,-3 10 1 0,1-4 9 16,-2-1 1-16,-1 4 2 0,-4 0-6 0,3-2 2 15,-4 2 0-15,4-3 3 0,-5 1-3 0,0-3 4 16,-1 1 1-16,-1 0-4 0,-1 0-2 0,0 1 1 16,-2-3-5-16,2 2-1 0,2-3-3 0,0-1 2 15,-1 2-5-15,1-2 2 0,1 2-6 0,1-3-9 16,-4 0-17-16,3 0-11 0,3 3-18 0,0-3-20 0,8 0-11 16,-16 1-18-16,16-1-11 0,-18 1-26 15,11-1-22-15,-3 2-171 0,10-2-355 0,-20-2 157 16</inkml:trace>
  <inkml:trace contextRef="#ctx0" brushRef="#br0" timeOffset="36858.119">21322 11782 96 0,'-5'-5'134'0,"5"5"-6"0,0 0-18 15,-10-2-15-15,10 2 1 0,0 0-7 0,-17 5-4 16,11-3-6-16,-5 1-4 0,1 4-7 0,-6 1-6 16,1 2 6-16,-2 1-9 0,3 0 0 0,-1 3 3 15,-2 0 4-15,-3 4-7 0,-1 1 0 0,3 0-4 16,0-2 8-16,-1 5-7 0,2-4 0 0,-2 5-5 16,9-7-1-16,-5 5 4 0,-3 2-3 0,5 1-1 15,-1 1-2-15,4-4-4 0,-3 4-5 0,6-6 0 16,-1 8-4-16,3-8-2 0,1 7-1 0,4-7-3 15,0 0 0-15,1 6-2 0,2-5-2 0,1 3 5 16,-1-5-1-16,6 5 0 0,0-3 0 0,0-3 2 16,1 0-7-16,6-5 1 0,0 8-5 0,2-8 2 15,5 2-5-15,-6-4-2 0,8 1-4 0,-6-5-12 16,7 1-12-16,1-2-7 0,1-1-11 0,-6-3-5 16,0-1-18-16,-2 2-8 0,0-2-22 0,3-2-15 15,-5 2-13-15,2-2-24 0,-2-1-21 0,-5 1-159 0,1-1-341 16,-1-2 150-16</inkml:trace>
  <inkml:trace contextRef="#ctx0" brushRef="#br0" timeOffset="39742.278">21391 12123 112 0,'-11'-1'107'0,"11"1"-13"0,0 0-6 16,0 0-6-16,0 0-2 0,0 0-4 0,-6-5-9 0,6 5-7 16,0 0 2-16,0 0 0 0,0 0 5 15,4-11 6-15,-4 11-1 0,0 0 5 0,0 0-3 16,4-12-4-16,-4 12-8 0,0-6 0 0,0 6 3 0,5-6-3 16,-5 6-5-16,6-10-5 0,-3 6-3 0,1 0-8 15,3 0-1-15,-7 4-6 0,15-9-5 0,-6 6 1 16,1-2-5-16,3 3 2 0,1-2-4 15,-1 2-4-15,6-1 0 0,-2 1 0 0,1 0 4 0,-1 2-5 16,-4-1 0-16,1 1-2 0,0 0-5 0,-1 1 2 16,0 1 0-16,-3 0 0 0,1 0-4 0,-3 1 4 15,-1-1 1-15,1 1 0 0,-2 1-3 0,2 0 5 16,0 1-5-16,-3-1 11 0,-1 3-10 0,1-2 3 16,-1 0-1-16,1 2 0 0,0 0-2 0,-3 0 1 15,2 2 2-15,-2 1-1 0,-1 0 0 0,-1 0-5 16,0 0-1-16,0-2 3 0,0 1-3 0,-1 0 1 15,1 2 2-15,-4-1-6 0,0-2 3 0,0 0-1 16,3 1 1-16,-6-1 1 0,3-2 5 0,-1 2 0 16,-2-1 0-16,3 0 0 0,-3 0 0 0,0-2 5 15,3 0-4-15,-2-3-2 0,1 4-1 0,5-6-2 16,-12 4 0-16,12-4 0 0,-10 4 5 0,10-4-7 16,-7 3 0-16,7-3 2 0,0 0-4 0,-12-3-1 0,12 3-4 15,0 0 3-15,-9-7 0 0,7 0 1 0,2 7-1 16,-2-11-1-16,2 0 1 0,0 2 2 15,0-3-7-15,4 0 1 0,0-6-1 0,1-2 2 16,4-6-4-16,0 2 1 0,4 1 0 0,-1 1 0 0,-1-2-1 16,-2 6 0-16,2 0 2 0,3-2-2 0,0 3 3 15,-3 2-2-15,0 2 2 0,3 0-4 16,-4 5 2-16,-4-1-9 0,5 1-6 0,-2 4 2 0,-3-1-15 16,3 0-13-16,-3 3-10 0,1 0-23 0,-7 2-12 15,11-3-10-15,-11 3-7 0,10 0-15 0,-10 0-11 16,11 0-12-16,-11 0-19 0,9 3-107 0,-9-3-291 15,9 2 129-15</inkml:trace>
  <inkml:trace contextRef="#ctx0" brushRef="#br0" timeOffset="40241.71">21985 11935 26 0,'0'0'95'16,"0"0"-1"-16,0 0-3 0,0 0-3 0,8 3 9 15,-8-3 1-15,0 0 6 0,0 0-1 0,0 0-4 16,0 0-2-16,0 0-7 0,-13 17-4 0,8-12 4 16,1-1 2-16,1 3-3 0,-3 0-2 0,-1 1-6 15,1 0-6-15,-2 2-3 0,2-2-6 0,-1 1-8 0,1 0-5 16,0 0 0-16,0 2-3 0,1-2-1 16,1 0-5-16,-1 3-3 0,2-2-5 0,0 1-4 15,0 0-2-15,1-1-6 0,2-1-1 0,-2 3-3 16,4-6 0-16,-2 3 0 0,2 0 0 0,3-1-6 0,-2 0 3 15,3-4-3-15,-1 1-3 0,3-2 3 0,0 2-5 16,0-4 0-16,3-1-1 0,1 3 0 0,-3-3-2 16,4-3 1-16,-3 3-1 0,1-4-5 0,-1 0 3 15,4-2-5-15,-5 1 3 0,3-2-1 0,-6-2 1 16,3-2 1-16,1-1-3 0,-1-3 1 0,-3-2 5 16,1 0-5-16,-3 1 2 0,-2-1 2 0,-2 2-5 15,-2 2 5-15,0 2-6 0,-3 0 1 0,-1 0 2 16,2 2-1-16,-5-1 4 0,3 5-2 0,-4-3-3 15,1 5 3-15,-3 2-6 0,-1-1 3 0,1 2 0 16,1 0-1-16,0 2 1 0,0-1-1 0,0 0 0 16,2 4-8-16,-1-3-5 0,2 3-8 0,1-2-13 15,1 0 1-15,0 0-15 0,6-3-4 0,-10 9-7 16,7-6-4-16,3-3-15 0,-5 6-14 0,5-6 3 16,0 0 5-16,3 12-8 0,-3-12-5 0,9 5-1 0,-9-5 5 15,12 3-6-15,-4-3-7 0,0 2-106 16,-8-2-231-16,20-5 102 0</inkml:trace>
  <inkml:trace contextRef="#ctx0" brushRef="#br0" timeOffset="40710.498">22189 11956 53 0,'11'-5'132'0,"-2"1"-8"16,-1 0-7-16,2 1 7 0,-10 3-8 0,10-3-3 16,-4-1 9-16,-6 4-1 0,8-3 5 0,-8 3-3 0,0 0-2 15,8-2 1-15,-8 2-6 0,0 0-4 0,0 0-4 16,0 0-5-16,0 0-12 0,0 0-6 15,0 0-3-15,0 0-7 0,-18 11-7 0,13-6-1 0,1-1-13 16,-1 2-6-16,-5 0-1 0,6 2-6 0,-2 2-2 16,-1-2-1-16,1 2-6 0,-2-2-7 0,4 4-2 15,-1-3-1-15,4 3-5 0,-2-2 1 0,-1-1-2 16,2 1-2-16,2 1 4 0,2 0-8 0,2-2 0 16,-2-2 0-16,0 3-4 0,5-2 3 0,1-1-1 15,-3-2 2-15,3 2-4 0,0-2 1 0,6-3 0 16,-4-1-1-16,4 0-4 0,5-1 4 0,-1 0-2 15,0-2 1-15,2 0-3 0,-2-1-1 0,0-3 1 16,0 2 2-16,-1-1-5 0,-2-2 1 0,1 0-5 16,-1-1 1-16,-4-1-1 0,7 0-1 0,-7-3 0 15,0 0 2-15,-1-4 3 0,0 3-2 0,-1-1-2 16,-1-2 0-16,-4 5 5 0,-1-1-5 0,-3 1-4 16,-1 0-1-16,-1-1 0 0,-2 2 5 0,-1 2-4 15,-4 0 0-15,0 2 4 0,-2 1-2 0,-3 3 1 16,-3-3 4-16,-4 5-4 0,1 0 2 0,2 2-1 15,-2 2 3-15,-1 2-1 0,2-1 3 0,0 2-4 16,1 2 0-16,2-2 1 0,6 0-2 0,-4 1-2 16,5-2-12-16,-1 2-5 0,-1 0-5 0,5-1-17 15,-1 2-10-15,0-3-17 0,4-1-7 0,3-5-9 0,-2 10-12 16,2-10-6-16,0 0-8 0,8 9-7 16,-2-8-9-16,-6-1-11 0,14-1-140 0,-14 1-305 15,12-2 136-15</inkml:trace>
  <inkml:trace contextRef="#ctx0" brushRef="#br0" timeOffset="41107.782">22582 11596 116 0,'5'-9'159'0,"-1"4"-8"0,1-5-8 15,-2 4-6-15,2 2-5 0,-5 4-17 0,2-8-10 16,-2 8-9-16,5-7-11 0,-5 7-1 0,4-4-15 15,-4 4 3-15,0 0-5 0,8-5-8 0,-8 5-4 16,0 0 4-16,0 0-1 0,11 8 0 0,-11-8 0 16,4 7-4-16,-2 2 8 0,-2 0 1 0,0 2-8 15,0-1-2-15,-2 7-4 0,0-5-2 0,0 4 0 16,0 2-8-16,2-2-4 0,-3-3-6 0,3 4 0 16,0 0-2-16,-2-5-3 0,4 4-2 0,-2-3-1 15,0 0-4-15,0 0 4 0,0 2-6 0,3-3-1 16,1 2-2-16,-4-3 2 0,4 0-3 0,-2 1 1 15,1-5-4-15,0 3 0 0,1-2 0 0,0 0-4 16,1 0 2-16,-1-1-1 0,0 1-2 0,1-3 2 16,0-1-8-16,4-1 3 0,-3 2-13 0,3-1-3 15,1-1-5-15,1-1-9 0,-3 0-5 0,4-2-9 16,-5 0-7-16,4 0-6 0,1 0-13 0,-7 0-10 16,-5 0-15-16,18 0-7 0,-10-2-10 0,-2-1-21 0,1 1 1 15,-1-3-153-15,0-1-307 0,0 1 137 0</inkml:trace>
  <inkml:trace contextRef="#ctx0" brushRef="#br0" timeOffset="41430.2">22696 11780 60 0,'0'0'83'0,"-8"2"-7"0,8-2-9 16,0 0-3-16,0 0-8 0,0 0 2 0,0 0 6 16,0 0 5-16,0 0 1 0,0 0-1 0,0 0 17 15,0 0-7-15,0 0-5 0,23-17-1 0,-15 11-12 16,1 1 21-16,1-1 3 0,0 0-4 0,1 1-4 16,-1-2 0-16,3 2-3 0,-2-3-7 0,-1 2-6 15,1 0-8-15,0 4-6 0,-2-2-5 0,2-1 0 16,-4 4-5-16,-1-4-6 0,-6 5 0 0,14-4-3 15,-8 2-7-15,-6 2-5 0,7-2-10 0,-7 2-7 16,10-1-13-16,-10 1-8 0,0 0-4 0,0 0-7 16,0 0-15-16,0 0-20 0,0 0-18 0,0 0-21 15,-5 15-10-15,5-15-24 0,-9 7-93 0,9-7-254 16,-7 9 112-16</inkml:trace>
  <inkml:trace contextRef="#ctx0" brushRef="#br0" timeOffset="41807.255">23230 11891 101 0,'0'0'179'0,"6"1"-6"0,-6-1-10 16,0 0-10-16,9 1-14 0,-9-1-1 0,6 4-8 15,-6-4-2-15,6 7-11 0,-4-3-13 0,-2-4-1 16,4 10-2-16,-1 0 5 0,-6-3-13 0,3 2-6 16,0 2-9-16,-4 0-6 0,-2 2-5 0,-2 1-4 15,-1-2-8-15,1 5-1 0,0-2-8 0,-1-1-4 16,-4 1 1-16,-1-1-13 0,1-1-2 0,1-1-14 15,-1 0-14-15,0 2-11 0,-1-2-18 0,1 0-11 16,-1 0-21-16,3-1-7 0,0-2-26 0,1-1-11 16,0 1-11-16,0-3-30 0,-1 0-19 0,2 0-131 15,3 0-319-15,6-6 141 0</inkml:trace>
  <inkml:trace contextRef="#ctx0" brushRef="#br0" timeOffset="51603.859">20434 4374 97 0,'-5'-7'111'16,"5"7"-7"-16,0 0-7 0,0 0-1 0,-1-8 1 16,1 8 2-16,0 0-15 0,0 0 0 0,0 0-4 15,-3-7 3-15,3 7-4 0,0 0-2 0,0 0 3 16,0 0 0-16,0 0-7 0,0 0-2 0,0 0-12 15,0 0-4-15,-5-6-9 0,5 6-2 0,0 0-4 16,0 0-9-16,0 0 2 0,0 0 1 0,0 0-16 16,0 0 5-16,0 0 0 0,0 0-3 0,0 0 4 15,-2 25-1-15,2-19-1 0,-4 3 0 0,2 0-2 16,0 2-2-16,-1 0-2 0,3 2 2 0,-2 3 2 16,0 1-7-16,-2 0 2 0,4 9 2 0,-6-8-4 15,2-1 0-15,3 0-1 0,-3 2-3 0,2-3 2 16,0-1 0-16,-1 2 13 0,3-5-3 0,-2 1-4 15,4-2-2-15,-4 1-1 0,2 0 1 0,2-3-2 16,-4 0 3-16,2-9-5 0,2 14-4 0,-1-8 3 16,1 0-1-16,-2-6 0 0,0 0-1 0,-2 12 1 0,2-12-3 15,0 8 2-15,0-8-3 0,0 0 1 16,0 9-9-16,0-9-11 0,0 0-11 0,0 0-16 16,-1 8-10-16,1-8-9 0,0 0-22 0,-3 9-21 15,3-9-12-15,-1 7-19 0,1-7-31 0,-4 8-110 16,3-3-297-16,1-5 132 0</inkml:trace>
  <inkml:trace contextRef="#ctx0" brushRef="#br0" timeOffset="52774.818">19482 6575 64 0,'0'0'122'15,"0"0"-11"-15,0 0-8 0,0 0-8 0,0 0-5 16,0 0-17-16,-20 10-3 0,20-10 0 0,-9 4-1 0,9-4-10 16,-9 1 2-16,4 4 1 0,5-5 1 0,-13 0-6 15,13 0 1-15,-10 1-1 0,10-1-7 16,-10-1-4-16,10 1 3 0,-12-5-3 0,7 4-4 0,5 1-4 15,-10-6-3-15,4 1-4 0,3 1-4 0,3 4-3 16,-9-11-3-16,6 6 0 0,1-2-1 0,-1 0-6 16,3-3 0-16,0 0-2 0,0 10 0 15,1-19-1-15,1 9-6 0,2 3 7 0,-1-2-7 0,1 1-2 16,0 1-3-16,1 2 8 0,0 0-8 16,0 1 4-16,-5 4-2 0,10-5-1 0,-2 1 3 0,-1 3-1 15,-7 1-6-15,10 0 9 0,-10 0-9 0,11 5 3 16,-4-3 6-16,-2 5 6 0,0-4 3 0,2 4-3 15,0 1 1-15,-3 1 12 0,2 1 3 0,-3 2 3 16,1-2 1-16,-4 2-6 0,2 2 5 0,-2 2 5 0,2 2-4 16,-4-2-2-16,-2 1-1 0,-1-2 3 15,-1 2-5-15,2-2-4 0,-5 2-1 0,0 2 0 16,-1-4 0-16,0 0-1 0,-1-2-1 0,0 2-3 16,-3-1-1-16,0-1 4 0,-1-1-2 0,0 2 0 0,1-3-2 15,-1-1 3-15,2-3 3 0,2 0-8 16,-1 0 2-16,1-3-4 0,1-1 3 0,1 0-4 15,-3 1-1-15,4 1-1 0,2-3 2 0,6-2-3 0,-13 3-2 16,13-3 2-16,-7 1-2 0,7-1-6 0,0 0-4 16,0 0-3-16,-12-6-3 0,12 6-2 15,0-8 1-15,0 8 2 0,0 0 1 0,5-16-1 16,-2 11 0-16,1-2 1 0,1 2-1 0,4-2 3 0,-2-1 1 16,0 1 0-16,0 2-1 0,-1 2 1 15,5-2-2-15,-3 3 5 0,-1 0-3 0,3-1 1 0,1 2 1 16,-3 1-4-16,-8 0 5 0,15 0 6 0,-8 1 10 15,4 2-4-15,-2 1 4 0,1-1 5 0,-1 2 0 16,0 0 9-16,0 0-5 0,0 0 0 0,-1 4-2 16,4-1-2-16,-4 1 2 0,2-1-4 15,4-1 4-15,-4 2-5 0,5-1-2 0,-4 1 0 0,4-1-1 16,-5-2-1-16,2 0 2 0,1-1-3 0,-2-2-2 16,3 1 5-16,-2-1-4 0,-1 1-2 0,2-3-2 15,-3-4 1-15,1 3 4 0,1 0-7 0,-5-2-8 16,3 1-11-16,3 1-14 0,-7-3-12 0,-6 3-12 15,13-4-11-15,-4 1-23 0,-4-1-18 0,1-1-28 16,2 0-16-16,-2 0-32 0,-1 0-164 0,-1 0-372 16,0-4 164-16</inkml:trace>
  <inkml:trace contextRef="#ctx0" brushRef="#br0" timeOffset="53906.628">21849 6435 166 0,'-8'0'169'0,"8"0"-17"0,-13 0-12 16,13 0-16-16,-10 0-11 0,10 0-14 0,-9 2-9 16,9-2-7-16,0 0-16 0,-9 2 1 0,9-2-9 0,0 0-4 15,0 0-9-15,0 0-2 0,0 0-5 0,0 0-5 16,0 0 1-16,0 0-3 0,0 0-4 0,0 0-4 15,0 0-2-15,0 0-3 0,24-16-1 0,-18 13 5 16,2 0-8-16,3-1-7 0,1 2 9 0,-1-2-7 16,0 1-4-16,2-2 2 0,1 2 0 0,0 3-6 15,-2-2 4-15,1 0-2 0,0 2 2 0,5 0 1 16,-7 0-4-16,0 2 4 0,3-1 1 16,-1 0-5-16,-4 3 2 0,3-1 1 0,-4 2 4 0,3 0-6 15,-1-2 8-15,-4 4 4 0,1 0 2 0,-1 2-1 16,-2-3 3-16,0 3 4 0,-3 1-6 0,-1 0 6 15,0 2 0-15,-3-2-4 0,1 4-1 0,-6 0 0 16,0 1-5-16,3-5 3 0,1 2-6 0,-4 2 7 16,-1-5-4-16,-4 3 1 0,0-1-7 0,-1 1 3 15,4-4-4-15,-4 1 4 0,3-2-2 16,1-1-1-16,-1 0-2 0,2-3-1 0,0 1 4 0,-1-1-3 16,4 0-1-16,0 1 1 0,6-4-1 0,-10 4 2 15,10-4-1-15,-10 1 2 0,10-1-2 0,0 0 0 16,-9 2-3-16,9-2-2 0,0 0 2 0,0 0-6 15,0 0-5-15,0 0 8 0,0 0-6 0,0 0 3 0,0 0-1 16,15-19 1-16,-9 14-1 0,0 3-1 16,2-5 3-16,3 1 0 0,-1 1 0 0,1-1-2 15,2 1-1-15,-2 0 2 0,9 0 3 0,-3 0-3 16,1 0 3-16,-5 1-1 0,5 1-3 0,-4 1 2 0,4-3-1 16,-5 5 4-16,1-1-6 0,-1 0 3 15,0 1 1-15,-1 1 0 0,1 0 0 0,-1 4-1 16,-1-5 0-16,-1 4 3 0,-2-1-4 0,1 1 3 0,-4-1 4 15,3 1 7-15,-2 1 1 0,0 1 1 0,-2-2-1 16,0 3 4-16,1 1 6 0,-5 2 4 0,-3-2-2 16,1 1 3-16,0 0 0 0,-2 2 3 15,-6 2 3-15,-2 0 0 0,2-1-2 0,-6 0 4 0,1 2-3 16,-4-2-1-16,4-4 1 0,-3 3 2 0,-3-4 2 16,-4 3 3-16,4-4-7 0,-4 3 1 0,6-3-6 15,0-2 3-15,-2 1-11 0,-1-3 3 0,2 1 1 16,-1-1-4-16,-5 1-23 0,3-1-16 0,3-2-13 15,-3 1-13-15,0 0-14 0,3 2-22 0,3-3-29 16,-2 0-36-16,5-3-30 0,3 3-216 0,-1-1-424 16,3-1 189-16</inkml:trace>
  <inkml:trace contextRef="#ctx0" brushRef="#br0" timeOffset="54940.028">18420 8008 90 0,'0'0'93'0,"0"0"-1"15,0 0 3-15,0 0-6 0,0 0-3 16,0 0-9-16,0 0-1 0,0 0 7 0,2 17 2 0,-2-17-4 16,-3 13 1-16,-1-5-5 0,1-1-9 0,-2 1 2 15,2 2-8-15,-5 1-3 0,3 0 0 16,-4 3-3-16,5-3-4 0,-4 4 1 0,0 0-8 0,0 0 2 16,0 3-8-16,0-2-2 0,1 0-4 0,-2-1-6 15,1 2 4-15,-1-1-8 0,4-1 2 0,-1 1-3 16,-2 0 0-16,2 2-2 0,-3-2 0 0,4-1-3 15,0 1 3-15,-1-2-6 0,-1 1 0 0,-1 0 3 16,3-3 0-16,1-1-4 0,0-2 2 0,3 1-4 16,-3 1 6-16,4-1-4 0,-1-3-1 0,0-1 1 15,1-6 0-15,2 11-4 0,-2-4-1 0,4 0 6 16,-4-7 3-16,7 6 0 0,-1-2 2 0,1-4 2 16,-7 0-5-16,21 0 3 0,-7-2-4 0,-1 0-2 15,7-4 1-15,0 2-5 0,0 0 0 0,-2-5 0 16,1 3-1-16,2 3 3 0,-1-2-4 0,-4 0-3 15,4-2 3-15,-8 4-9 0,1 1-14 0,-3-3-17 0,2 4 1 16,-5-3-7-16,4 2-7 0,-11 2-7 16,16-9-13-16,-9 6-8 0,-7 3-14 0,10-8-14 0,-5 3-18 15,-5 5-4-15,9-9-23 0,-8 7-101 16,-1 2-269-16,0 0 120 0</inkml:trace>
  <inkml:trace contextRef="#ctx0" brushRef="#br0" timeOffset="55206.437">18542 8292 53 0,'0'0'153'16,"-1"-9"1"-16,1 9-5 0,0 0-2 0,0 0-7 16,0 0-10-16,0 0-9 0,0 0-11 0,0 0-8 15,0 0-2-15,0 0 2 0,0 0-4 0,0 0-2 16,0 0 0-16,-12 21-9 0,9-11-1 0,0 1-5 15,0 1-4-15,-2 2 4 0,1 5-6 0,0-1-7 16,3 6-8-16,-3 0-5 0,3-3-4 0,-2 4-1 16,-2 3-10-16,4-3-5 0,-2 1-10 0,0 2-14 15,1-2-17-15,0 1-13 0,0-8-21 0,1 7-17 16,0-1-20-16,0-5-19 0,-2-1-21 0,3-2-10 16,-1 0-28-16,-2-5-169 0,-2 2-350 0,1-4 156 0</inkml:trace>
  <inkml:trace contextRef="#ctx0" brushRef="#br0" timeOffset="56405.416">19850 10031 58 0,'0'0'111'0,"0"0"-5"0,0 0-4 0,0 0-9 16,0 0-5-16,0 0 1 0,0 0-4 0,0 0 3 16,0 0 1-16,0 0-1 0,0 0 4 0,0 0-2 15,-1 22-1-15,1-22-9 0,-5 13-3 0,2-7-1 16,-1 5-6-16,-1-2-9 0,0 0-2 0,-1 3-8 15,1 0 0-15,1 3-1 0,-1-4-7 0,0 4-6 16,1-3 1-16,-2 0-6 0,3-2-3 0,-1 1-4 16,0-1 0-16,3 0-5 0,0-2-4 0,2 3 3 15,-1-3-5-15,-1-1 1 0,1-7-4 0,1 13 10 16,0-6-12-16,-1-7 0 0,5 9-1 0,-2-6-1 16,-3-3 1-16,11 5-1 0,-4-5 0 0,-7 0 0 0,18 0 0 15,-7-3-3-15,1 1 1 0,0-2-1 0,0 0 1 16,2 0-3-16,3 0 2 0,0-2 2 15,-1 1-3-15,2-1-1 0,-4 1 0 0,6 0 3 0,-4 1-1 16,1-2-1-16,-4 3-1 0,1 1 0 0,-1-3 1 16,1 3 1-16,-2 1 3 0,0-2-3 15,0 1 1-15,-2 2-4 0,2-1 2 0,-12 1-3 0,11-3 8 16,-4 3-4-16,-7 0 3 0,12 0-2 0,-12 0 3 16,10 3 3-16,-10-3 4 0,6 3 2 0,-6-3 6 15,0 0-1-15,7 5 1 0,-7-5 3 0,4 6 1 16,-4-6 6-16,0 7 0 0,0-7-2 0,0 0-4 15,-4 14 3-15,1-6-1 0,-1-3-7 0,-1 4-1 16,-3-1 1-16,0 1 1 0,-2 2 0 0,1-2 3 16,-1-2-2-16,-6 4 3 0,1 1-4 0,-4-1-2 15,5-4 4-15,-3 1-5 0,-1 0 7 0,3 0-7 16,-3 0-3-16,0-2 0 0,2 2 3 0,-1-3-6 16,4 0 0-16,2 0-2 0,-1-1-4 0,0 1 3 15,2 0-2-15,-1-3-7 0,2 3 4 0,3 0-6 0,-3-3-15 16,2 2-15-16,1-3-24 0,0 2-22 0,6-3-19 15,-12 4-14-15,7-2-15 0,5-2-12 16,-9 3-27-16,9-3-26 0,0 0-175 0,0 0-393 16,-12-3 174-16</inkml:trace>
  <inkml:trace contextRef="#ctx0" brushRef="#br0" timeOffset="56722.559">19831 10123 116 0,'0'0'114'16,"0"0"-7"-16,0 0-2 0,0 0-3 0,0 0-16 15,0 0-3-15,0 0 1 0,22 9 6 0,-22-9-6 16,15 0 1-16,-5-1 3 0,3 0-2 0,-1-3-4 15,2 0-3-15,2-1 0 0,2-1 8 0,-2 1-6 16,1 0-4-16,1 0-5 0,1-2-7 0,1 4-6 16,-4-2-2-16,2-2-9 0,-4 4 0 0,-1-1-10 15,1 1-5-15,-1-3-5 0,-3 4 2 0,-1 1-9 16,-1 1-6-16,-8 0-13 0,13-3-12 0,-13 3-12 16,10 0-18-16,-10 0-27 0,0 0-19 0,10-2-31 15,-10 2-22-15,0 0-153 0,0 0-316 0,0 0 140 16</inkml:trace>
  <inkml:trace contextRef="#ctx0" brushRef="#br0" timeOffset="58478.086">23607 11544 4 0,'0'0'169'0,"0"-8"-13"0,0 8-18 16,0 0-10-16,0 0-12 0,0 0-16 0,0 0-10 16,2-6-6-16,-2 6-8 0,0 0-6 15,0 0-7-15,0 0-8 0,0 0-1 0,0 0-6 0,0 0-6 16,7-4-2-16,-7 4 12 0,0 0 5 0,0 0 5 16,0 0 3-16,0 0 0 0,0 0 1 0,0 0 1 15,0 0-3-15,0 0-4 0,0 0 0 0,0 0-2 16,0 0-5-16,0 0-5 0,0 0-5 0,0 0-9 15,0 0 1-15,0 0-6 0,0 0-4 0,0 0 2 16,0 0-4-16,0 0-4 0,0 0 0 0,0 0-2 16,0 0-4-16,-23 9 1 0,23-9-5 0,-9 2-4 15,5 1 9-15,0 3-3 0,-1-2-2 0,1 1-2 16,-1 0 3-16,5-5-4 0,-11 8 2 0,4-1-1 0,3 0-1 16,-1 0 2-16,1-2 0 0,-1 2 0 15,1 1 2-15,-1-2-3 0,0 2 0 0,3-1-2 0,-2 2 2 16,0-4-1-16,-1 3 2 0,0 0-2 15,3-1 1-15,0-1-3 0,1 1 0 0,1-7-2 0,-5 10 4 16,5-10-4-16,0 11-2 0,0-11 3 0,0 10 0 16,0-10-1-16,0 7 0 0,0-7 2 15,5 7-2-15,-5-7-1 0,5 8 5 0,-5-8-6 0,9 4 1 16,-4-4 1-16,-5 0-1 0,13 2 0 0,-3-2 2 16,-4 0-3-16,5 0 4 0,1-2-3 0,1 2-1 15,-2-3 3-15,3-1 0 0,-1 2-3 0,1-1 1 16,-1-1-1-16,1 0 0 0,1 1-1 0,-2 0 2 15,5-3-1-15,-6 4 0 0,0-1 0 0,0 1 0 16,2 0 2-16,-1 0 2 0,-1 1-3 0,-1-2-3 16,0 3 2-16,-1 0 0 0,2-2 0 0,-2 0 0 15,2 0-3-15,-4 2 1 0,0-1 1 0,-8 1-1 16,15 0-1-16,-15 0 1 0,12 0 4 0,-12 0-1 0,12 4-4 16,-7-4 1-16,-5 0 3 0,9 1-3 0,-9-1 3 15,6 2 1-15,-6-2-3 0,0 0 1 16,7 4 1-16,-7-4-1 0,0 0 1 0,7 4 3 15,-7-4 5-15,0 0 4 0,0 0 2 0,1 7-3 0,-1-7 0 16,0 0 0-16,0 0-1 0,-8 11 1 0,8-11-2 16,-9 6 1-16,5-1 0 0,0 0-1 0,-1 0-1 15,0 0 1-15,-2-1-1 0,-2 1 2 0,3-1 4 16,-2 2-3-16,-3 1-2 0,1-2 4 0,3 0 1 16,-4 2-2-16,1 0 0 0,-2-1 1 0,-1 0 1 15,-4 1-1-15,-3-2 0 0,5 2-2 0,-1 1-1 16,-1 1 0-16,0-3 0 0,-1-2 4 0,2 0-1 15,2 2-3-15,3-4 3 0,-1 2-3 0,0-1 2 16,2-1 1-16,-2-1-5 0,2-1-3 0,4 3 2 16,-1 0-2-16,7-3-3 0,-14 2 3 0,14-2-1 15,-6 2-3-15,6-2-3 0,-8 2-8 0,8-2-10 16,-9 1-15-16,9-1-18 0,0 0-17 0,0 0-13 16,-11-1-20-16,11 1-13 0,0 0-15 0,0 0-15 0,-4-7-21 15,4 7-18-15,0-11-174 0,0 11-388 16,0-11 173-16</inkml:trace>
  <inkml:trace contextRef="#ctx0" brushRef="#br0" timeOffset="58862.295">23607 11522 93 0,'0'0'149'0,"0"0"-11"0,0 0-3 16,0 0-14-16,0 0-9 0,-3-12-10 0,3 12-11 16,0 0-3-16,7-6-11 0,-3 2 4 0,-4 4-6 15,10-6-5-15,-5 4 1 0,1-1-5 0,4 1-3 16,1-2 0-16,-1 1-1 0,1 0-2 0,1-1 5 15,1 2-1-15,-1-2-3 0,1 0-4 0,5 0-5 16,-5 1 0-16,5 1-5 0,-7-1-2 0,2 0-4 16,-2 2-2-16,0-3-7 0,-2 4-2 0,0-1 0 15,-2 1 0-15,1-3-8 0,0 3-2 0,0-2-1 16,-8 2-4-16,11-2-2 0,-11 2-3 0,11 0-15 16,-11 0-13-16,0 0-19 0,12 0-13 0,-12 0-18 0,0 0-10 15,9 0-19-15,-9 0-10 0,0 0-22 0,9 1-20 16,-9-1-139-16,0 0-311 0,0 0 139 15</inkml:trace>
  <inkml:trace contextRef="#ctx0" brushRef="#br0" timeOffset="59313.145">24024 11135 69 0,'-2'-4'169'0,"2"4"-13"15,-4-9-6-15,4 9-14 0,0 0-17 0,0 0-9 0,0 0-9 16,0 0-11-16,6-8-12 0,-6 8-1 15,12 1-3-15,-12-1-3 0,18 2 1 0,-5-1 1 16,5 3 1-16,-5-1 13 0,4 3 0 0,1-1 4 0,0 2 6 16,0 1 3-16,1 2-5 0,0 1 3 0,-2 0 5 15,6 3-3-15,-7 0 2 0,-1 1 2 0,-1-1-1 16,-3 1-9-16,0 5-4 0,1 2 0 16,-5-4-4-16,3 7 2 0,-4 0-7 0,-2 3-2 0,-4-2 0 15,-2 2-10-15,0 0-2 0,-5 3-10 0,0 0-1 16,-1-1-10-16,-1 0-3 0,-2 1-5 0,-2 1-1 15,-2-4-12-15,-1 2-17 0,-2 0-23 16,1 0-2-16,-4-1-21 0,1 0-18 0,-2 0-9 0,-1-3-15 16,3 1-16-16,-3-1-16 0,-4-1-24 0,5 0-16 15,-6-1-23-15,2-3-12 0,-2-2-34 0,2-1-208 16,-10-4-463-16,2 1 205 0</inkml:trace>
  <inkml:trace contextRef="#ctx0" brushRef="#br0" timeOffset="61503.484">18922 13714 67 0,'0'0'121'0,"0"0"-8"16,0 0-12-16,0 0-1 0,0 0-10 15,0 0 2-15,-15 12-11 0,12-5 0 0,0-2-1 0,-2 4 7 16,-1 1-1-16,1 0 3 0,0 0-12 0,-1 4-3 16,2-1-8-16,0-2 2 0,0-1-4 0,2 1-7 15,1-1 3-15,-5-1-4 0,6 2-5 16,-2-1-4-16,2-3-6 0,0 3-4 0,0-10-2 0,3 12 1 16,-1-5-12-16,1-3-1 0,2 3-5 0,0-3 2 15,0 1-2-15,5 1-6 0,-1-3 5 0,0 0-1 16,4-1-8-16,-6-2 4 0,5 2-3 0,1-2 1 15,-3 0 2-15,0-2-5 0,3 2 2 0,-3-2-4 16,-1-2 0-16,1 0 3 0,-1-1-4 0,0 0 6 16,1-3-3-16,-2 1-2 0,1 0 4 0,-1-2-5 15,-1 1-1-15,-1-4 3 0,3 3-4 0,-6-3 1 16,3 0-5-16,-2 2 8 0,-1-2-4 0,1-5-3 16,-3 2 3-16,2-1 0 0,-3 3 0 0,-3 1-1 15,2 0 2-15,-2 2 0 0,-4-1 0 0,-2 1-2 16,1 3 3-16,-2-1-4 0,-7 2 0 0,2 0 1 15,-6 1 6-15,1 4 0 0,1 1 6 0,-3 0 2 16,0 1 4-16,1 2 1 0,0 1-4 0,1 1-7 16,2-2 6-16,0 2 1 0,5 0-5 0,-3-1-2 15,6 4-1-15,1 1-4 0,3-5-7 0,1 2-12 0,1 3-3 16,2-2-17-16,-2 4-12 0,4-2-5 16,0-1-12-16,0-1-20 0,0 4-15 0,3-5 6 0,-3-6-10 15,5 12-6-15,-3-7-1 0,3-1 2 16,-1 1-6-16,-4-5-21 0,10 3-74 0,-3 0-225 0,-7-3 99 15</inkml:trace>
  <inkml:trace contextRef="#ctx0" brushRef="#br0" timeOffset="61853.714">19234 13350 137 0,'0'0'164'0,"4"-7"-5"16,-4 7-12-16,0 0-9 0,1-7-16 0,-1 7-11 16,0 0 2-16,0 0-2 0,0 0-3 0,0 0-3 15,-6 29-9-15,2-12-3 0,0 0-1 0,0 9-7 16,1-1 5-16,-1 2-2 0,1 3-6 0,1-3 2 16,-2 3-8-16,-1 1-5 0,1 1-1 0,-4 2-3 15,1 2-4-15,-1-3-1 0,2-2-3 0,-1 2-6 16,-2 2-4-16,3 0-7 0,-1-4-4 0,1 3-3 15,-3-3-4-15,3-2 1 0,1 3-8 0,1-2 0 16,-1 0-5-16,-1-3-4 0,2 2-6 0,1-6-9 16,0 2-5-16,3-5-6 0,-2-3-11 0,2 1-10 15,0-1-11-15,2-4-12 0,0-1-15 0,-1-2-11 16,2-1-3-16,-2 2-19 0,5-5 4 0,-3-1-11 16,-1 2 0-16,5-4 3 0,-1-2-5 0,-6-1-6 15,14-1-9-15,-8-2-27 0,3-1-100 0,0-4-275 0,2-5 122 16</inkml:trace>
  <inkml:trace contextRef="#ctx0" brushRef="#br0" timeOffset="62457.274">19522 13634 153 0,'-6'-7'162'0,"6"7"-7"0,-3-6-20 0,3 6-11 16,0 0-16-16,-3-7-8 0,3 7-10 0,0 0-2 16,0 0-5-16,0 0-12 0,0 0-6 15,-7 17-4-15,4-10-7 0,3-7 9 0,-5 13 1 0,1-2 0 16,-1-1-1-16,3 2 2 0,-1 1-4 0,0 1-5 16,1-2-4-16,-3 6 7 0,1-2 1 15,2 3-4-15,0-4-3 0,-5 2-6 0,4-3-4 0,-1 3-3 16,0-1-2-16,3-3-6 0,-2 3-6 0,1-5 1 15,-2 2-2-15,1-2-5 0,-3-1-1 0,6-1-4 16,-5-1 1-16,5 0-2 0,-5-2 3 0,5 0-3 16,-5 0 1-16,5-6 0 0,-7 9 3 0,3-6-4 15,4-3-3-15,-10 3-2 0,10-3 1 0,-10 2-2 16,10-2 3-16,-10 0-1 0,10 0-4 0,-10-7 2 16,4 3 2-16,3-2-4 0,-2 0 1 0,2-2-5 15,2-2 0-15,-2-2-6 0,1-3 3 0,5-2-6 16,1-1-5-16,3-8-2 0,2 2-5 0,1-2-2 15,0 0 5-15,3-1-1 0,0 0 2 0,1 3-1 16,1 1 5-16,-1 2 1 0,4 2-3 0,-7 5 2 16,6 1 0-16,-2 1 3 0,2 3 2 0,0-2 1 15,-1 2-4-15,-2 0 6 0,3 3-2 0,-4 2 2 16,-2 2 2-16,-5-1 1 0,2 2 3 0,-1 0 1 16,-7 1 13-16,11 0 9 0,-11 0 5 0,5 7-1 15,-4 0 2-15,-1-7-2 0,-7 17-2 0,-2-8-3 16,1 2-2-16,-1 1 3 0,-2 2-7 0,-1-1 1 15,1-2-1-15,-1 2 1 0,1 1-7 0,0-2 1 16,-3 0 1-16,3 1-6 0,3-4-1 0,1 1-5 0,-1 0-7 16,1-3-11-16,1 2-17 0,1 3-17 15,0-4-21-15,2-3-16 0,1 2-11 0,1 1-5 16,1-8-22-16,1 16-5 0,1-11-21 0,4-3-5 16,0 3-15-16,-6-5-116 0,9 5-309 0,-4-4 136 15</inkml:trace>
  <inkml:trace contextRef="#ctx0" brushRef="#br0" timeOffset="62791.823">19897 13788 94 0,'0'0'167'0,"0"0"-16"16,0 0-3-16,0 0-11 0,0 0-12 0,0 0-8 16,0 0-9-16,1 5-15 0,-1-5-10 0,0 0-2 15,0 0-9-15,0 0 2 0,0 0-10 0,0 0 1 16,5 5-6-16,-5-5 0 0,5 2-9 0,-5-2 2 16,11 1-5-16,-3-1-4 0,2 2-7 0,0-4-2 15,1 2-2-15,1-2-4 0,0 1-2 0,1-1 1 16,1 0-9-16,-3 1-8 0,1-1-13 0,2 0-13 15,-3-3-14-15,1 3-8 0,2-3-5 0,-3 4-17 16,-1-2-16-16,1-3-3 0,-4 3-9 0,0 1-3 16,0-1-17-16,-1 0-34 0,-6 3-79 0,5-11-240 15,-5 11 106-15</inkml:trace>
  <inkml:trace contextRef="#ctx0" brushRef="#br0" timeOffset="63020.09">19953 13684 122 0,'-11'0'176'0,"11"0"-9"0,0 0-13 0,-7-2-5 15,7 2-22-15,0 0-10 0,0 0-10 0,0 0-13 16,0 0-13-16,0 0-4 0,0 0-5 0,0 0-12 16,0 0-7-16,19-12-4 0,-9 10-5 0,0 0 0 0,2-2-8 15,-3 2-6-15,2 0-4 0,-1 1-16 16,1-1-3-16,-1 0-16 0,-3 0-11 0,1 0-18 15,-8 2-11-15,15-3-9 0,-7 3-24 0,-8 0-23 0,12-5-21 16,-12 5-94-16,5-2-237 0,-5 2 105 16</inkml:trace>
  <inkml:trace contextRef="#ctx0" brushRef="#br0" timeOffset="65480.259">20906 13179 45 0,'1'-5'96'16,"-1"5"-8"-16,0 0 1 0,7-8-15 0,-7 8 1 15,6-4 3-15,-6 4 4 0,6-3-3 0,-6 3-4 16,5-4-1-16,-5 4-3 0,6-4 7 0,-6 4 2 15,0 0 3-15,0 0 0 0,5-4-1 0,-5 4 1 16,0 0-1-16,0 0-1 0,0 0-3 0,0 0-1 16,0 0-8-16,0 0-3 0,0 0-7 0,0 0-8 15,0 0-5-15,0 0-8 0,0 0 0 0,0 0-7 0,0 0-2 16,0 0-2-16,0 0-3 0,0 0-2 0,-14 17 2 16,7-9-2-16,0-1-2 0,-1 1 1 0,1 1-2 15,-2 3-2-15,-1 0-3 0,2 1 1 0,-2 0-4 16,-1 0 6-16,2 1-5 0,1 1 4 0,-3-1-2 15,3 0 0-15,2 2 0 0,-2 1 0 0,0-3-3 16,2 2 1-16,-1-4-3 0,4 1 2 16,-3 4 0-16,1-4-3 0,-1 1 3 0,3 2-2 0,1-4-1 15,2-4 3-15,0 4-4 0,0-3 0 0,0-1-4 16,2 1 3-16,-1 1-2 0,0-5 3 0,-1-5-3 16,10 10 5-16,-7-6 3 0,6 0 0 0,0 0 2 15,1-2-3-15,2 1-1 0,0-1-4 0,2-2 4 16,7 0 0-16,-4-2 0 0,4-1-8 0,-3 0 4 15,9-1-3-15,-5 1 3 0,-1-1-1 0,-1 1 1 16,0-4-1-16,1 4-2 0,-5-3 3 0,3 3-8 0,-6-1 3 16,-1 0-3-16,-1 2 2 0,-1-1-14 15,0-1-4-15,-4 4-2 0,1-3-8 0,-7 3-11 16,12-2-6-16,-12 2-7 0,0 0-10 0,7-2-12 16,-7 2-22-16,0 0-5 0,0 0-21 0,0 0-4 0,0 0-7 15,0 0 2-15,0 0-16 0,0 0-116 16,0 0-282-16,0 0 124 0</inkml:trace>
  <inkml:trace contextRef="#ctx0" brushRef="#br0" timeOffset="65835.939">21079 13425 98 0,'0'0'109'16,"0"-9"2"-16,0 9-7 0,0 0 11 15,0 0-11-15,0-12-1 0,0 12-6 0,0 0-1 16,4-4 2-16,-4 4-7 0,0 0-3 0,0 0-1 16,0 0-6-16,0 0-9 0,0 0-4 0,0 0 2 0,0 0 9 15,0 0 11-15,0 0 0 0,-13 18-7 0,5-8-1 16,4 5-4-16,-4-1-4 0,3 1-6 0,-3 1-1 16,3 1 0-16,0 0 7 0,-3 0-8 0,2 0-5 15,3 2-6-15,-3-1-7 0,1 0-3 0,0-2-2 16,0 3-5-16,2-7-4 0,-1 2-2 0,2-2-4 15,-3 5-5-15,5-5 3 0,-3-2-10 0,2-3-10 16,-2 4-6-16,2-2-6 0,1 0-16 16,-1-2-7-16,1-7-13 0,0 13-13 0,0-6-25 0,0-7-10 15,-2 12-9-15,2-12-14 0,2 9-17 0,-2-9-11 16,5 4-10-16,-5-4-19 0,7 4-137 0,-7-4-331 16,0 0 147-16</inkml:trace>
  <inkml:trace contextRef="#ctx0" brushRef="#br0" timeOffset="66536.624">21635 13583 23 0,'0'0'97'0,"0"0"-3"16,5-3 2-16,-5 3-6 0,0 0-1 0,0 0-4 16,4-7 2-16,-4 7-5 0,0 0 11 0,8-5-6 15,-8 5 0-15,2-5-2 0,-2 5 9 16,4-5 0-16,-4 5-3 0,0 0-5 0,3-7-3 0,-3 7-1 16,0 0 1-16,0 0-5 0,0 0-8 0,6-5-4 15,-6 5-6-15,0 0-8 0,0 0-5 0,0 0-6 16,0 0-3-16,0 0 0 0,0 0 2 15,0 0 2-15,0 0 3 0,0 0 0 0,0 0 3 0,-12 31-3 16,7-20 3-16,-5 3 1 0,-1 3-4 0,-3 5-9 16,1-5 1-16,3-3-7 0,-8 9-3 0,8-5-2 15,-4 2-2-15,3-3-3 0,1-1-2 0,-2 0-2 16,5 1 1-16,-4-1-5 0,0-1 2 0,6 1-7 16,-1-4 0-16,-1 1 2 0,1-1-3 0,0-2-11 15,2 1-9-15,-1-3-8 0,0 1-3 0,4-3-11 16,-4 1-13-16,3 0-11 0,2-7-19 0,-5 10-4 15,5-10-18-15,-4 7-3 0,4-7-4 0,0 0 7 16,0 0-11-16,7 7 2 0,-7-7-10 0,0 0-19 16,16-6-135-16,-10-4-297 0,3 2 133 0</inkml:trace>
  <inkml:trace contextRef="#ctx0" brushRef="#br0" timeOffset="67532.386">22265 13205 50 0,'0'0'149'0,"0"0"-2"15,0 0-12-15,0 0-14 0,0 0-10 0,0 0-7 16,0 0-15-16,0 0-6 0,5-4-13 0,-5 4-8 16,0 0-3-16,0 0 2 0,0 0-6 0,0 0 3 0,0 0-6 15,0 0-3-15,0 0-1 0,0 0-1 0,0 0-1 16,0 0-5-16,0 0 1 0,-29 7 3 0,29-7-7 15,-9 0-4-15,9 0-3 0,0 0-1 16,-15-3-4-16,15 3-4 0,-6-4 3 0,6 4-4 16,-6-2-2-16,6 2-2 0,0 0 3 0,-9-6-9 0,9 6-3 15,-2-4 3-15,2 4-3 0,0 0-1 0,-2-11-1 16,2 11-2-16,0 0-3 0,8-12 0 0,-3 8-2 16,-5 4 2-16,8-10 4 0,2 8-4 0,-6-1 1 15,6-2-9-15,0 2 12 0,2-2-4 0,-4 4 0 16,5-2-1-16,1 0 0 0,-2 1-2 0,4-1 3 15,3 2 3-15,0-2-4 0,-3-1 0 0,-4 3 3 16,2-2-3-16,2 2-4 0,-6 1 2 0,5-1 2 16,-4 2 2-16,1 0-4 0,-4 0-2 0,3 1 1 15,-4 1 5-15,5-1 1 0,-6 2-4 0,1 0-1 16,2 0 7-16,0 3-5 0,-6-4 5 0,3 2 3 16,-2 1 10-16,-2 4-4 0,4-2-1 0,-4 2 5 15,-2 1 4-15,0 0-1 0,0 1 3 0,-5 3 6 16,0-1-5-16,1 2-3 0,1-1 4 0,-3 1-2 15,2-4 8-15,-1-1 0 0,-4 6-4 0,0-3 3 16,-2 1-2-16,-1-1 1 0,-1 1 2 0,1-2 0 16,-1 0 1-16,-1-1 2 0,-1 0-4 0,-1-1-1 15,2 0-2-15,0-1-2 0,0-2 2 0,-2 3-3 16,0-5-5-16,-2 3 3 0,2-1 0 0,-1-1-5 16,1-3-2-16,0 3-6 0,3-3 1 0,-2-3-2 0,7 2 4 15,-5-1-3-15,3 1-2 0,1-1 1 16,1 0-3-16,8-2 1 0,-16 1-2 0,9-1 1 15,-2 2 0-15,9-2-5 0,0 0-3 0,-11-4-2 16,11 4-2-16,-7-6-3 0,7 6-2 0,-2-6-6 16,2 6 1-16,-2-11-3 0,2 11 7 0,4-9 0 15,-4 9-4-15,4-10 3 0,1 5 5 0,2 0-1 16,-2 1-2-16,1-1 1 0,1 0-2 0,-1 2 6 16,4 1 1-16,1 0-1 0,1-1 0 0,-2 1 1 15,-1 2-2-15,0 0 2 0,3 2 2 0,-3 0 6 0,5 0 2 16,-2 1 5-16,1 0-7 0,1-1 5 0,4 3 1 15,-4-1-2-15,1 2-2 0,1-2 5 16,3 1 1-16,-2 0 3 0,1 0 1 0,-7-2 0 16,5 1-5-16,4-1 4 0,-1 1-6 0,-6-4 3 0,1 1-2 15,5-2-1-15,-1 0 0 0,-3 0 1 0,-2-1-2 16,-4-1 0-16,4 3 0 0,-2-2-5 16,0-2 3-16,-1 1-2 0,-1 1 8 0,-1 1-6 15,-8 1 0-15,9-2 2 0,-2 1-14 0,-7 1-3 0,0 0-7 16,9-2-7-16,-9 2-11 0,0 0-21 0,4-4-20 15,-4 4-25-15,0 0-21 0,0 0 4 0,0 0-12 16,0 0-12-16,0 0-8 0,0 0 6 16,0 0-9-16,0 0-141 0,0 0-318 0,0 0 141 0</inkml:trace>
  <inkml:trace contextRef="#ctx0" brushRef="#br0" timeOffset="67976.764">22977 13426 125 0,'0'0'135'0,"0"0"-18"0,5-8-13 16,-5 8-25-16,0 0 4 0,0 0-5 0,0 0-7 15,0 0-8-15,0 0-6 0,0 0-7 0,5-7 6 16,-5 7-4-16,0 0 3 0,0 0 12 0,0 0-6 16,0 0 12-16,0 0-5 0,0 0 9 0,0 0 6 15,0 0-2-15,-12 27-3 0,6-20 2 0,-1 2-8 16,-2-1-6-16,2 3-6 0,-4-1-3 0,2 1-8 15,-5 0-3-15,2 4-7 0,4-2-6 0,-3-4-2 16,2 4 4-16,3-2-3 0,-6 1-7 0,5-1-5 16,-1 4 0-16,-1-7-1 0,-2 6-7 0,6-4-14 15,-2 0-4-15,0-2-9 0,4 1-12 0,-3 0-11 16,1-2-13-16,5-7-8 0,-8 12-23 0,6-6 0 0,2-6-17 16,-6 9 4-16,6-9-3 0,0 0-8 15,-1 12-9-15,1-12-9 0,0 0-111 0,0 0-256 16,0 0 114-16</inkml:trace>
  <inkml:trace contextRef="#ctx0" brushRef="#br0" timeOffset="68595.784">23723 12848 135 0,'0'0'159'16,"0"-8"-6"-16,0 8-11 0,0-7-8 0,0 7-5 0,0 0-1 15,0-8-15-15,0 8-13 0,0 0-12 0,0 0-5 16,0 0-9-16,0 0-9 0,3-9-5 15,-3 9-9-15,0 0-4 0,0 0-5 0,0 0 0 0,0 0 9 16,0 0 5-16,0 0-8 0,0 0 11 0,0 0 3 16,0 0-1-16,-4 28-6 0,1-20 9 0,1 4 6 15,-2 0-1-15,2 5-5 0,-2-2-3 0,0 2 5 16,-3 0-4-16,1 9 3 0,1-1-7 0,-4 1-2 16,2-1 10-16,1 3-3 0,2-1-2 0,0-1-2 15,-1 1 0-15,1 0-1 0,3-2-7 0,0 1-5 16,1-5 4-16,1-1-6 0,0-2-6 0,-1 2-2 15,1-1 0-15,2-3-2 0,-3 0-1 0,2-1-6 16,-2-3-3-16,3 0 2 0,-1-3-4 0,-2-1-4 16,1-2 2-16,-1-6-8 0,0 11 3 0,0-11-4 15,1 7-7-15,-1-7-10 0,0 0-12 0,0 10-15 16,0-10-19-16,0 0-13 0,2 6-23 0,-2-6-21 16,0 0-18-16,0 0-22 0,0 0-27 0,0 0-10 0,-3 6-32 15,3-6-192-15,0 0-444 0,0 0 196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1:16.1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21308 15502 61 0,'0'0'82'0,"0"0"-6"16,0 0-11-16,0 0-3 0,0 0-6 0,-5-5-3 15,5 5-6-15,0 0-6 0,0 0-7 0,0 0 2 16,0 0 4-16,0 0 5 0,0 0 9 0,0 0 10 16,0 0-3-16,0 0 8 0,0 0-4 0,0 0 4 15,0 0-2-15,0 0 0 0,0 0-3 0,0 0-6 16,0 0-9-16,0 0 2 0,0 0-2 0,0 0 0 15,0 0-3-15,0 0-2 0,0 0-1 0,-8-2-6 16,8 2-4-16,0 0-5 0,0 0 1 0,0 0-3 16,0 0-6-16,0 0 1 0,0 0-4 0,0 0-4 15,0 0 1-15,0 0-1 0,0 0 0 0,0 0 0 16,0 0 1-16,0 0 1 0,0 0 2 0,0 0 0 16,0 0-2-16,0 0 4 0,0 0 0 0,0 0 3 0,0 0 5 15,0 0 3-15,0 0-6 0,0 0 3 16,0 0 4-16,0 0 0 0,0 0-3 0,0 0 2 15,0 0 9-15,-5 16-1 0,7-7 1 0,-1 3-10 0,-1-1-3 16,1 5 4-16,0 1-2 0,-1 3-2 0,0 0 3 16,2-2 0-16,0 7-2 0,-2 2-3 15,2-8-1-15,-2 5-3 0,2 2 2 0,-2-6-4 16,0-1 2-16,0 0-7 0,2-1 8 0,0-2-14 0,-2 2 2 16,3-3-2-16,-3 1-5 0,0-6-6 0,3 0-3 15,-2 0-16-15,-1 1-16 0,3-4-13 0,-3-1-14 16,1 1-16-16,-1-7-25 0,3 9-10 0,-3-9-18 15,5 5-19-15,-5-5-27 0,0 0-131 0,0 0-337 16,0 0 149-16</inkml:trace>
  <inkml:trace contextRef="#ctx0" brushRef="#br0" timeOffset="1584.827">21279 15351 70 0,'-10'-2'98'0,"10"2"-11"15,0 0-1-15,0 0-18 0,0 0-7 16,0 0 2-16,0 0-7 0,-17 5-4 0,12-5-1 0,5 0 1 16,-9 3-8-16,4 1-11 0,5-4 6 0,-8 5 7 15,1-2-6-15,2 0 15 0,1 1-16 0,-3 0 10 16,-1 2 2-16,-3 0-12 0,6 0 4 0,-2 1 2 15,-2 1-6-15,0 0 6 0,4 0 3 0,-4 1-4 16,5-2-8-16,-4 3-1 0,4 0-1 0,-4 0-4 16,3 3-4-16,-3-1-3 0,5 0 4 0,-4-1 3 15,1 2-2-15,3-1 0 0,-1-1-3 0,-2 3 9 16,0-3-7-16,1 2 8 0,2 3-3 0,-2 0-6 16,5-3-2-16,-4 1 1 0,0-4-1 0,4 2 2 15,-1-1-1-15,1 0 3 0,0 5 0 0,0-3-4 16,-2-1-2-16,0 0 3 0,2 4-5 0,0-1-3 15,0-4 1-15,0-1-3 0,2 4 4 0,0-2-3 16,-2-1-1-16,0 0 1 0,4 2-2 0,-2-3-2 16,1-3 2-16,-1 4-4 0,0-2 3 0,-1 1-2 15,2-3 1-15,0 2-1 0,-1 2 4 0,3-3-5 0,-4-2 7 16,2 1 1-16,0 1 5 0,1 1-6 0,-2-4 1 16,0 4-2-16,5-1 0 0,-1-4-2 15,-3 1 2-15,4-1-6 0,-4 2 1 0,-3-6 0 16,8 5 0-16,-3 0-1 0,2-3 0 0,1 4-1 0,-3-2-1 15,1-1-1-15,2 0-1 0,-2-2-2 0,-1 3 0 16,-5-4 0-16,12 3-2 0,-2 0 1 16,-3 0 3-16,-1-1-5 0,1-1 2 0,-7-1-3 15,14 3 5-15,-9-1-4 0,-5-2 1 0,11 4-2 0,-11-4 3 16,13 0-3-16,-6 3 2 0,-7-3-2 0,10 1 1 16,-4 2-2-16,1-1 5 0,-1 1-4 0,-6-3 1 15,9 2 0-15,-9-2 4 0,12 1-5 0,-8 3-2 16,-4-4 3-16,11 0 4 0,-6 1-5 0,-5-1 3 15,15 0-1-15,-15 0 1 0,10-1-2 0,-2 2-2 16,-8-1 2-16,10-1 1 0,-4-3-3 0,1 3 4 16,-7 1-4-16,15-2 3 0,-9-2-2 0,-6 4-1 15,13-1 2-15,-5-1-1 0,-2 0 0 0,-6 2 1 16,12-1 0-16,-5-1 2 0,-7 2-4 0,14-3 2 16,-7 2-2-16,-1-3 4 0,-1 2-3 0,4 1 4 15,-9 1-8-15,13-4 4 0,-9 2-4 0,6-1 5 16,-4 1-2-16,1-4 0 0,2 2 4 0,0-3-2 15,-2 2-4-15,0-1 5 0,1 0 0 0,0 1-6 16,-2 2 6-16,1-6 3 0,-1 2-6 0,-1 1 0 0,1 0-2 16,-1-3 1-16,0 2-4 0,-1-4 2 15,0 2-1-15,1 1 3 0,-3 2-4 0,0 0 3 16,0-3 1-16,2-1 2 0,-2-2-3 0,0-1 0 16,-2 3-1-16,0-2 3 0,0 3 0 0,0-1-2 0,0 1-3 15,-2-2 3-15,2 0 1 0,-2 2 0 0,2-4 2 16,-5 3-3-16,4-1 7 0,-1 3-3 15,0-2-6-15,-3 0 5 0,2 1 0 0,2-4 0 16,1 1 0-16,-2 1 0 0,0 4 0 0,-2-4 1 0,3 5 0 16,0-4 1-16,-3 3-4 0,4-1 2 0,-4-3 1 15,4 1-2-15,-5 2 1 0,3-2-1 16,-2 4 0-16,4 6 6 0,-5-11-8 0,2 5 5 16,0-1-1-16,-1 1 0 0,4 6-4 0,-7-11 0 0,3 5 11 15,1-2-8-15,0 4-3 0,-1-3 7 0,0 2-5 16,-1-2 1-16,5 7-3 0,-9-9 0 0,7 4 7 15,-3 0-1-15,1-1-1 0,4 6-3 16,-6-9-1-16,2 5 0 0,0-2 3 0,4 6 0 0,-7-10 1 16,7 10 1-16,-4-8-2 0,0 3 2 0,4 5-2 15,-7-8 0-15,3 5-2 0,4 3-1 0,-8-6 6 16,4 1 0-16,4 5-6 0,-7-9 7 0,1 3-7 16,4 2 3-16,2 4-5 0,-10-6 6 0,6 1-4 15,4 5 2-15,-7-8 1 0,3 5 1 0,4 3-2 16,-8-11 0-16,4 9 1 0,4 2 0 0,-8-8-3 15,5 4 2-15,3 4-2 0,-7-7 6 0,7 7-5 16,-4-8 3-16,4 8-4 0,-5-6 3 0,5 6 1 16,-6-8 0-16,6 8-1 0,-4-7 0 0,4 7-2 15,0 0 2-15,-5-5-3 0,5 5 4 0,-5-6 0 16,5 6 2-16,-4-4-3 0,4 4 1 0,-4-7 0 16,4 7-3-16,-8-4 0 0,8 4 1 0,-7-5 3 15,7 5-2-15,-8-2 1 0,8 2 5 0,-7-2-3 16,7 2 4-16,-11-1-7 0,11 1 6 0,-7-3-1 15,7 3-2-15,-10-3-2 0,10 3 5 0,-11 0-7 16,11 0 4-16,-12-2 1 0,12 2-3 0,-12 0 0 16,2 0-2-16,10 0 5 0,-12 0-5 0,3 1 2 15,0 0 2-15,-1 2-6 0,4 0-1 0,-3 0 3 16,-3 0-4-16,0 1-18 0,1 0-13 0,3 1-40 16,-4 1-48-16,1 0-44 0,1-2-55 0,1 4-137 15,-3-1-390-15,1-2 173 0</inkml:trace>
  <inkml:trace contextRef="#ctx0" brushRef="#br0" timeOffset="11233.763">18546 15842 72 0,'0'0'119'0,"-7"3"-14"0,7-3-5 0,0 0-3 0,-6 5-12 16,6-5-11-16,0 0-17 0,-7 3 2 0,7-3-5 15,0 0 1-15,-4 6 5 0,4-6-5 0,-2 7-1 16,2-7 0-16,0 0-13 0,-4 8 2 0,4-8-7 16,-7 6 5-16,7-6-4 0,-7 5 4 0,3-2-18 15,4-3 11-15,-9 5 0 0,9-5-8 0,-10 4 1 16,6-1-2-16,4-3 4 0,-7 3-1 0,7-3 3 16,-8 3-5-16,8-3 2 0,-12 3-3 0,12-3-5 15,-9 3-2-15,9-3-1 0,-11 1 3 0,11-1-8 16,-11 0 0-16,11 0-4 0,-12-5-2 0,7 2 2 15,-1-2 1-15,6 5-7 0,-8-7 7 0,4 2-4 16,0 0 0-16,4 5-6 0,-4-12 6 0,0 3-2 16,3 2-3-16,1 7 8 0,1-15-2 0,1 8-5 15,-2 0-3-15,4 0 5 0,-1 1 0 0,0-2 0 16,2 2-2-16,-1 0-6 0,3-3 9 0,1 2-1 16,-3 3-3-16,1-3 0 0,-1 4 3 0,2-2-4 15,0 5 4-15,-7 0-3 0,11-3 3 0,-11 3-5 0,9-3-1 16,-9 3 6-16,10 0-2 0,-10 0 1 15,9 4 3-15,-9-4-2 0,7 8 2 0,-2-2 10 16,-2 5-4-16,0 0 1 0,1 1 5 0,0 3 4 16,-2-1 3-16,1 3 1 0,-3-5-6 0,0 6-2 0,1-2-1 15,-1 0 5-15,2 0-1 0,-1 0-4 0,-1 1 1 16,-1-2 0-16,-1 2 4 0,4 2-1 0,-2-2-4 16,-3-8 2-16,0 8-5 0,0-2 1 15,-1-2-1-15,-5 2 0 0,4-5-9 0,0 1 10 0,-2-1-2 16,0-2-1-16,0 0 0 0,-1 1 10 0,2-3 3 15,1 1-7-15,-2-3-2 0,7-4 2 0,-12 5-3 16,6-2-1-16,6-3 1 0,-12-2-3 16,12 2-3-16,-14-2-3 0,14 2 1 0,-12-3-4 15,8 0 3-15,-4-3-2 0,5 2-1 0,-2-1 1 0,5 5 5 16,-7-9-9-16,5 4-1 0,2 5 3 0,-5-7-3 16,5 7 1-16,0-10-2 0,0 10 1 0,0 0 2 15,5-8-2-15,-5 8 2 0,5-4 1 0,-5 4 0 16,0 0 4-16,9-3-6 0,-9 3 6 0,13 1 5 15,-13-1 2-15,14 6 8 0,-8-5-2 0,6 3-1 16,-2 1-1-16,0-2 0 0,-2 0 1 0,2 2-5 16,4-4-1-16,-1 0 2 0,-3 0-2 15,3 2-5-15,-5-2 3 0,3 1 2 0,1 0-4 0,-2-4-5 16,-1 4-2-16,2-2 4 0,-3 0-18 0,-8 0-26 16,15 0-9-16,-8-2-10 0,-7 2-15 0,10-2-8 15,-2-1-15-15,-8 3-7 0,11-4-12 0,-11 4-8 16,6-5-11-16,-2 2-2 0,-4 3-7 0,5-9 3 15,-1 3-95-15,-4-1-255 0,0 7 114 0</inkml:trace>
  <inkml:trace contextRef="#ctx0" brushRef="#br0" timeOffset="11915.454">18414 15582 42 0,'0'0'95'0,"-16"0"-2"16,4 2-1-16,2 2 2 0,-4-1-6 0,3 4 3 16,-2-2-8-16,-3 3 1 0,6-1-14 0,-6 5-1 15,4-2 3-15,-5 2 4 0,2 2 1 0,1-1-6 16,-2-1 1-16,-5 5-4 0,10-3 19 0,-5 7-4 15,4-6-12-15,-2 8-3 0,-1 0-7 0,2-1 0 16,2 2-2-16,-2 0-6 0,4-5-5 0,0 3 2 16,0 6 1-16,0-2-7 0,5-1 0 0,-1 2-2 15,0 0 3-15,2 0-2 0,1-3 2 0,-1 0-8 16,3-5 2-16,-1-1-8 0,1 2 2 0,2-1 2 16,0 1-8-16,2-2-1 0,2-1 1 0,-1 0 2 15,-1 0-16-15,6-1-1 0,-1-1 0 0,3-3 5 0,0 3-2 16,3-3-4-16,1 3 9 0,1-3 1 15,2-2 0-15,5 3 0 0,-7-5-4 0,5-1 2 16,4 1 2-16,-4-3 0 0,5-3-3 0,-8 2-4 16,9-1 3-16,-7-3-3 0,-3 0 1 0,2 0-4 15,-2 0 7-15,0-3-10 0,-6 1 0 0,1-2 0 16,-1-1 0-16,6-1-3 0,-8 0 1 0,5-4 1 16,-3 3-1-16,3-3-4 0,-2-2 5 0,0-4-3 15,-3-1-2-15,5-6-2 0,-1-1 9 0,-3-3-12 16,2 1 1-16,-2-3-1 0,-2 2 2 0,2-4 2 15,-3 2-7-15,-2 0-3 0,-1-4-2 0,3 5 7 16,1-1 0-16,-5 3-1 0,0 6 4 0,1-6 1 16,-4 11-4-16,0-5-3 0,-2 3 7 0,1 1-3 15,-1 0 1-15,-3 5-1 0,-1-1 3 0,1 0-2 16,-5-2 1-16,0 6-1 0,0-4 6 0,-1 3-6 16,-5-4-1-16,-1 3 1 0,1 1 6 0,-3 0-3 15,-2 1 1-15,-1 3-2 0,-6-2 3 0,-1 2 1 16,8 4 1-16,-8-1 7 0,-1 2-8 0,1 6 2 15,-1-3 2-15,3 1-2 0,1 3-1 0,6-2 0 16,-8 5-5-16,8-2-2 0,-6 4-21 0,6-1-31 16,3 0-20-16,0 2-13 0,2 0-36 0,3 1-25 15,-3 0-32-15,9-4-29 0,-7 3-140 0,7-1-379 16,0-2 168-16</inkml:trace>
  <inkml:trace contextRef="#ctx0" brushRef="#br0" timeOffset="13381.743">19232 13125 106 0,'0'0'124'0,"0"0"-11"0,0 0-13 16,0 0-8-16,0 0-7 0,0 0-13 0,0 0-7 16,-27-4 1-16,27 4-8 0,0 0 11 0,0 0-5 0,0 0 4 15,0 0 1-15,-8 0-2 0,8 0-4 0,0 0-1 16,0 0 4-16,0 0-8 0,0 0-4 0,-9-5-4 15,9 5-8-15,-5-6 0 0,5 6-5 0,0 0-2 16,-4-9 8-16,4 9-9 0,-4-6-8 0,4 6-1 16,-1-8 4-16,1 8 2 0,0 0-5 0,-1-9-4 15,1 9 0-15,2-11-6 0,4 5 2 0,-2-4-4 16,3 3 5-16,-2 0-2 0,2-1-9 0,-2 5 0 16,1-4 1-16,2 3 0 0,-3 0-4 0,0 0 6 15,1 2-5-15,0-2 0 0,-6 4-2 0,14-3 0 16,-8 2-1-16,0-2 0 0,-6 3-1 0,12 0 2 15,-12 0-7-15,10 0 3 0,-10 0 3 0,10 1 0 16,-10-1-4-16,10 2 5 0,-10-2-4 0,8 5 2 0,-3 0-3 16,-2-1 4-16,-1 1-1 0,-2-5 0 0,0 10-5 15,2-2 5-15,-4 2 0 0,2-10-4 16,-3 17 3-16,0-7 0 0,-2-1 0 0,0 0 2 16,0 1-1-16,-2 0-3 0,2-1 3 0,-1 0 1 0,0-2-3 15,-1 3 3-15,-1 0-1 0,5-3-2 0,-4-1-3 16,2 0 4-16,0 0-1 0,2-2 1 0,-3 0-4 15,6-4 4-15,-7 6-1 0,7-6 4 0,-3 5-4 16,3-5 0-16,0 0-2 0,-7 6 2 0,7-6 5 16,0 0-3-16,0 0-2 0,0 0 0 0,-5 3 0 15,5-3 2-15,0 0-5 0,0 0 4 0,0 0-2 16,0 0 2-16,0 0-2 0,0 0 0 0,0 0-1 16,0 0 0-16,17-14 0 0,-12 11-1 0,-5 3 3 15,10-6-3-15,-6 3 4 0,-4 3-2 0,13-5-1 16,-7 2 1-16,2-1-2 0,0-1 3 0,1 3 1 15,2-1-1-15,-1 0-4 0,-3 1 4 0,-1 0 1 16,-6 2-3-16,15-4 1 0,-10 3-2 0,-5 1 3 16,12-2 0-16,-12 2 0 0,14 0 1 0,-14 0-2 0,13-1-1 15,-6 2-2-15,-7-1 3 0,9 2 2 16,-2-1-2-16,-2 2-1 0,0 1 3 0,-5-4 2 0,9 6-2 16,-7-3 0-16,-2-3 2 0,7 8-3 0,-5-2-1 15,1-2 2-15,-3-4 2 0,5 11-4 0,-3-5 2 16,0 2-4-16,-2-8 8 0,-2 14-4 15,1-7-3-15,1 2 2 0,0-9 4 0,-5 12-3 16,3-6 1-16,-2 3 4 0,-1 0-6 0,-2 1 7 0,1-4-3 16,0 2 1-16,-2 0 2 0,0-1-3 0,-3 3-1 15,1-3-2-15,-1 3 0 0,-1-3 3 16,1 1 2-16,-1-1-1 0,0 0-2 0,2 2 1 0,-2-3-2 16,3 0-2-16,0 0-4 0,-2-1 0 0,2-1-8 15,4-2-8-15,-3 1-9 0,8-3-4 0,-14 4-17 16,9-3-8-16,5-1-19 0,0 0-15 0,-15-3 1 15,15 3-16-15,-8-7-8 0,6 0-13 0,-1-1-108 16,3 8-254-16,-4-17 112 0</inkml:trace>
  <inkml:trace contextRef="#ctx0" brushRef="#br0" timeOffset="14130.681">19416 12813 40 0,'0'0'95'16,"-7"-7"2"-16,7 7-13 0,-9-2-9 0,9 2-12 16,-11 0-2-16,11 0-8 0,-14 2 1 15,2 1 2-15,3 1-2 0,0-1-6 0,-1-1 1 0,0 5-3 16,0-2 5-16,0 2-3 0,-1-1-5 0,1 2-11 15,-4 0 6-15,5-1 1 0,-2 6 0 0,0-5 6 16,2 1-7-16,0 0 0 0,1 2-4 0,0 0 9 16,-2 1-1-16,-2 3-3 0,3-1 2 0,0 2-2 15,-2 7 5-15,2-8-11 0,1 0 8 0,0 2-5 16,0 1 6-16,2-3-6 0,0 2 1 0,0 1-4 16,0 0 2-16,0-2-1 0,4 1-1 0,-2 1-3 15,3-2-1-15,-1-3-3 0,2 1 0 0,0 3 1 16,2-5-4-16,-2 0 1 0,1-2 1 0,3 2-3 15,0 0 4-15,0-4-1 0,-1 3-1 0,1 0 2 16,1-1-1-16,-1-1-3 0,2 3 4 0,1-3-3 16,-1 1 1-16,-1 1 7 0,2-3-2 0,-1 2 0 15,2-2-5-15,-1-1-4 0,2 2 1 0,-1-3-3 16,2 1 2-16,-1 0-5 0,-1 0-1 0,3 0 1 0,-3-4-3 16,2 0 1-16,0 3-3 0,1-3 1 0,-1 0 4 15,2-1 0-15,1-2 0 0,-2 0-5 0,5-2 3 16,2 1-4-16,-5-1-2 0,5-1 2 15,-5-2-3-15,4 1 2 0,-1-2 0 0,0 0-2 0,1 1-2 16,-8 2 1-16,5 0-1 0,-2-2 5 0,0 1-5 16,-2-3 1-16,7 1 0 0,-5 0-4 15,-2 0 0-15,4-3 1 0,-6 2-2 0,3 2 2 0,-2-4-1 16,0 1 2-16,1-4-1 0,1 0 1 0,-3 1 0 16,0-5-1-16,1 2 0 0,0-1 0 0,-1-4-1 15,-2 2 1-15,3-6 0 0,-4 3-2 0,0 2-1 16,-2 1 1-16,2-4-1 0,-3 2 0 0,1 2 2 15,1-3-2-15,-2 0 4 0,-1 2-3 0,1 1 2 16,-2 2-1-16,-3-2 1 0,1 5 3 0,1 0-8 16,-2 0 3-16,-1 0-1 0,-2 0 3 0,4 1 6 15,-5-2-9-15,-1 4 2 0,0-2 2 0,1 1 3 16,-2 2-2-16,-4-2-2 0,3 3-2 0,-5-2 2 16,0 0-1-16,-2 4 0 0,0 0 1 0,-2 2 4 15,-3-1-4-15,3 3-2 0,-4 2 1 0,2 1-2 16,1 3 1-16,-6 0-16 0,-2 2-27 0,3 1-25 15,-1 6-41-15,1-2-31 0,8 0-33 0,-7 5-219 16,5-5-422-16,-2 3 186 0</inkml:trace>
  <inkml:trace contextRef="#ctx0" brushRef="#br0" timeOffset="128142.135">3397 4449 19 0,'6'-6'54'0,"-6"6"2"15,3-9-2-15,-3 9-1 0,5-7-12 0,-2 3 13 16,-3 4-8-16,5-7 4 0,-5 7-6 0,4-10 5 16,-4 4-5-16,0 6-3 0,5-6 8 0,-5 6-8 15,5-8 1-15,-5 8-7 0,1-8 2 0,-1 8 3 16,3-7-8-16,-3 7 1 0,4-10 3 0,-4 10-3 16,3-10 4-16,0 4 4 0,0 0 5 0,-3 6 1 15,5-7-3-15,-4 0-5 0,-1 7 0 0,4-8-8 16,-3 2-1-16,-1 6 0 0,5-11 11 0,-5 11-5 0,3-8-12 15,-2 3 0-15,-1 5 1 0,1-8-3 16,-1 8-3-16,0 0 6 0,0-9-4 0,0 9 4 16,0 0-3-16,0 0 5 0,-1-10 0 0,1 10-1 15,0 0 3-15,-6-5-3 0,6 5-1 0,-5-5 2 16,5 5-3-16,-9-2 0 0,9 2 1 0,-8-2-5 0,8 2 6 16,-13 2-10-16,5 0 1 0,8-2-1 0,-17 7-6 15,5-2 4-15,-3 3 4 0,-2 1 10 16,3 0 0-16,-3 2 4 0,2 1-1 0,1 0-5 15,1 0-2-15,-1 2-6 0,4-3 2 0,-2 4 3 16,0-1-4-16,1 0-2 0,4-1 0 0,-2 3-4 16,0-2-1-16,4 3 1 0,0-7-3 0,2 4 1 15,2 1 0-15,-3-5-1 0,4 3 0 0,4 0-3 16,-3-3 0-16,4-1-3 0,-1 1 2 0,4 1 2 16,-2-5-2-16,6 3-1 0,-2-3 2 0,8 3 1 15,-2-4-4-15,5-2-1 0,0 1-9 0,5-4-14 0,2 1-5 16,2-1-20-16,-2-3-13 0,0 1-8 15,1-1-18-15,-1-1-18 0,2-4-20 0,-1 0-9 16,-2 3-9-16,1-1-2 0,0-2-116 0,-3-1-279 16,-5 1 124-16</inkml:trace>
  <inkml:trace contextRef="#ctx0" brushRef="#br0" timeOffset="128759.602">4068 4355 50 0,'0'0'99'15,"4"-9"-11"-15,-4 9 0 0,4-7-3 0,-4 7 8 16,1-9-5-16,-1 9-7 0,0 0-5 0,-3-12-9 16,3 12-3-16,-4-7 5 0,4 7-5 0,-4-6-1 15,4 6-7-15,-7-5-2 0,7 5-3 0,-8-1-6 16,8 1 0-16,-10-4 7 0,3 2-5 0,7 2-7 15,-13 2-2-15,13-2-1 0,-19 4 0 0,10-2-1 16,-2 2-3-16,0 0-4 0,-1 0 3 0,-2 3 3 16,3-2-4-16,1 3-2 0,-2-2 4 0,1 6 7 15,-2-3-1-15,0-1-5 0,1 2-6 0,0 3 2 16,4-5-6-16,0 1-2 0,2 0-3 0,-3 1-1 16,3-3-4-16,1 2 1 0,1 1-2 0,1-2-1 15,1-1-3-15,0 0 2 0,2-7-4 0,2 12 2 16,-2-12-1-16,2 9 2 0,1-5-11 0,-3-4-3 0,9 5 2 15,-9-5-3-15,14 1-1 0,-4-2-2 16,2 0-1-16,-1 1-4 0,-1-5-5 0,2 1-7 16,1-2 1-16,-1 1-5 0,2 1 5 0,2-4 0 15,-5 3 1-15,-1-1-1 0,2-2 0 0,-2 0-2 16,-1-1 6-16,0 1 1 0,-1 1 2 0,1-2 9 0,-3 2-3 16,0-2 2-16,0 4 1 0,1-2 4 0,-3 0 8 15,0 4 10-15,-4 3 8 0,5-7 1 16,-5 7 2-16,2-8 2 0,-2 8 0 0,0 0 1 15,0 0-4-15,6-5 5 0,-6 5-3 0,0 0-3 16,0 0-2-16,0 0 2 0,0 0 2 0,0 0-7 0,0 0 18 16,0 0-2-16,0 0-4 0,-12 22 1 0,8-14-3 15,2-3-6-15,0 5 2 0,0-2-2 16,-2 2 0-16,4 0-8 0,0-3 1 0,0-7-1 16,0 19 0-16,0-11-1 0,4 1-3 0,-2-4-2 15,1 2-1-15,1-2 0 0,-4-5-14 0,6 8-6 0,1-3-9 16,-3-1-17-16,7-1-9 0,-3-1-20 0,-8-2-22 15,19 1-26-15,-9 0-21 0,4-2-23 0,-1 0-144 16,0-3-329-16,2-4 146 0</inkml:trace>
  <inkml:trace contextRef="#ctx0" brushRef="#br0" timeOffset="129293.257">4511 4123 65 0,'0'0'72'15,"-14"2"-1"-15,14-2-7 0,-14 5-1 16,7-3 5-16,-1 3 2 0,-3-1-4 0,2 0-4 16,-1 1-7-16,-1 1 7 0,3 1-1 0,-3-3-3 15,2 1-5-15,-1 1-7 0,2-1 0 0,-2 0-6 0,4-1 1 16,0 1-10-16,1 0-11 0,1-1 7 0,4-4-6 15,-5 7-6-15,5-7 0 0,-5 8-2 16,5-8 6-16,-1 5-16 0,1-5 7 0,0 0 1 16,7 9 13-16,-7-9-4 0,11 3-17 0,-5-2 5 15,-6-1 1-15,18 0-7 0,-9 3-3 0,1-2 3 0,3-1 6 16,-1 0 0-16,0 1-8 0,2 0-1 16,-1 0 8-16,0 1-5 0,0 0 3 0,1 1-5 15,0 0 1-15,-1-1-1 0,-3 1 1 0,1 0-2 16,-1 0 4-16,1 2-1 0,-3 0 5 0,0-2-4 15,1 1-1-15,-2 0 1 0,-1 0-1 0,0 0 3 0,0-1 0 16,-3 2 4-16,3-1-7 0,-3 1 12 0,0 0-4 16,1 0 4-16,-4-5 1 0,7 9-4 0,-7-3 21 15,2 1 4-15,-2-7-1 0,0 11-5 16,0-11-5-16,-2 12 3 0,0-6-4 0,-3 2 14 16,-3-1-7-16,0-1 0 0,-1-1 1 0,-2 3 0 0,-1-4-2 15,0 1 5-15,0 1-1 0,-1-1-3 0,-4-1 4 16,-1 0-7-16,2 1-4 0,2-3-3 0,0 1-1 15,4-3-5-15,-1 3 1 0,0-3 0 16,1 0 1-16,10 0-6 0,-15 0-16 0,15 0-21 16,-11-3-9-16,11 3-26 0,-8-4-25 0,8 4-11 0,-5-6-22 15,5 6-19-15,0 0-8 0,7-13-95 0,-3 6-262 16,1-1 116-16</inkml:trace>
  <inkml:trace contextRef="#ctx0" brushRef="#br0" timeOffset="129877.34">4651 4328 76 0,'6'-3'89'0,"4"0"-11"0,2 2-6 15,-2-3-10-15,2 0 1 0,0 2-10 0,1-3-6 16,4 2-2-16,-4-1-6 0,0 0-5 16,-1 0 4-16,0-3-9 0,0 2-1 0,-1-1 3 15,-2 0 0-15,3 0-4 0,-3 0 1 0,-2-4 8 0,0 4-10 16,0-2-4-16,-2 1-1 0,0-1 6 15,-3-1 7-15,2-1-9 0,-1 2 3 0,1 1 8 16,-4 0-1-16,0 7 7 0,0-12-8 0,0 12 7 16,-3-10-5-16,3 10 2 0,-1-8-14 0,1 8 2 15,-3-8-3-15,3 8 0 0,-5-5-7 0,5 5 0 0,-6-3 0 16,6 3-3-16,0 0-2 0,-12-2-3 0,12 2 3 16,-11 1-8-16,11-1 6 0,-13 4-6 0,6-4 4 15,0 5-2-15,7-5-5 0,-14 5 6 0,7-1-3 16,0-1 0-16,0 2-2 0,-1 0 8 15,1 2-6-15,0-2-3 0,-1 2 0 0,0-1 2 16,2 2-3-16,-2-1 3 0,3-1-5 0,1-1 3 0,-3 3-1 16,4 0 6-16,-1 0-3 0,0 0-1 0,1-1 2 15,0-1-1-15,-1 3 0 0,3 1-3 16,-2-2-9-16,2 0 10 0,0 1 3 0,-2-2-5 16,3-7 7-16,0 16-8 0,3-8 2 0,-2 1 0 0,-1-1-1 15,1 0 14-15,3 0-18 0,0 0 4 0,2-2 3 16,-1 1 7-16,1 0-11 0,1-2 5 15,1 2 1-15,1-2-5 0,0 0 5 0,0 2 5 0,2-3 6 16,1 1-9-16,-2-2-1 0,0-1 1 16,2-2-5-16,-2 2 6 0,3 0-1 0,-3-2 1 0,0 0 1 15,-1-1 0-15,-9 1 6 0,14 0-1 0,-9-1 3 16,-5 1-4-16,14-4 0 0,-9 2 0 0,2 0-1 16,-7 2 0-16,11-5 4 0,-11 5-7 15,9-6 0-15,-4 2-1 0,0 1-6 0,2-1-2 16,-2-2-13-16,2 2-14 0,0 2-11 0,1-3-24 0,3 0-14 15,-2-1-18-15,0 1-16 0,1-1-116 0,-1-2-247 16,0 0 109-16</inkml:trace>
  <inkml:trace contextRef="#ctx0" brushRef="#br0" timeOffset="130859.207">5948 4096 36 0,'0'-11'85'0,"0"11"-2"0,-3-9 8 15,3 9 3-15,-2-10-13 0,2 10-8 0,-2-11 1 16,0 5 3-16,2 6-7 0,-5-11-3 0,1 5 0 0,0-1-10 16,0 2 0-16,4 5-12 0,-10-10 2 0,5 5-5 15,-2 1-7-15,7 4 1 0,-9-5-7 0,-2 1-6 16,3 2-1-16,2-1 1 0,6 3 1 15,-18-3-7-15,9 3 0 0,1 0-6 0,-3 0 5 16,1 0-2-16,-2 0 4 0,2 3-5 0,2-2 1 0,1 4 4 16,-5 1-7-16,3-4 2 0,0 5 5 0,0-2-3 15,2 4-5-15,-2-3-2 0,2 3 5 16,-2-1-3-16,2 2 1 0,0-1-3 0,1 2 8 16,-2-1-10-16,2 0 6 0,-1 4-5 0,2-3 0 15,1 1-5-15,1-2 5 0,-2 2 1 0,1 0-2 0,3-3-5 16,-2 1 4-16,3 1-2 0,0 0 6 0,0-1-1 15,0 0 0-15,3-2-10 0,-2 0 6 16,1-1-4-16,2 0 1 0,1 0 2 0,-1 0-1 0,0-1 1 16,2-1 5-16,1 1-4 0,4-2-2 15,-2 0 3-15,0 0-4 0,2 0 9 0,-1-2-10 0,0 0 6 16,-1-1-5-16,2-1 1 0,0-1-3 0,1-1-5 16,-2 0 4-16,-2-2-9 0,6 0 7 0,-4 0-5 15,-1-1-8-15,3-2-3 0,2-2 8 0,-1 1 5 16,-5 0-9-16,4-5 0 0,2 0 0 15,-5 0-7-15,1-2 7 0,0 2 2 0,0 0 4 0,-5 1-7 16,2 0 6-16,1-2 5 0,-3 2 4 0,0 1-9 16,-1 2 5-16,1-4-2 0,-2 3 3 0,1 1 9 15,-1 2-1-15,0-2-3 0,-1 1 10 16,0 1 3-16,-2 7 3 0,2-12-2 0,-2 12-1 16,0-8 1-16,0 8-4 0,0 0 4 0,2-9-6 0,-2 9 1 15,0 0-3-15,0 0-1 0,0 0 1 0,1-8-8 16,-1 8 6-16,0 0 2 0,0 0-4 0,0 0 2 15,0 0 0-15,0 0 3 0,0 0 2 16,0 0 12-16,-5 23-7 0,3-16 7 0,1 3 12 16,-1 2-6-16,-1-1-1 0,-1 2-1 0,2-1-3 0,-1 4 1 15,3-1-4-15,-1-2-2 0,1-1-5 0,1 2 2 16,0-2 2-16,1 1-4 0,1-1 1 0,1-1-3 16,-1-1-2-16,1 1-2 0,1-2-15 0,0-1-12 15,4-1-9-15,-2 0-19 0,-1-3-14 16,2 2-20-16,-1-4-18 0,2 1-13 0,-9-3-141 15,14-3-277-15,-4 0 122 0</inkml:trace>
  <inkml:trace contextRef="#ctx0" brushRef="#br0" timeOffset="131141.595">6143 3754 53 0,'0'0'100'15,"16"5"21"-15,-6 2-13 0,1 0-9 0,2 5 11 0,1 1-10 16,0 1-3-16,4 5-6 0,0 1 12 16,-3 2-13-16,-3 0-7 0,2 1-4 0,-4 3-6 15,0 2-6-15,-3-1-7 0,-4 4 1 0,1-1-11 16,-1 2 2-16,-3 0-4 0,-1-1-13 0,-3 1-14 15,-1-1-16-15,-2 0-21 0,-2-2-24 0,-1-1-18 0,0 1-28 16,-4-1-23-16,0-5-18 0,-4-1-85 0,-4-1-230 16,2-4 103-16</inkml:trace>
  <inkml:trace contextRef="#ctx0" brushRef="#br0" timeOffset="131642.332">5670 3672 36 0,'0'0'59'0,"-11"5"-2"16,4-3 4-16,-1 3-1 0,-4-1 2 0,4 4-3 15,-4-1 0-15,-1 3-2 0,-5 2 4 0,4 1-2 0,-9 5-8 16,3 2 8-16,0 3-11 0,1 0 18 16,0 4-9-16,-2-1 3 0,5 3-2 0,-1-2-3 15,1 1-2-15,2 0-1 0,-2 1-11 0,6-2 2 16,0 3-10-16,1-3 1 0,3 2-1 0,0-4-4 16,5 1-5-16,1-6-2 0,1-2-2 0,2 3 0 15,2 3-1-15,2-5 1 0,1 5-3 0,1-5-1 16,0-2 3-16,8 5-8 0,0 0 1 0,-1-2-1 15,2 1-3-15,5 1-7 0,-4-3-13 0,4 2-23 16,0-3-13-16,2 2-18 0,3-2-10 0,-1-1-27 16,3-1-111-16,-4 1-231 0,2-4 101 0</inkml:trace>
  <inkml:trace contextRef="#ctx0" brushRef="#br0" timeOffset="132492.203">7246 3812 95 0,'0'0'103'0,"-14"0"-6"16,5 0-6-16,0 4-3 0,-2 0 6 15,-7 4-4-15,0 1 4 0,-7 3-12 0,-1 5-3 0,3 1 0 16,-3 4 10-16,1 0-11 0,1 3-4 0,0 0-9 16,4 2-1-16,-1 2 1 0,3 1-8 15,2-1-1-15,-1 1-6 0,2 0-4 0,7 0-4 16,-4 0-3-16,5-2-5 0,2 3-1 0,6-4-1 0,-1-1-7 16,6 0 2-16,2 0-5 0,3 2 0 0,2-4-2 15,3 1-2-15,7-1-5 0,0-1-7 0,3-3-12 16,2 2-26-16,1-4-11 0,2-2-23 0,0-2-27 15,4-2-32-15,-2-4-143 0,-5-1-289 16,-1 0 127-16</inkml:trace>
  <inkml:trace contextRef="#ctx0" brushRef="#br0" timeOffset="133226.127">7657 3909 98 0,'0'0'86'16,"0"0"-9"-16,0 0-14 0,0 0 3 0,0 0-11 15,0 0 4-15,0 0 0 0,0 0 3 0,0 0-1 16,0 0 4-16,0 0 1 0,-10 18 2 0,10-18-7 15,-2 12-2-15,0-5-9 0,-1 2 3 0,1-2 4 16,1 5-6-16,-2-2-4 0,1 2 2 0,-2 5-3 16,1-2-2-16,2 0-5 0,0 4-3 0,0-3 1 15,-3 1 0-15,4 0-4 0,0-1 6 0,0 2-10 16,-4-2-5-16,4-5 1 0,1 5-3 0,2-4-3 16,-3 0 1-16,3 0 1 0,-2 1-3 0,0-2 2 15,4-2-4-15,-1 4-2 0,-2-5 1 0,1 1-3 16,0-1 1-16,4-1 1 0,-1-1-2 0,1 1 1 15,3-2-2-15,-2-1 0 0,1 1-1 0,1-2-4 16,1 1 2-16,0-2 2 0,-1-2-2 0,10 3-2 16,-9-6-2-16,8 3 3 0,0-1 1 0,-1 0-4 15,0-2 4-15,2-1-6 0,-3-1 3 0,3 0-2 16,-1 1-3-16,-2-1-3 0,0-2-5 0,0-1-12 16,-1 2-5-16,1-2-12 0,-2-1-11 0,-2 0-10 15,-1 2 0-15,0-1-12 0,-3 1-11 0,-3-1-18 16,1-2-16-16,-1 2-122 0,-3-1-256 0,-3-1 113 15</inkml:trace>
  <inkml:trace contextRef="#ctx0" brushRef="#br0" timeOffset="133492.677">7705 4143 65 0,'0'0'85'0,"0"0"7"0,0 0 2 0,0 0-16 15,0 0-3-15,23 3-4 0,-23-3-4 0,19-1-6 16,-10-2 5-16,4 1-5 0,-1 0-6 0,3 1 0 16,-2-4-3-16,3 3-9 0,2-3 1 0,-2 0-2 15,2 1-11-15,0-1-4 0,-3 0-1 0,2-1-6 16,-3 0-8-16,1 3-14 0,2-4-18 0,-6 0-14 15,1 1-20-15,-1-1-17 0,-2-2-103 0,-3 0-188 16,0-2 84-16</inkml:trace>
  <inkml:trace contextRef="#ctx0" brushRef="#br0" timeOffset="133709.704">7835 3906 122 0,'-14'-4'141'0,"14"4"-6"0,-7-1-13 15,7 1-9-15,0 0-17 0,0 0-3 0,-10-1-17 16,10 1-2-16,0 0-12 0,0 0-5 0,0 0 2 16,0 0 1-16,0 0-12 0,0 0 0 0,0 0-6 15,0 0-2-15,26-3-9 0,-15 2 4 0,-1 1-6 16,3 0-9-16,0 1-9 0,-2-3-22 0,0 2-22 16,0 0-11-16,2-2-20 0,1 1-12 0,-2-2-16 0,0 2-19 15,-2-2-70-15,-1 1-196 0,3-1 88 16</inkml:trace>
  <inkml:trace contextRef="#ctx0" brushRef="#br0" timeOffset="135175.237">8192 3993 105 0,'0'0'112'0,"0"7"-2"16,0-7-1-16,4 8-15 0,-1-3 6 0,-3-5-18 0,4 12-4 15,-2-7 9-15,0 3 4 0,0 0-7 16,1 0-8-16,-1-2-11 0,0 2-2 0,0 2 1 0,1 0-2 16,-2-2-6-16,2 1-2 0,-3-1-1 0,0 2-2 15,3-3-5-15,-3 0-5 0,0-7-1 16,0 16-4-16,0-9-3 0,0 0-1 0,0-7-6 0,2 15 0 15,-2-9-3-15,0-6 1 0,-2 9-3 16,2-9-5-16,0 9 0 0,0-9 4 0,0 8-6 16,0-8 8-16,-3 7-2 0,3-7 0 0,0 0 0 15,-7 6-3-15,7-6-1 0,-9 1-2 0,9-1-1 0,0 0 0 16,0 0 0-16,-11-1 5 0,11 1-9 0,0 0-1 16,-11-6 1-16,11 6-2 0,-6-7-4 0,6 7-10 15,-1-10-3-15,1 2-9 0,0-1-1 0,0 0-5 16,4-3-9-16,1-5-6 0,4 2-5 15,0-2 0-15,4-4 0 0,-1 4-6 0,5-3-1 0,-4 3 7 16,2 2 6-16,-1 1 6 0,-2 0-6 16,2 3 7-16,-2 3 1 0,-4 1 13 0,1 1-6 0,1 1 5 15,-3 2-6-15,3 0 2 0,-2 2 4 16,-8 1 2-16,15 0 4 0,-15 0 1 0,9 4 12 0,-5-1 9 16,2 2 3-16,0 1-8 0,-2 2 8 0,0-1 0 15,-1 4 9-15,-2-1 5 0,-1-1 0 0,3 3-2 16,2-3-6-16,-3 3 1 0,-1-1 8 0,-2 1-1 15,2-1-1-15,-1-1 1 0,0 2-5 16,0-2 0-16,2 0-2 0,-2-3-1 0,0 0-1 0,0-7-4 16,0 12 0-16,0-12 3 0,-2 9-5 0,2-9 4 15,0 0 0-15,0 10 1 0,0-10 8 0,0 0 2 16,0 0 1-16,0 8 0 0,0-8 0 16,0 0 3-16,0 0-3 0,0 0 0 0,0 0-2 15,0 0 0-15,0 0 0 0,0 0-3 0,2 8 0 0,-2-8-2 16,0 0 2-16,0 0-3 0,0 0-2 0,0 0-1 15,0 0 0-15,0 0-2 0,0 0-4 0,0 0 1 16,0 0-2-16,0 0-2 0,-18-15-2 16,18 15 2-16,-3-10 0 0,3 10-1 0,-2-9-6 0,2 9-1 15,2-14-1-15,-2 6-8 0,2-2-2 0,0-2-2 16,2-3-13-16,6-1 3 0,-1 1-4 0,0 0-1 16,-1 0 2-16,7 1 3 0,-6 0 3 0,2 7 1 15,-1-2 0-15,-3 0 5 0,5 2-4 0,-5 0 2 16,2 3 5-16,0 0 1 0,0 2-4 0,0 0 4 15,-3 2 4-15,-6 0-2 0,14 0-2 0,-7 2 3 16,-7-2-1-16,13 6 7 0,-9-2-4 0,2 1 2 16,0 3 4-16,-2 0 1 0,1 0-1 0,-2 2 5 15,0 1 0-15,-1 0 2 0,4-1-3 0,-4 1 3 16,0-1-1-16,1-1 5 0,-1 1-9 0,2 1 4 16,0-2-2-16,-2-2-1 0,0 0 1 0,1-2 2 15,-1 2-3-15,2-2-1 0,-4-5 1 0,8 8 0 16,-4-5 1-16,-4-3-1 0,9 2-6 0,-3-1-3 15,-6-1-5-15,12-2-6 0,-3-1-5 0,-2-3-9 16,0 3-1-16,1-3 2 0,3-3 1 0,-4 1-1 16,3-3-5-16,0-2-1 0,2-1 3 0,-3 2 1 15,2-1 5-15,-4 3 3 0,0-1 6 0,-1 1-3 16,1-1 1-16,-4 1 8 0,1 1-1 0,-2 2 10 16,-2 7 2-16,3-11 3 0,3 7 2 0,-6 4 5 15,1-10 0-15,-1 10 4 0,2-6-9 0,-2 6 4 16,0 0-7-16,0 0-2 0,0 0 4 0,0 0 10 15,0 0-9-15,0 0-10 0,0 0 6 0,0 0 7 16,0 0 3-16,-12 23-1 0,8-12 0 0,1-2 1 16,-1 3 0-16,-1 2 4 0,1 1 1 0,2 3-3 15,-3 0 5-15,0 0 2 0,5 0-1 0,-2-1-1 16,2 3-2-16,0-1-1 0,0 0 1 0,2 1 2 16,0 1-3-16,1-3-5 0,0 5 2 0,-1-3 1 0,2-2 1 15,1 0-2-15,1 1 1 0,-3-2-3 0,3 0 0 16,1-1 1-16,-6 1-3 0,3-5 0 0,-4 1 4 15,4-3-2-15,-2 1-1 0,0-3-4 16,-2 2 3-16,1-6-2 0,0 2 1 0,-1-6 10 16,3 9 8-16,-3-9-1 0,0 0 4 0,0 0-8 0,-9 5 0 15,9-5 3-15,0 0-9 0,0 0 1 16,-24-12 1-16,17 3-4 0,-2-1 1 0,-1 0-4 16,-1-2-5-16,3-2-15 0,-4-3 1 0,1 0 0 15,2-1-2-15,-2-8-7 0,2 0-1 0,2 0-2 16,3-3-7-16,-1 0 7 0,5 2-1 0,3 0 3 15,-1-2 1-15,4 2-4 0,-4 0 3 0,7 3 5 16,-4 5-4-16,6 2-3 0,-2 2-1 0,2-1 2 16,1 3-6-16,-1 1 4 0,5-1 4 0,-1 3 1 15,1 3-5-15,-3 1 8 0,1 2-2 0,0 0 2 0,4 0 2 16,-5 3 4-16,0 2-5 0,-1-1 1 0,1 4 3 16,-1-1 4-16,-4 2-3 0,1-2 4 0,-3 6 4 15,2-2 10-15,-1 1 6 0,-5 1 5 0,2 0 4 16,-4 2 2-16,0-1 1 0,-4-1-1 0,2 1-2 15,-5 1 5-15,-2 0-7 0,-2-1-3 0,2 1 1 16,-3-4-2-16,-3 4-5 0,1-1-12 0,-1-2-14 16,1-2-7-16,5 1-20 0,-4-3-24 0,3 1-12 15,2-2-21-15,3-1-19 0,5-2-23 16,-11 3-95-16,4-2-252 0,7-1 112 0</inkml:trace>
  <inkml:trace contextRef="#ctx0" brushRef="#br0" timeOffset="136029.703">9082 4114 58 0,'9'-3'73'0,"1"-2"-6"16,0-1-15-16,1 4 0 0,-2-4-7 0,2-1-5 16,-2-1 2-16,0-1-14 0,-3-2-5 0,2-4-8 15,1 1 10-15,-1-2-14 0,-3-4-7 16,0 1-4-16,-1-5 5 0,1-4-1 0,-5 2 0 0,0 1-2 15,0-2 11-15,-3 8 8 0,3 0 6 0,0-1 10 16,-2 3-10-16,-2-1 12 0,-4 2 4 0,1 0 1 16,6 4-5-16,-2 2-9 0,-1 1 16 0,0 0-12 15,-4 1-1-15,6 2 9 0,-2 1-16 16,4 5-2-16,-5-9-9 0,5 9-2 0,-6-2 5 16,6 2-5-16,0 0-1 0,0 0-2 0,0 0 2 0,-12 8-9 15,12-8 7-15,-6 10 8 0,3-2 7 0,-1 2-10 16,2 1 8-16,0-1-2 0,0 2-5 15,-1 1-1-15,1-1 0 0,-2 5 1 0,0 0-4 16,3 0-3-16,1 1 1 0,0-1 4 0,1 1 3 0,3-1 2 16,-2 0-9-16,2 2-5 0,-1-2 5 0,3-1-1 15,-2 1 0-15,3 0-6 0,3-3-2 0,-2 1 3 16,3-2-8-16,-1-1 2 0,-1-2-9 0,1-3 3 16,2-1-4-16,-1 1-7 0,-1-2 3 0,3-1 5 15,-2-3-1-15,1 1-1 0,0-2 3 0,-3-2 5 16,1 1 9-16,-1-3-25 0,1-2 7 0,0-1-3 15,-1-2 9-15,-3-1-4 0,5 3 7 16,-5-3-1-16,2 3 0 0,-3-2 12 0,-1 3 6 16,0-3 7-16,1 4 12 0,-5-2-4 0,0 7-3 15,7-8-4-15,-7 8 2 0,2-6 0 0,-2 6-6 0,0 0 2 16,0 0 10-16,0 0-14 0,0 0 1 0,0 0-8 16,0 0 0-16,0 0 3 0,0 0-1 0,0 0-2 15,0 0-2-15,0 0 0 0,-9 26 0 0,9-20 8 16,0-6-6-16,0 12-1 0,0-12-4 0,3 13 1 15,-1-6 0-15,-2 0 3 0,6-2-2 0,-3 2-1 16,6 0 0-16,-3-1 2 0,4-1-2 0,-2 0-2 16,1-3 1-16,3 1-4 0,-1-1-1 0,0-1-1 15,1 0-11-15,1-1 8 0,-2-1-6 0,0-2-1 16,-1 0 3-16,1 0-3 0,-1-2 6 16,1-2-1-16,-3 2-5 0,-1-4 6 0,1 1-3 0,-3-3 3 15,2 1 7-15,0-2-4 0,-3 0 5 0,1 1 5 16,-3 2 8-16,0-1-3 0,0 3 11 0,0 1 2 15,-2 6-3-15,2-11 0 0,-2 11 7 16,0-11-4-16,0 11-3 0,0 0-10 0,0-8 4 0,0 8-4 16,0 0-4-16,0 0 6 0,0 0-4 0,0 0-1 15,-13 16 3-15,7-7 3 0,-1 2-6 0,0 0 8 16,0 3 0-16,0 1 6 0,1 2-1 0,-2 1-2 16,0-1 5-16,-1 0-1 0,3 0-5 0,-4 7-1 15,6-6 2-15,-3-1-1 0,5 0-3 0,-3-1-3 16,3 1-1-16,-3-1 5 0,5 1-3 0,-2-5 1 15,2 1 2-15,2-1-4 0,-2 0-2 0,0 0-12 16,5-1-12-16,-4-2-18 0,0 0-13 0,4-4-17 16,-3 3-16-16,5-4-25 0,-5 0-20 0,-2-4-37 15,10 3-86-15,-10-3-265 0,0 0 118 0</inkml:trace>
  <inkml:trace contextRef="#ctx0" brushRef="#br0" timeOffset="136262.049">9201 3930 32 0,'0'0'159'0,"0"-12"-17"0,0 12-18 16,4-12-14-16,5 8-14 0,2-3-6 0,3 1-2 15,3 4-13-15,4-2-11 0,1 1-8 0,-5 0 0 16,4 1-14-16,-1 0-2 0,0-3-11 0,-1 4-5 15,-6 0-21-15,1-2-3 0,-3 3-25 0,1-4-9 16,-4 3-15-16,-3-1-18 0,1-3-23 0,-6 5-72 16,5-9-174-16,-2 4 78 0</inkml:trace>
  <inkml:trace contextRef="#ctx0" brushRef="#br0" timeOffset="137507.64">10154 3975 85 0,'-5'-9'117'0,"5"3"-20"0,0 6-8 0,0 0 2 16,0-14-21-16,0 14-6 0,6-8-5 0,-1 5-5 15,-5 3-6-15,7-8-3 0,-2 5 0 0,1 0-4 0,1-1 6 16,-7 4-10-16,13-7 3 0,-6 6-2 0,-7 1-12 16,11-3 9-16,-4-1-8 0,0 2 3 0,0 1 8 15,5-1-9-15,-2 2-9 0,2-1 5 16,-3 0-5-16,4 1 1 0,-2 0 9 0,2-2 4 0,1 4 0 15,-3-2-3-15,3 2-8 0,-1 1 1 0,0 2 8 16,-4-4-13-16,5 5-4 0,-2-4 0 0,-2 2 0 16,1 1-4-16,-1-2 0 0,-4 2 1 0,3-1-3 15,-2-1 0-15,-2 1-5 0,1-1 5 0,-6-3-1 16,10 5 1-16,-4 1-4 0,0-1 0 0,-1-2-1 16,-1 3 1-16,1-2-4 0,-1 2 1 0,-1-2-2 15,2 2 2-15,-3 0 1 0,2 1-1 0,-4-7 3 16,3 13-3-16,-1-8 3 0,-2-5-3 0,0 12-1 15,2-3 1-15,-4-2 2 0,2-7 0 0,0 14-5 16,-2-6 4-16,2-8-3 0,-2 13 6 0,2-9-7 16,0-4 3-16,-5 12 6 0,3-6-7 0,2-6 0 15,-8 10 5-15,8-10-2 0,-4 6 0 0,4-6-4 16,-6 5 1-16,6-5 2 0,-8 3 1 0,8-3-2 16,-6 2 1-16,6-2-2 0,-7 2-2 0,7-2 0 15,0 0 3-15,0 0-7 0,0 0 2 0,-13-6-6 16,13 6 5-16,-6-6-4 0,6 6-2 0,-1-9 1 15,1 9 4-15,1-10-4 0,-1 10 2 0,8-14 3 16,-5 6-2-16,1-2 1 0,3-2 0 0,1-2-1 16,2 1 2-16,0-3 0 0,4-1 3 0,-3 2-5 15,4-5 4-15,-2 4 1 0,-1 0-1 0,1 2-1 16,-3 1 6-16,0 0 0 0,1-2 3 0,-2 5-5 16,1 2 3-16,-2-2-3 0,0 3 2 0,-1-1 0 15,0 3 2-15,1 0-3 0,-3-2-11 0,4 3-8 16,-4 1-11-16,0-1-14 0,2 3-10 0,-7 1-14 15,12-9-25-15,-5 7-8 0,-2-1-22 0,-5 3-77 16,10-8-213-16,-5 6 96 0</inkml:trace>
  <inkml:trace contextRef="#ctx0" brushRef="#br0" timeOffset="137906.973">10905 3593 87 0,'0'0'90'16,"0"0"-8"-16,0 0-6 0,0 0-4 0,0 0-9 16,0 0-5-16,-2 25 8 0,2-25 3 0,-3 13-6 15,5-6-4-15,-4 1 18 0,2 3-1 0,-2-1-10 16,4 2 6-16,-4-3-4 0,2 3-5 0,-1-2-8 15,-2 1 0-15,3 1-4 0,-4 5 0 0,2 0 2 16,-3-1-4-16,4 1-4 0,-1-1-3 0,-1 0-8 16,-1 1 3-16,2 0-6 0,-3 0-1 0,1-1-6 15,3 1-1-15,1-2-1 0,0-1-2 0,0-2-5 16,4-2 2-16,-3 2-1 0,0-1-1 0,1-2-5 16,0-2-1-16,0 0 1 0,0 0-6 0,2-2-7 15,-1 2-10-15,-3-7-3 0,6 10 3 0,-1-9-12 16,-5-1 0-16,7 7-3 0,-7-7 6 0,0 0-18 0,13 4-2 15,-13-4-1-15,0 0-5 0,15-2-4 16,-15 2-6-16,0 0 1 0,15-6-3 0,-8 5 0 16,1-2 0-16,-8 3-15 0,13-5-10 0,-6-2-15 15,0 4-67-15,-3-1-181 0,3 1 81 0</inkml:trace>
  <inkml:trace contextRef="#ctx0" brushRef="#br0" timeOffset="138874.164">10798 3823 83 0,'0'0'125'0,"0"0"-21"0,0 0-8 0,0 0-7 15,0 0-12-15,0 0-7 0,0 0-3 0,0 0-11 16,0 0-6-16,0 0-4 0,0 0-1 0,0 0-1 16,0 0 9-16,0 0 2 0,0 0-3 0,0 0 1 15,0 0-3-15,0 0-4 0,0 0 5 0,33-1-3 16,-21-1-2-16,6-1-3 0,-7 2-5 0,0-3-3 16,3 2-7-16,2-2 0 0,-3 3-3 0,1 1-2 15,-3-5-18-15,1 5-11 0,-12 0-13 0,14-2-17 16,-14 2-23-16,14-4-16 0,-9 4-11 0,-5 0-23 15,9-1-99-15,-9 1-223 0,0 0 99 0</inkml:trace>
  <inkml:trace contextRef="#ctx0" brushRef="#br0" timeOffset="139957.97">11752 3739 107 0,'0'0'123'0,"0"0"4"0,6-5-3 0,-6 5-5 15,0 0-5-15,5-4-11 0,-5 4 3 0,0 0-8 16,0 0-5-16,0 0-4 0,0 0-8 0,0 0-7 0,0 0-9 15,0 0-6-15,0 0-4 0,0 0-2 16,0 0-8-16,-19-5-10 0,19 5 3 0,-14 5-6 16,14-5 1-16,-16 4-6 0,6-1 1 0,4-1-7 15,-3 4 4-15,-4-1-7 0,7 0 1 0,-4-1-2 0,2 1 0 16,1-2-5-16,2 1 3 0,0 0-4 16,5-4 2-16,-10 8-3 0,10-3 2 0,0-5-5 15,-8 8 0-15,6-4-1 0,2-4 0 0,-3 11 2 16,3-11-1-16,0 9-1 0,0-9-2 0,0 0-1 15,4 10 1-15,0-6-2 0,-4-4 4 0,8 8-4 0,-1-4 2 16,-2-1-2-16,0-2 0 0,4 4-4 0,-1-2 2 16,1 2 0-16,-4-2-1 0,8 1-1 15,-7-2 5-15,3 4 10 0,-1-1-12 0,2 0-1 0,-1 0-1 16,-4 1 3-16,1-1-1 0,2 0-8 0,-3 3 7 16,2 0 0-16,-1-3 10 0,-1 0-10 0,3 3 0 15,-6-1-3-15,1-1 5 0,-2 0-1 0,-1-6 3 16,0 12 1-16,0-12 0 0,-5 10 1 0,-1-3 4 15,2-3-1-15,-3 0 6 0,0 0 5 16,-5-1-14-16,1-1 10 0,0 0-5 0,-2 0 1 0,1-1 0 16,-1 2-5-16,3-3 0 0,-3 0 0 0,2 0-3 15,2 0 3-15,9 0-7 0,-18 0 0 0,18 0-13 16,-12-3-10-16,7 2-21 0,5 1-8 16,-10-3-12-16,10 3-23 0,-9-5-24 0,9 5-13 15,-4-5-16-15,4 5-130 0,-2-8-292 0,2 8 130 0</inkml:trace>
  <inkml:trace contextRef="#ctx0" brushRef="#br0" timeOffset="140974.011">11817 3735 22 0,'7'-1'117'15,"-7"1"0"-15,0 0-7 0,0 0-1 0,0 0 0 16,4 13-11-16,-4-13 12 0,0 12-15 15,0-12-5-15,-4 15-12 0,3-6-3 0,0 1-3 0,-2-1-2 16,3 2-7-16,-2-1-5 0,2 1-4 0,0 1-6 16,0-3-3-16,0 2-4 0,0-2-6 0,0 0 4 15,2-1-9-15,1 0-2 0,-2-2-4 16,0 0 1-16,1 0-2 0,3 0 0 0,-2 0-6 0,1-1 0 16,1-1 0-16,-5-4-1 0,9 6-3 0,-5-3 2 15,3-1-7-15,-7-2 6 0,11 0-7 0,-11 0 4 16,11-1 2-16,-4-3-11 0,-1 2 2 15,2-2-4-15,-3-2 0 0,3 0 2 0,-3 0-4 16,0-2-5-16,1 0 3 0,1-2 2 0,-2 2-1 0,-1-1 6 16,0 4-4-16,-2 0 2 0,-2 5 1 0,6-9 3 15,-3 4 1-15,-3 5 5 0,1-8-6 0,-1 8 4 16,0 0-7-16,0 0 2 0,0 0 0 0,0 0-1 16,0 0-1-16,0 0-1 0,0 0 0 0,0 0 5 15,0 0-5-15,0 0 0 0,0 0-1 0,-16 20 1 16,14-16-2-16,0 1 5 0,2-5-5 0,0 0 8 15,0 14-7-15,0-14 0 0,4 8 4 0,-4-8-2 16,6 9 0-16,-1-6 0 0,0 1 4 0,5 0-2 16,0 0-2-16,1-1 6 0,0 0-2 0,-3-2-11 15,6 1-2-15,-4-1-6 0,2-2-2 0,-2-2 4 16,0 2-3-16,-2-1 3 0,-1-1 0 0,3-2-12 16,-1-5 0-16,-1 5-2 0,1-3-3 0,-2-1 2 15,-1-2 4-15,4-3 4 0,-2-2-3 0,0 2-4 16,0-2 7-16,-1-1-1 0,2 1 8 0,-1-1-3 15,0 0 3-15,-1 1 1 0,1-1 8 0,-3 3-5 16,3-1 7-16,-4 5 4 0,0 0 0 0,2 2 6 16,-4 2-2-16,1-1 4 0,-1 2-7 0,-2 5 8 15,3-10-1-15,-3 10-17 0,2-5 2 0,-2 5 5 16,0 0-5-16,0 0 7 0,0 0-4 0,0 0 17 16,0 0-6-16,0 0-2 0,-15 20-4 0,10-13 8 15,-1 3 1-15,-1 0-1 0,1 0-2 0,2 1 2 16,-4 2 3-16,0 1 0 0,2-2-3 0,1 0 0 15,0 0 1-15,0-2-5 0,-1 2 3 0,3 0-7 16,0 0 3-16,1 0-2 0,-1-2-1 0,1 0 4 16,2-2-1-16,0 2 3 0,0-2-3 0,2 0 0 15,1-2-5-15,1 2 6 0,0 0-4 0,2-4 1 16,0 1-1-16,-1 0-2 0,2-1-2 0,3-1 3 16,0 0 3-16,-3-1-6 0,3 0 1 0,3-2-2 15,-3-2-2-15,2 1 3 0,-1 0-4 0,3-2-2 16,0 0-5-16,3-2 6 0,0 0-8 0,0-2 4 15,-2-2 0-15,2 4-2 0,1 1 1 0,0 0-3 16,-4-3 7-16,-2 3-3 0,-1 2 4 0,-2-2-1 16,-2 3-2-16,-7 1 4 0,16 0-3 0,-11 0 0 15,5 1 3-15,-10-1-3 0,10 3 5 0,-5-1-1 16,-5-2 0-16,7 8-2 0,-5-3-1 0,1 0 2 16,-3-5 11-16,0 12 5 0,0-5-7 0,0-7 4 15,-3 13 7-15,2-6-7 0,-3-1 2 0,2 1 9 16,-3 0 6-16,-3 0-5 0,0 0-2 0,1-3 1 0,-4 3 3 15,2-3-3-15,-2-1 3 0,-1 3-2 16,-2-6-1-16,-2 3-1 0,0-3-2 0,0 0-3 16,-2-1-3-16,1 2 4 0,3-1-6 0,-1-1-3 15,2-1 3-15,2 2-2 0,-2-4-7 0,3 1-6 16,2 3-13-16,-2-3-7 0,3 0-6 0,7 3-6 16,-10-2-30-16,10 2-8 0,-9-5-24 0,9 5-23 15,-3-9-15-15,3 9-12 0,3-11-109 0,-3 11-278 16,9-13 123-16</inkml:trace>
  <inkml:trace contextRef="#ctx0" brushRef="#br0" timeOffset="141289.667">12729 3445 69 0,'0'-8'131'0,"0"8"-25"0,0 0-11 0,0 0-12 15,0 0-5-15,0 0-15 0,0 0-4 0,0 0 11 16,0 0-2-16,0 0-12 0,0 0 7 0,-8 25-3 16,4-16 2-16,2 1 15 0,-3 2 0 0,3 0-5 15,0 3-9-15,1-1 1 0,-4 3 1 0,3-1 7 16,0 0-11-16,-5 2-2 0,4-1-9 0,3-2-3 15,1 2-5-15,-2 0-4 0,-1 0 0 0,2 2-7 16,0-2 0-16,-1 2-5 0,2-2-3 0,1 0-21 16,-1 1-17-16,0-2-23 0,3-3-20 0,0 1-20 15,-1-2-30-15,3 0-20 0,-1-2-135 0,0 0-285 16,-1-4 127-16</inkml:trace>
  <inkml:trace contextRef="#ctx0" brushRef="#br0" timeOffset="141789.574">12595 3743 73 0,'0'0'107'0,"0"0"-23"0,0 0-2 0,0 0-5 16,10-15-17-16,1 12-6 0,-11 3 1 0,18-5-15 15,-7 2-10-15,0-1 1 0,2 3-2 0,-3-3 2 16,0 2-10-16,4 0-6 0,-2 1-1 0,-1 1 16 15,-2-2-12-15,2 4 1 0,0-2-6 0,-2 0 6 16,1 1-1-16,0 1 2 0,1 0-10 0,-2 2 8 16,2-3 0-16,-1 4 3 0,1 0-11 0,-1 2 6 15,0 1 9-15,-1-1 4 0,0 0-7 0,-2 1-4 16,1 3 1-16,-1-1 0 0,0 3 2 0,-2-2-11 16,-1 0 4-16,0-3 1 0,-3 2 2 0,1-1-6 15,1-1-1-15,-1 3-1 0,-1-5 3 0,-1 1-4 16,0-7 2-16,0 10-14 0,0-10 7 0,0 10-2 15,0-10 15-15,0 7 15 0,0-7-6 0,0 0 2 16,-6 7-5-16,6-7 8 0,0 0 1 0,-7 1 2 16,7-1 1-16,0 0 1 0,0 0 0 0,0 0-1 15,0 0 0-15,-19-6-5 0,15 2 1 0,4 4-3 16,-5-8 11-16,5 8-4 0,-5-12-6 0,5 3 3 0,-1 4 0 16,-1-6-10-16,4 2 1 0,-2-7-3 15,1 6-3-15,3-1-7 0,1-2 2 0,0 2 3 16,0 1-5-16,3 2-1 0,-3-3-1 0,5 5-2 15,-1-5-10-15,0 5-11 0,4-2-6 0,-2 4-10 16,1-1-3-16,-1-1-19 0,6 0-2 0,-6 2-20 16,6 0-13-16,-4 3-9 0,-1-1-10 0,-1-2-13 15,-1 2-9-15,-1-1-76 0,-3 3-224 0,-6 0 100 16</inkml:trace>
  <inkml:trace contextRef="#ctx0" brushRef="#br0" timeOffset="142507.019">13111 3727 5 0,'0'0'51'0,"11"3"-1"16,-11-3-11-16,9 0-2 0,-9 0 6 0,10 0-9 16,-10 0-9-16,16-3-3 0,-11 1 1 0,-5 2-6 15,17-2 0-15,-10 0 6 0,-2-2-5 0,2 0 4 16,-1 3 10-16,-6 1-18 0,12-7 15 0,-8 3 5 15,-4 4 7-15,6-5-1 0,-6 5 1 0,6-5-4 16,-6 5-2-16,3-4-6 0,-3 4 7 0,0 0-14 16,0 0-2-16,0 0 0 0,0 0-1 0,0 0 3 15,-10-9-4-15,10 9-1 0,0 0 8 0,-16 1 3 16,16-1 4-16,-12 5 10 0,3-2-3 0,0 1-2 16,0-2 0-16,1 4-2 0,2-2 3 0,-3 1 1 15,0 0-4-15,0 0-10 0,1 0 4 0,1 2 1 16,0 1-6-16,1-3 0 0,3 4-6 0,-3 1-9 0,3-4 7 15,-1 0-1-15,2 0 3 0,2-6-2 16,-3 13-5-16,3-6 3 0,0-7-3 0,3 13 2 16,2-6-3-16,-1 0-1 0,2 0 1 0,2-1-3 15,0 0 2-15,3-1-10 0,1 2-5 0,0-2 0 16,1-2-19-16,5 3-11 0,2-3-16 0,-2-1-3 16,1-1 1-16,-1-1-9 0,0 2-6 0,-2-4 1 15,-1 1 6-15,2-3-5 0,-5 2 4 0,5-3-4 16,1-2 8-16,-8-1 5 0,3 2 11 0,-3-2 4 15,4-1 17-15,-4 1 9 0,-2 0 9 0,0-2-1 16,-1 2 27-16,1-1 5 0,-3 1 0 0,-3 2 8 16,-2 6-9-16,6-12 16 0,-5 7 7 0,-1 5-1 15,0-12-4-15,0 12 10 0,0-9-18 0,0 9 0 16,0 0 9-16,-1-11-3 0,1 11-8 0,0 0 9 16,-3-6-7-16,3 6 2 0,0 0-7 0,-1-8 0 15,1 8-1-15,0 0-5 0,0 0-3 0,-5-5-3 16,5 5 1-16,0 0-1 0,-13 1 3 0,13-1 1 15,0 0 7-15,-15 4-8 0,8-3 3 0,7-1 2 16,-14 7-4-16,9-5-2 0,-3 2 3 0,1 2 2 16,-2-1-3-16,2 4-3 0,1-2-3 0,0 0-2 15,-2 0 3-15,2 1 1 0,2 2-3 0,1-3 1 16,-1 1-5-16,2 3-4 0,-1-4 3 0,3 2 2 16,0 0 0-16,3 0-7 0,-3-1 0 0,4-1 7 15,-3 0-5-15,4 0 4 0,0-2-2 0,4 0-1 16,-1 2-6-16,1-5-8 0,-1 2-9 0,2-1-9 15,1 2-21-15,2-2-16 0,-3-2-25 0,7-2-14 16,0-1-30-16,0 1-144 0,-7 0-296 0,3-3 131 16</inkml:trace>
  <inkml:trace contextRef="#ctx0" brushRef="#br0" timeOffset="143231.199">13677 3305 61 0,'0'0'102'0,"0"0"-15"16,0 0-4-16,0 0 0 0,12 4 10 0,-12-4-2 15,7 9 6-15,-3-4-5 0,4 3 5 0,-2 2-1 16,8 1 4-16,-4 4-12 0,6 5 4 0,-2 2 4 15,-1 1-7-15,0 0-10 0,0 3-1 0,3 0-8 16,-5 1-3-16,0 2-4 0,-3 3-6 0,1-1-1 16,2-1-7-16,-4 3-1 0,2 1-1 0,-4 2-10 15,2-2-1-15,0 2-2 0,-2 8-2 0,-1-11-5 16,-6 3-2-16,-1-1 0 0,-4-4-2 0,-4 0-4 16,-8 14-24-16,0-17-9 0,-14 11-10 0,-4-7-13 15,-5-4-16-15,-3 0-15 0,-5-3-6 0,-6-2 1 16,2-1-32-16,-2-1-10 0,-4-2-33 0,0 0-120 15,-26 4-289-15,29-9 128 0</inkml:trace>
  <inkml:trace contextRef="#ctx0" brushRef="#br0" timeOffset="157769.798">9467 4703 67 0,'0'0'121'0,"0"0"-11"0,0 0-11 0,0 0-12 16,0 0-7-16,0 0-17 0,0 0 3 0,0 0-5 16,0 0-5-16,0 0-6 0,0 0 2 0,0 0-7 15,0 0-6-15,0 0-7 0,-2-12 12 0,2 12 2 16,0 0 1-16,0 0 0 0,-4-12-7 0,4 12 0 16,0 0-12-16,-2-11 4 0,2 11-6 0,-4-7-1 15,4 7-8-15,-5-6 5 0,5 6-7 0,-6-9-7 16,3 5 7-16,3 4-3 0,-7-9-3 0,3 6 3 15,4 3 1-15,-7-10-2 0,3 6-8 0,4 4 7 16,-10-5-7-16,10 5 5 0,-6-6-3 0,6 6 10 16,-7-5-4-16,7 5 4 0,-9-4-1 0,9 4-5 15,0 0 1-15,-10 0-2 0,10 0-2 0,0 0 6 16,-10 0-3-16,10 0 2 0,0 0-3 0,0 0-6 16,0 0 6-16,-11 3-7 0,11-3 2 0,0 0-5 15,-6 6 2-15,6-6 6 0,-2 6-4 0,2-6-1 16,-6 10 3-16,6-3-3 0,0-7 3 0,-2 14 2 15,2-5-6-15,0-1 4 0,0 1-1 0,0 2 6 16,0 1 2-16,4 3 0 0,-2-4 13 0,2 8-1 16,0-2 0-16,-1 0-2 0,4 1-4 0,0 1 8 15,-3 0-1-15,1-1 3 0,4 8 3 0,-4-2-5 16,4-1 0-16,-3 2-2 0,-1-8-3 0,2 1-2 16,-5 0-4-16,5 2-1 0,-3-3 0 0,-2 0 3 15,-1-5-3-15,3 2-2 0,-1 3-2 0,-1-2 2 0,-2-3 0 16,2-2-2-16,-2 0-5 0,-2 0-14 15,2-3-10-15,0-7-18 0,-2 11-12 0,2-11-12 16,-1 11-15-16,-1-5-16 0,2-6-20 0,-4 6-25 16,4-6-132-16,-7 2-292 0,7-2 130 0</inkml:trace>
  <inkml:trace contextRef="#ctx0" brushRef="#br0" timeOffset="157971.919">9246 4978 8 0,'-7'-4'196'0,"3"1"-11"0,-1-2-22 0,5 5-13 16,-10-7-16-16,10 7-16 0,-6-5-10 0,6 5-13 15,0 0-13-15,0-7-6 0,0 7-6 0,0 0-14 16,0 0-10-16,18-8-6 0,-7 4-9 0,4-1-13 16,2 3-8-16,3-3-14 0,7 0-12 0,-7 0-24 15,9-2-8-15,3 1-12 0,-3-2-15 0,2 2-10 16,-1-2-11-16,1 1-98 0,0 1-210 0,-4-1 93 15</inkml:trace>
  <inkml:trace contextRef="#ctx0" brushRef="#br0" timeOffset="158787.457">9809 4828 120 0,'-11'13'167'0,"2"-6"-6"0,1-2-5 0,-2 2-6 15,1 0-6-15,-2 0-8 0,0 1-13 0,-1 0-16 16,3 1-3-16,2 0-11 0,-1-1-6 0,1 1-2 15,0 0-12-15,0-1-10 0,-1 0-4 0,3-2-6 16,1 2-7-16,0-1-7 0,-1 1-1 0,3 1-4 16,-1-4-2-16,1 2-3 0,2-7-6 0,0 12 1 15,0-12-2-15,2 13-5 0,3-6 3 0,-4-3-5 16,4 1 0-16,2-1-1 0,1 0 0 0,4-2-2 16,0 0-4-16,-2 0-5 0,2-2-7 0,-1 1 0 0,-2-3-2 15,5 1 3-15,-4-3 0 0,0 1 0 16,-1-1 0-16,0-4 0 0,-1 3-1 0,-3-2 3 15,4-2 1-15,-2 1 0 0,-1-4-1 0,-3 3 4 16,0-1 7-16,-1-3-5 0,-2 4 6 0,-2 0 0 16,2 0 8-16,0 9 1 0,-6-16 1 0,2 9-4 15,0 2-6-15,0-1 1 0,-3 0-1 0,0 2-3 16,0 0 0-16,0 2 0 0,7 2-5 0,-12-5-8 16,4 4-5-16,-1 0-5 0,9 1-7 0,-13 0-4 15,13 0-4-15,-14 0-7 0,14 0 0 0,-13 0-5 16,13 0-2-16,-10 0-3 0,10 0 1 0,0 0-1 15,-10 1 0-15,10-1-4 0,0 0 6 0,0 0-1 16,-9 0 3-16,9 0 0 0,0 0 2 0,0 0 4 16,0 0 1-16,0 0 2 0,0 0 5 0,17-12 5 0,-9 8-1 15,-2-1 5-15,1 3 3 0,3-4 0 0,0 1 5 16,1 0 0-16,-2 2 6 0,5-1 5 16,-5-1 1-16,2 1 1 0,1 2 0 0,1-1 9 15,-2 1 0-15,-3-2 4 0,6 3 6 0,-2 1 3 16,-1 0 10-16,5 1 1 0,-5 3-6 0,0-2-3 0,3 1-2 15,-1 0-3-15,1 1 11 0,-3 4-9 0,2-3 0 16,3 6-1-16,-5-3-3 0,1 2 2 16,-1 0-4-16,4 2-2 0,-3-1 3 0,-2 2-5 15,-2-4-4-15,-2 0-1 0,3 4 5 0,-4-3 0 0,-1 1-3 16,1-2 4-16,0 2-6 0,-3-4 3 0,0 3 1 16,-2-4-2-16,0-6 4 0,-2 12 2 0,1-6 3 15,1-6 3-15,-3 12 7 0,-3-7-2 16,2-2 2-16,4-3 6 0,-4 9-5 0,4-9 1 15,-9 5 0-15,5-2-1 0,4-3 0 0,-9 2 1 0,9-2-1 16,-6 3 4-16,6-3-6 0,0 0-2 0,-14-3-2 16,14 3-3-16,-6-5-3 0,6 5-3 0,-7-8-2 15,7 2 2-15,-4 1-1 0,2-5-3 0,0-1-2 16,2 1 0-16,0 0-4 0,0-2 3 0,0 0-1 16,4-3 0-16,0 0 0 0,1 3-7 0,-2-4 2 15,1 4 0-15,2 2 0 0,-3-2-1 16,6-2 2-16,0 1-3 0,2 1 2 0,-4 2-3 15,2 0 0-15,2 3-4 0,-2-2-5 0,2 2-5 0,-2-1-13 16,0 0-18-16,1 1-22 0,0 0-9 0,-3 3-14 16,2-1-25-16,1 0-12 0,-4-1-14 0,3 0-28 15,-5 3-113-15,5-1-308 0,-4-1 137 0</inkml:trace>
  <inkml:trace contextRef="#ctx0" brushRef="#br0" timeOffset="161993.508">11149 4495 26 0,'0'0'92'0,"0"0"-12"0,0 0-3 15,0 0-14-15,0 0 1 0,0 0-6 0,0 0 0 16,0 0 4-16,0 0 4 0,0 0 1 0,0 0-3 15,0 0 2-15,0 0 0 0,0 0-19 0,0 0 5 16,0 0-3-16,0 0 2 0,0 0-9 0,0 0-1 16,0 0-9-16,0 0 3 0,0 0-6 0,-12-10-6 15,12 10-3-15,0 0 4 0,0 0-4 0,0 0-4 16,0 0-4-16,-7-3 2 0,7 3-4 0,0 0 3 16,0 0-2-16,0 0-4 0,-9-2 2 0,9 2-1 15,0 0-4-15,0 0 0 0,-7-2 3 0,7 2-1 16,0 0 0-16,-11 0 1 0,11 0-3 0,0 0 1 15,0 0-2-15,-9-3-3 0,9 3-3 0,0 0 6 16,-12 3 0-16,12-3-6 0,0 0 8 0,-12 0-1 16,12 0-5-16,-6 2 2 0,6-2-2 0,-10 2 0 15,10-2 2-15,-11 1-4 0,6 1 3 0,5-2 3 16,-11 3-3-16,6-2 3 0,5-1-8 0,-13 6 6 16,9-4-4-16,-1 2 3 0,5-4 0 0,-9 8-1 15,3-6 14-15,-2 5-12 0,3-2-4 0,-3 0 2 16,1 5 0-16,1-6 3 0,1 4-3 0,-1-5 2 15,5 4-3-15,-3-2 4 0,1 2-8 0,-3 1 9 16,3-4-5-16,1 5 3 0,-2-1-2 0,0-3 2 16,1 2-1-16,3-7 4 0,-3 9-4 0,3-9 3 0,-4 8-8 15,4-8 6-15,-1 9-3 0,1-9 2 0,-2 8 6 16,2-8-7-16,0 0-3 0,0 10 6 0,0-10-8 16,2 7 10-16,-2-7-6 0,0 0 5 15,3 7-5-15,-3-7 5 0,0 0-2 0,5 4 4 0,-5-4-8 16,0 0 6-16,10 2-6 0,-10-2 6 0,6 1-1 15,-6-1 1-15,11 3 0 0,-6-2 6 0,-5-1-6 16,9 0-1-16,-9 0-2 0,12 3-3 0,-12-3 6 16,10-3-4-16,-10 3 0 0,12 0 3 0,-5 0-4 15,-7 0 6-15,13-1-3 0,-5 1 4 0,-8 0-5 16,14-2-2-16,-9 4 1 0,-5-2 3 0,11 0-3 16,-11 0 2-16,13 0-5 0,-13 0 6 0,10-4 2 15,-3 3-3-15,-7 1-1 0,11 1-4 0,-11-1 7 16,13 2 1-16,-7-2-5 0,-6 0 0 0,13-1-4 15,-13 1 8-15,12 1-3 0,-12-1-1 0,10 0 1 16,-10 0 6-16,11 2-3 0,-11-2 1 0,8 0-6 16,-8 0 6-16,7 1-6 0,-7-1 2 0,10 4 1 15,-10-4-8-15,6 2 9 0,-6-2-2 0,0 0-2 16,0 0 7-16,7 0-5 0,-7 0 0 0,0 0-3 16,0 0 3-16,0 0 3 0,0 0-3 0,10 1 0 15,-10-1 7-15,0 0-8 0,0 0 1 0,0 0 0 16,0 0 2-16,0 0-3 0,0 0-2 0,0 0 8 15,3 4-6-15,-3-4 0 0,0 0 0 0,0 0 0 16,0 0 7-16,0 0-6 0,0 0 9 0,0 0 3 16,0 0 1-16,0 0-2 0,-2 10 7 0,2-10-5 15,0 0 4-15,0 0 4 0,-5 9-2 0,5-9-8 16,-6 8 3-16,6-8 2 0,-7 3 7 0,7-3-3 16,-9 9 0-16,8-7-1 0,1-2 1 0,-10 6 2 15,7-3 2-15,3-3 3 0,-10 6 2 0,1-4-3 16,3 1 6-16,-4 1-1 0,4-1 1 0,-5-3 1 15,0 5-2-15,5-4-1 0,-4 2-2 0,0-2-4 16,-4 1 2-16,3 0-3 0,-2 1-3 0,-1-3-2 16,3 0 3-16,-2 2 1 0,1-2 3 0,3 0 0 15,1-2-3-15,8 2 4 0,-15 2-7 0,7-2-2 16,8 0-4-16,-14 0 0 0,14 0-1 0,-5 0-4 0,5 0 0 16,-12 0-11-16,12 0-15 0,-12 0-12 15,12 0-12-15,-9 0-8 0,9 0-15 0,0 0-16 16,-8 2-2-16,8-2-13 0,0 0-9 0,0 0-10 15,0 0-4-15,0 0-13 0,0 0-14 0,-8-4-100 16,8 4-265-16,0 0 117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5:12.0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7417 11942 25 0,'0'0'81'16,"0"0"-6"-16,0 0-4 0,0 0-5 0,0 0-6 16,-1 8-4-16,1-8 5 0,0 0-5 0,0 0-3 0,0 0 1 15,0 0-4-15,0 0-5 0,0 0 10 16,0 0-7-16,0 0 3 0,0 0-5 0,0 0 0 15,0 0-9-15,0 0-1 0,0 0-2 0,-4 6 8 16,4-6 11-16,0 0-1 0,0 0-10 0,-10 3 1 0,10-3-7 16,0 0-3-16,0 0-7 0,0 0 1 0,-4 3-6 15,4-3-2-15,0 0-2 0,0 0-4 16,0 0-4-16,0 0-1 0,0 0-1 0,0 0 3 0,0 0-5 16,0 0 2-16,0 0-5 0,0 0 5 0,0 0-8 15,0 0 5-15,0 0 0 0,0 0 1 0,0 0 0 16,0 0-4-16,0 0 0 0,0 0-1 0,0 0-2 15,0 0 11-15,16 4-9 0,-16-4-1 0,0 0-2 16,0 0 5-16,11-1-7 0,-11 1 5 0,0 0 2 16,9 1 4-16,-9-1-5 0,0 0 3 0,10-1-2 15,-10 1 0-15,0 0-3 0,13-1 0 0,-7-1 0 16,-6 2 5-16,12-3-7 0,-7-1 0 0,-5 4 5 16,11-5 1-16,-4 2-5 0,0 3 5 0,1-3-4 15,1-1-2-15,-1 1 4 0,4-2 0 0,-4 0-3 0,1 3 5 16,4-2-3-16,-3 1 1 0,2-1-4 15,1-1 4-15,-2 1-2 0,3 0 2 0,-1 0-2 16,1-1 3-16,2 0-2 0,1 1 0 0,-1-2 0 0,2 0 4 16,0 1-8-16,0 0 4 0,0-1 3 15,0 4 1-15,0-4-1 0,0 3 2 0,-2-1-5 0,2-2-1 16,2 3 1-16,-2-2-4 0,-3 2 2 0,5 1 3 16,-1-3-6-16,-2-1 7 0,2 1-3 0,-2 0 0 15,2 2-3-15,-3 0 6 0,1 1-4 0,-3-1 3 16,-1 1 0-16,6-3 0 0,-2 1-1 15,1 1 2-15,-6-1-1 0,6 0 3 0,-5 1-7 0,6-3 1 16,1 2 2-16,-3-2 0 0,1 1-4 0,1 1 5 16,2-3 3-16,7 0-5 0,-7 1 1 0,5 1 4 15,-4-4-4-15,6 2 2 0,-1-1-1 0,-2 1 1 16,3 0-6-16,-2-1 6 0,3 1-4 0,-8 1 3 16,6-1-2-16,3-1 2 0,-3 0 1 0,2-1 3 15,-2 3-10-15,2-6 4 0,-1 5-1 0,1-2 4 0,0 2 1 16,-4-4-4-16,8 2-4 0,-6 0 1 15,-3 2 5-15,3-2-1 0,1 1 1 0,-1-2 2 16,-2 2-2-16,-8 2-3 0,10-2 3 0,-4 1 2 16,1-1-2-16,4 1-2 0,-1 0 3 0,-8 4-1 15,0-4 0-15,0 0-1 0,2 2 5 0,0-2-3 16,-5 2-5-16,5-1 7 0,6-4-6 0,0 2 8 16,-9-1-7-16,3 4 2 0,-1-3-4 0,3 2 3 0,-4 0 2 15,2 0-4-15,-4 1-2 0,0 1 4 0,1 0 5 16,-5 1-6-16,0 1-2 0,-3-2 4 0,-1 3-1 15,-3-2 6-15,-6 3-7 0,10-1 7 0,-10 1-3 16,10-3-2-16,-10 3 3 0,7-3 0 0,-7 3-2 16,5-2 0-16,-5 2-5 0,0 0 13 0,9-5-9 15,-9 5 0-15,0 0 1 0,5-5 0 0,-5 5-1 16,0 0 1-16,4-4-3 0,-4 4 0 0,0 0 3 16,0 0-1-16,0 0 1 0,4-4-4 0,-4 4-16 15,0 0-15-15,0 0-24 0,0 0-32 0,0 0-160 16,0 0-270-16,-29 1 120 0</inkml:trace>
  <inkml:trace contextRef="#ctx0" brushRef="#br0" timeOffset="2745.89">7557 11771 81 0,'0'0'79'16,"0"0"-15"-16,0 0 3 0,0 0-16 0,2-6 4 16,-2 6-6-16,0 0-3 0,0 0-2 0,0 0 2 0,0 0 5 15,0 0-12-15,0 0-1 0,0 0 6 0,0 0-2 16,0 0 3-16,0 0-1 0,0 0 4 16,0 0 6-16,0 0 1 0,0 0-10 0,0 0 3 0,0 0-1 15,0 0-3-15,0 0 2 0,0 0 0 0,0 0 3 16,0 0 0-16,0 18 3 0,0-18-8 0,-1 11 3 15,-2-5-1-15,-2 0-7 0,1 3-3 0,0 2-5 16,2-3-3-16,-8 7-1 0,6-3 0 0,-5 2-6 16,5-2 0-16,-4-2 0 0,1 2-2 0,-2 1-1 15,2 2-2-15,0-5-2 0,-1-1-4 0,0 0-3 16,-1 5 0-16,3-5 0 0,1 2 1 0,-7 2 3 16,6-3-2-16,-1-2-5 0,-1-1 0 0,1 1-1 15,2-2 1-15,0-1-2 0,1 0 3 0,0 0-3 16,4-5 1-16,-8 9 1 0,8-9-1 0,-7 5-1 15,7-5-1-15,-4 5 1 0,4-5-2 0,-6 4 3 16,6-4-3-16,0 0 2 0,-5 5-7 0,5-5 0 16,0 0 6-16,0 0-7 0,0 0 5 0,0 0-2 0,0 0 0 15,-7 4-1-15,7-4 1 0,0 0 2 16,0 0-2-16,0 0 1 0,0 0 4 0,0 0-5 16,0 0 0-16,0 0 3 0,0 0-2 0,0 0 1 0,18-13 3 15,-18 13-3-15,9-5 0 0,-5 3-4 0,-4 2 7 16,12-5-1-16,-5 3-10 0,-2-1 7 0,3 1 2 15,1 0 1-15,0-2 0 0,-3 3-3 0,-6 1-1 16,19-3 0-16,-8 1 2 0,0 2 0 0,-1 0 3 16,1 0 0-16,-2 0-2 0,-1 0-2 0,1 2 6 15,0 0-5-15,-2 0 1 0,0 1-1 0,1-2-1 16,-1 1-1-16,1 0 9 0,-8-2-6 0,11 3-3 16,-5-2 6-16,-6-1-2 0,10 3 0 0,-10-3-1 15,7 5 3-15,-7-5 1 0,0 0-1 0,6 2-1 16,-6-2-5-16,0 0 3 0,5 3 1 0,-5-3 1 0,0 0-2 15,0 0 2-15,0 0-1 0,0 0-4 16,0 0-1-16,0 0 2 0,0 0 3 0,0 0-2 16,0 0-2-16,0 0 1 0,0 0 1 0,0 0 3 0,13-7-3 15,-13 7-1-15,1-7 4 0,-1 7-2 16,1-11 1-16,-1 11 0 0,3-10-3 0,-3 2 2 16,0 8 1-16,0-15-1 0,0 4 4 0,-1 0-3 0,-1-1 4 15,2 0-2-15,-1 0 0 0,1 0-2 0,0-1-12 16,-2 4 15-16,2-3 0 0,-1 3-5 0,-2 0-2 15,3-2 6-15,-3 4-10 0,2-3 8 0,1 10-5 16,-4-14 5-16,3 6-1 0,1 8 2 0,-2-12-1 16,0 5 2-16,-3 1-4 0,4-1 0 0,1 7-1 15,-3-13 2-15,-1 7 1 0,-1-1-1 0,1 2-8 16,4 5 10-16,-3-12 3 0,3 12-2 0,-4-9 0 16,4 9-2-16,-3-6-1 0,3 6 3 0,-4-6-1 15,4 6 2-15,0 0 1 0,-4-8-2 0,4 8 0 16,0 0-5-16,0 0 6 0,0 0-3 0,2-9 0 0,-2 9 1 15,0 0 0-15,2-9-5 0,-2 9 3 16,0 0 5-16,0 0-2 0,0 0-14 0,0 0 17 16,0 0-3-16,0 0-4 0,0 0 2 0,0 0-3 15,0 0 0-15,0 0 3 0,0 0 0 0,0 0-8 0,0 0 10 16,0 0 5-16,0 0 2 0,0 0 3 16,0 0 0-16,0 0-3 0,0 0 1 0,-4 26 0 0,4-26 4 15,0 16-6-15,0-6 9 0,-2-1-4 0,2 4-1 16,0-2 2-16,0 1 0 0,2-2-4 0,-4 1 3 15,2 1-11-15,-4 0 6 0,4 0-2 0,0-3 1 16,0 1-3-16,4 2 0 0,-8 0 0 0,8-2-2 16,-4 0 3-16,0 0 2 0,2-2-5 0,-2 0-3 15,4-3-3-15,-4-5 0 0,1 12 5 0,-1-12-8 16,2 6 4-16,-2-6-1 0,0 0 3 0,1 6-5 16,-1-6-3-16,0 0 4 0,0 0 1 0,0 0-2 15,1 7 1-15,-1-7 0 0,0 0-2 0,0 0 6 16,0 0-5-16,0 0-1 0,0 0 0 0,0 0 2 15,0 0 2-15,0 0-6 0,2-25 0 0,-2 25 1 16,-3-9-3-16,3 9 2 0,-4-12-7 0,4 6 0 16,-2-6-6-16,0 3-4 0,-4 0 6 0,6 0 1 15,-2 2 7-15,0-2-9 0,0 0 8 0,-1 2 4 16,3 7-3-16,-2-9 3 0,-1 4-1 0,3 5 1 16,-1-10 0-16,1 10 2 0,0 0 3 0,-2-11-11 15,2 11 11-15,0-6 8 0,0 6-6 0,0 0 0 0,0 0-2 16,-2-8 3-16,2 8-5 0,0 0 7 0,0 0-4 15,0 0 1-15,0 0-5 0,0 0-7 0,0 0 7 16,0 0 5-16,0 0-3 0,5-6 6 16,-5 6-5-16,0 0 6 0,0 0-3 0,0 0-1 0,0 0-1 15,0 0-9-15,0 0 13 0,0 0-7 0,8 19 12 16,-8-19-1-16,0 10-2 0,0-10 5 0,-3 15-2 16,2-8-4-16,-3 1 0 0,1 0 2 0,1 1 2 15,-5-1 1-15,2 2-1 0,0-1-2 0,-1-2 0 16,2 1-2-16,-2-1 0 0,3-2 1 0,-4 3 3 15,1 0-4-15,1-2 0 0,-1-1 5 0,3 1-8 0,-4-2 3 16,2 0 3-16,1 2 2 0,4-6-3 16,-8 6-2-16,8-6-4 0,-5 5 4 0,5-5-3 15,-4 5 4-15,4-5-9 0,0 0 7 0,0 0-5 16,0 0 3-16,-5 5 2 0,5-5-1 0,0 0-11 16,0 0 9-16,0 0 5 0,0 0-5 0,0 0 1 15,0 0-7-15,0 0 10 0,0 0-2 0,0 0-1 16,27-10 3-16,-20 7-3 0,0 1 2 0,-7 2-7 0,14-4 9 15,-4 3 0-15,-4 0-2 0,6 0-2 0,-2 1 5 16,0 0-1-16,3 0 2 0,-3 0-3 16,-1 1-4-16,-1 0 1 0,2 0-1 0,-3 2 0 0,3-1 4 15,-1 2-8-15,-2-1 7 0,2-1-2 0,-3 0 1 16,1 2-10-16,-4 0 15 0,4-2-1 0,-7-2 1 16,9 7-3-16,-9-7-3 0,9 5 4 0,-5-1-3 15,-4-4-1-15,7 4-3 0,-7-4 6 0,0 0 0 16,6 2 5-16,-6-2 7 0,0 0-7 0,0 0 9 15,3 7-3-15,-3-7 1 0,0 0 0 0,0 0-1 16,0 0 1-16,0 0-3 0,0 0 2 0,0 0 2 16,0 0-2-16,0 0-6 0,0 0 3 0,-25-10-1 15,25 10-5-15,-6-10 0 0,2 4-1 0,1 1-3 16,-1-4 4-16,0 0 1 0,0 1-2 0,2-3 0 16,-3-1-1-16,3 2 0 0,0-4 0 0,-4 2-2 15,3 0 1-15,1-3-4 0,1 3 3 0,1-4-8 16,-1 4 8-16,-2 2 0 0,0 0 0 0,3 0 0 0,-1 2 0 15,1 8 3-15,0-14-3 0,-4 9-4 0,4-2 7 16,0 7 0-16,0-10-3 0,0 10-1 16,-1-7 1-16,1 7-3 0,0 0 5 0,-2-11-3 15,2 11 0-15,0 0 0 0,0 0 1 0,-2-8 1 0,2 8 1 16,0 0-3-16,0 0 1 0,0 0-3 0,0 0-3 16,0 0 2-16,0 0 0 0,0 0 1 0,0 0-1 15,0 0 0-15,0 0 0 0,0 0-4 0,0 0 7 16,0 0-1-16,0 0 0 0,0 0-1 0,8 25 5 15,-7-19-1-15,3 1 2 0,-4 1-4 16,0 1 7-16,3 0-1 0,-1 2-1 0,2-2-1 0,-3 1-1 16,1-2-1-16,0 1 3 0,0 0-3 0,1 2 0 15,0-4 3-15,0 3-2 0,1-4 2 0,-1 2-5 16,0 0 4-16,-1-1 1 0,0-1-2 0,-2-6 0 16,3 12 0-16,0-6-3 0,-3-6 3 0,3 7-4 15,-3-7 1-15,4 7 3 0,-4-7-3 0,0 5 6 16,0-5-2-16,0 0 2 0,4 5 3 0,-4-5-2 15,0 0 2-15,0 0 0 0,0 0 4 0,0 0-2 0,0 0-2 16,0 0 4-16,0 0-2 0,0 0 1 16,0 0-1-16,-17 0 0 0,17 0-2 0,0 0 0 15,-12-5-1-15,12 5-3 0,-11-4 6 0,11 4-3 0,-9-2-5 16,9 2 1-16,-7-3-4 0,7 3 5 0,-9-5-3 16,9 5-6-16,-9-4-20 0,9 4-29 0,-4-5-26 15,4 5-37-15,-4-4-40 0,4 4-199 0,-6-6-384 16,6 6 171-16</inkml:trace>
  <inkml:trace contextRef="#ctx0" brushRef="#br0" timeOffset="4192.202">9252 10983 14 0,'-4'-8'89'0,"-1"0"-2"0,-1 1 12 0,1-5-6 0,-2 3-14 15,2 1-1-15,-1 0-15 0,2-1 10 0,1 2 9 16,1 1-6-16,-2-1 0 0,4 7-1 16,-5-12-6-16,2 8 0 0,3 4 1 0,-2-7-1 0,2 7-1 15,-5-8 0-15,5 8 0 0,0 0-3 0,-1-9-5 16,1 9-3-16,0 0-1 0,0 0 1 15,0 0-4-15,0 0-2 0,1-10-4 0,-1 10-3 0,0 0-4 16,0 0-4-16,0 0-3 0,0 0-3 0,0 0 2 16,0 0 4-16,0 0 2 0,0 0-5 0,0 0-1 15,0 0-3-15,0 0-1 0,7 21 2 0,-4-14 0 16,-1 1 1-16,1 1-1 0,1 1-4 0,1 1 2 16,-1-1-6-16,2 2 0 0,-6 0-3 0,6 4-1 15,0-5-6-15,-1 4 4 0,-1-2-4 0,1 2 4 16,1-1-1-16,4 2-6 0,-6-4-1 0,0-1 3 15,0 0-2-15,-1 1-4 0,3 0 4 0,-3-3-4 16,4 1-1-16,-3-2 2 0,-1 2-2 0,-1-5 2 16,0 1-3-16,0-1 1 0,-2-5-1 0,4 9 1 15,-4-9-1-15,2 4 0 0,-2-4 2 0,0 0 0 16,3 8-3-16,-3-8 3 0,0 0 1 0,0 0-3 16,0 0 0-16,0 0 2 0,0 0-2 0,0 0-2 15,-7 7 3-15,7-7-1 0,0 0-2 0,0 0 2 0,0 0-3 16,-15-12 2-16,8 6-2 0,2 0-2 0,-1-2 4 15,1-1-3-15,1-1-1 0,-6-6 1 16,6-1-4-16,-3-1-1 0,1-8 1 0,1-1-1 0,-3 0-3 16,5 1 1-16,-2-2 3 0,1 1-2 0,2 0 0 15,0 1 1-15,-1-2-4 0,1 8 3 0,4 0 1 16,-2 1 2-16,3 0-2 0,-3 0 2 0,0 0 0 16,4 2-1-16,-2 3-1 0,2 4-1 0,-1 0-2 15,4-2 3-15,2 1 0 0,-3 0 1 0,3 1-1 16,3 2 3-16,1-5 0 0,1 3-4 0,-5 3 1 15,2-1 1-15,0 4 2 0,0-1-2 0,-2 3 1 16,1-1 5-16,-2 3-1 0,-8 0-4 0,15 0 0 16,-7 4-1-16,-3 0 0 0,-1 2 1 0,-1 4 0 15,0 0 9-15,0 2 1 0,-3 0 0 0,0 6 2 16,-6 7 3-16,1 0-1 0,3-5 2 0,-5-2-3 16,-1 2 3-16,-2-3-4 0,2 0 1 0,-1-3-1 15,-2 1 2-15,1-2-4 0,-1-4 1 0,3 5 1 16,-7-4-2-16,5 0-1 0,1-4 0 0,1-1-2 0,0 1-2 15,0-2 2-15,1-2-6 0,3 3-11 0,4-5-10 16,-14 5-9-16,14-5-13 0,-9 2-14 0,9-2-25 16,-6 4-19-16,6-4-31 0,0 0-25 15,0 0-37-15,0 0-116 0,0 0-337 0,0 0 149 0</inkml:trace>
  <inkml:trace contextRef="#ctx0" brushRef="#br0" timeOffset="5617.867">9737 10787 6 0,'-6'-6'106'0,"6"6"-17"0,-7-5-5 0,7 5 4 15,-6-4-13-15,6 4 4 0,-6-5-7 0,6 5-9 16,-8-3-2-16,8 3-3 0,-9-4-5 0,9 4 8 15,-7-5-15-15,7 5-4 0,-11-1-3 0,11 1-3 16,-11 1-3-16,11-1 3 0,-14 4-1 0,9-3-1 16,-4 0 0-16,9-1 3 0,-12 6-6 0,4-4 5 0,0 2-5 15,1-1-3-15,0-1-2 0,-2 2 1 0,0-1-8 16,2 2 7-16,-2 2-4 0,0-1 1 16,3 2-9-16,1-3 9 0,-3 1 0 0,-2 0-2 15,5 1-4-15,-6 0 3 0,7 2 1 0,-3-1 7 0,0 1-6 16,1-1 4-16,-1 1-4 0,0-1 1 0,2 3-1 15,-1-4 1-15,2 2-5 0,-1 2 0 16,1-2 1-16,2 1-1 0,-1-3-5 0,2 1 3 0,-3-1-3 16,4 4-1-16,0-5-3 0,0-6 4 0,0 14-9 15,1-7 3-15,3 0-1 0,-2-2 0 0,1 0 2 16,-3-5-2-16,6 11-3 0,-3-6 3 0,1-1-6 16,0 0 5-16,0 0-4 0,6 0-1 0,-5-2 1 15,3 1 2-15,-3 0-3 0,-5-3-2 0,13 1 2 16,-13-1 0-16,12 0-3 0,-12 0-4 0,14-1 0 15,-10-2-3-15,-4 3 0 0,13-3 3 0,-7 1-3 16,-3-2-5-16,-3 4 5 0,8-8-7 0,-2 1-11 16,-2-1 5-16,2-2-5 0,-1 2 2 0,0-2 3 15,-1-1 1-15,3 1-9 0,-5-6 7 0,3-1-5 16,-1 3 4-16,0-2 11 0,1 6-5 0,-2-3-1 16,-1 1 8-16,2 0-1 0,-4 0 2 0,4 1 0 15,-4-2 3-15,0 4 6 0,0-2-2 0,0 1 5 16,3 3 2-16,-3 0-9 0,0 7 7 0,-3-15 7 0,3 15-1 15,0-11 3-15,0 11 7 0,-4-10 6 0,4 10 4 16,-2-8 4-16,2 8 1 0,-2-6-2 16,2 6 3-16,0 0-7 0,0 0 3 0,-2-8-8 15,2 8-4-15,0 0-4 0,0 0 4 0,0 0 1 0,0 0-5 16,0 0-2-16,0 0 0 0,0 0 1 0,0 0-4 16,0 0 3-16,0 0 6 0,0 0 0 0,0 0-1 15,10 21-1-15,-7-16 4 0,-1 1-2 0,5 1 8 16,-5 0-2-16,4-1 1 0,0 4 2 0,0-2 7 15,2 3-6-15,2-1 2 0,-3 0-5 0,0 2 0 16,3 0-1-16,-3-1-5 0,5 0 0 0,-3 0-2 16,0-2-3-16,-3 0-3 0,1 0 3 0,2-1-4 15,-1 0-4-15,-2-1-9 0,1 0-17 0,-1-2-29 16,0 1-15-16,-1-2-23 0,0-1-13 0,2 0-15 16,-7-3-18-16,10 1-47 0,-10-1-103 0,0 0-306 15,12-5 135-15</inkml:trace>
  <inkml:trace contextRef="#ctx0" brushRef="#br0" timeOffset="6148.793">9863 10666 95 0,'0'0'158'0,"-4"-6"-17"16,4 6-18-16,0-12-10 0,0 12-11 15,4-9-15-15,2 5-3 0,-6 4-13 0,8-9-1 16,-1 5-14-16,1-1 3 0,2-1-8 0,1 1-1 16,-5 0 2-16,6 1 2 0,-5-1-11 0,1 1 0 0,-1 1-2 15,0 0 0-15,-7 3-5 0,14-2 1 0,-9 2 0 16,-5 0 4-16,13 0 0 0,-13 0-2 16,10 2 1-16,-10-2-1 0,7 6-6 0,-2-2-2 0,0 1-3 15,2 2 0-15,-3-1-2 0,3 2 0 0,-1 0-6 16,-2 1-1-16,1 1-4 0,0 0-1 0,-3 1 0 15,-1-2 1-15,4 0-5 0,-4 1 2 0,0 1-7 16,0-1 6-16,-1 1-4 0,1 0 1 0,-1-4 3 16,0 1-4-16,0-8-3 0,0 15 1 0,-1-9-2 15,1-6 2-15,-2 13 1 0,-1-6 0 0,0-2-3 16,3-5 1-16,-1 7-2 0,1-7 0 0,-4 7 2 16,4-7-2-16,-2 6 2 0,2-6 3 0,0 0 1 15,-8 3 4-15,8-3-5 0,0 0 0 0,0 0-2 16,0 0 2-16,-8-11-1 0,8 11 9 0,-3-10 0 15,3-1 0-15,0 2 0 0,-2-3 0 0,2 1 5 16,-2-2 9-16,4 4 0 0,-2-8-2 0,0 4-4 16,2 1-2-16,1 1 4 0,-3-3-1 0,1 3-1 15,0-3-3-15,3-3-2 0,0 5-3 0,-1 0-2 16,1 3-2-16,-1-4 0 0,5 3 2 0,-4-1-6 16,1 2-7-16,1 1-7 0,0 0-14 0,-2 2-13 15,-1 0-12-15,1 0-12 0,3-3-13 0,-3 4-20 16,1 0-7-16,-2-2-18 0,-3 7-22 0,6-10-13 0,-2 6-31 15,-4 4-99-15,4-7-305 0,-4 7 136 0</inkml:trace>
  <inkml:trace contextRef="#ctx0" brushRef="#br0" timeOffset="6565.076">10166 10553 46 0,'5'5'92'0,"-5"-5"-15"0,7 5-5 0,-7-5-2 16,9 2-9-16,-9-2-9 0,9 2-4 0,-9-2-4 16,12-2-10-16,-12 2 0 0,11-2-6 0,-11 2 1 15,10-4-7-15,-5 1 13 0,-5 3-7 0,7-5 1 16,-7 5-6-16,6-5-6 0,-3 1 0 0,-3 4 3 16,4-11 9-16,-2 5 7 0,-2 6-4 0,0-10 6 15,0 10-5-15,0-10 18 0,0 10 2 0,-2-7 7 16,2 7-2-16,-4-5-8 0,4 5-4 0,0 0-2 15,-9-6-5-15,9 6-3 0,0 0 0 0,0 0-4 16,0 0-4-16,-19 10 4 0,15-7 3 0,-2 2 2 16,3 1 5-16,-6 2 5 0,7 1 3 0,-6-1-6 15,3 0 1-15,2 2 5 0,1-1 1 0,-2 1-6 16,0-1 6-16,4 2-3 0,-4-2-8 0,4 0 5 16,4 3 0-16,-4-5-3 0,2 1-5 0,0 2-4 15,2-3-4-15,1-1-1 0,2 0-4 0,-1-1-4 16,1-2-5-16,2 3-8 0,0-5-11 0,5 1-15 15,-4 1-16-15,2-1-10 0,0-2-17 0,1-3-15 16,0 2-16-16,-1-2-9 0,2-3-17 0,-2 2-14 0,-1-2-14 16,1 0-135-16,-3-1-304 0,-2-1 136 0</inkml:trace>
  <inkml:trace contextRef="#ctx0" brushRef="#br0" timeOffset="7498.544">10415 10410 146 0,'0'0'144'0,"-6"-6"-18"0,6 6-8 0,0 0-11 16,0 0-14-16,0 0-8 0,0 0 1 0,0 0 2 15,0 0 3-15,0 0-4 0,0 0 1 0,0 0-5 16,0 0 1-16,0 0-1 0,20 14 7 0,-15-6-3 16,-1 1 0-16,-1-4-12 0,4 4-6 0,-4 1 1 15,3 0 0-15,-2 1 0 0,1 2-8 0,-1-1-2 16,1 0-6-16,-1 4-4 0,-2-6-4 0,1 1-1 15,-1 2-6-15,2-4-6 0,-3 2-4 0,1-5-3 16,0 0-1-16,0 5-4 0,-2-6-1 0,0-5 0 16,0 9-4-16,0-9 2 0,0 9 0 0,0-9 2 15,0 7-8-15,0-7 1 0,0 0-1 0,0 0-5 16,0 0-1-16,-4 7-1 0,4-7-10 0,0 0-6 16,0 0-2-16,0 0-3 0,-14-15-3 0,14 9-6 0,-4-3-12 15,0-2-6-15,3-5 3 0,-1-1-7 16,2-1 5-16,0-1 2 0,2 0 1 0,-1 1 2 15,3 2 9-15,1 1 0 0,-3 3 3 0,4 0 3 0,-4 0 0 16,3 3 3-16,-1 0 0 0,2 3 4 16,-1-1 3-16,1 4 6 0,-1-2 10 0,3 1 5 15,-1 1 0-15,-1 0-1 0,1 1 4 0,1-1 7 0,-8 3 9 16,14 3 6-16,-14-3 0 0,11 4-2 0,-6 0 2 16,-1 0 0-16,4 2-2 0,-5 1 2 0,5 4-3 15,-4-2 1-15,-2 2-3 0,1-1-1 16,-1 3 1-16,0-1-6 0,2 2-6 0,-3-3 2 0,3-1-3 15,0 0 0-15,-1-1-3 0,-1-1-1 0,2-3-4 16,1 5 0-16,-3-6 0 0,3 2-5 0,0-2-1 16,1 0-9-16,-6-4-2 0,10 4 1 0,-4-4-4 15,-6 0-1-15,11 1-1 0,-11-1 4 0,15-4 0 16,-9 0-4-16,1 0 0 0,-1-1-1 0,-3 0-4 16,3-3-5-16,-2 1 4 0,3-4-2 0,-5 1-5 15,0-1-1-15,0-5-3 0,-4 1-4 0,2-5 0 16,-2-4-7-16,0-3 3 0,-1 1-1 0,1-2 1 15,-1-1 2-15,0-2 6 0,0 2-3 0,-1 0 8 16,2 2-5-16,-1 1 8 0,-3-3-2 0,2 5 6 16,-1 0 6-16,0 6 6 0,0 2-1 0,1-1 4 15,-1 0 1-15,1 1 4 0,-3 0 0 0,4 6 1 16,0 1 5-16,0 0 1 0,1 1-3 0,0 1 3 16,-1 1-5-16,3 6 3 0,-4-11-3 0,4 11-2 0,0-7 0 15,0 7 0-15,0 0 4 0,-2-8 6 0,2 8 9 16,0 0 6-16,0 0-4 0,0 0 9 15,0 0 1-15,0 0 3 0,0 0 1 0,13 15-1 16,-11-8-1-16,1 1 1 0,1 3 0 0,-1 0 7 0,1 0-3 16,0 1-3-16,-1 0-1 0,2 0 7 0,-1 5-7 15,0 0 1-15,2 1-2 0,0 0-5 16,0 0 0-16,0 2-2 0,0-2 2 0,-2-2-3 0,5 2 0 16,-4 2-1-16,3-2-1 0,-3-2-6 0,1 1 3 15,2-1-3-15,-1 1-1 0,-1 0-2 0,0-3 0 16,1-2 0-16,1 2-3 0,-4-3-1 0,2 3-1 15,1-2-2-15,-1-4-1 0,1 3-1 0,-1-1 4 16,-1 0-3-16,2-2 0 0,0 1-7 0,-4-3-2 16,2 2-2-16,-2-2-5 0,0 1-8 0,2-3-6 15,-1 0-11-15,-4-4-13 0,8 4-4 0,-2-2-11 16,-6-2 2-16,8 2-10 0,-8-2-6 0,9-2-17 16,-9 2-10-16,13-8-15 0,-6 2-14 0,0-2-3 15,0 1-15-15,-2-3-32 0,-1 1-110 0,0-1-316 16,-1-2 140-16</inkml:trace>
  <inkml:trace contextRef="#ctx0" brushRef="#br0" timeOffset="7832.813">10792 10178 84 0,'0'0'183'0,"0"0"-11"0,0 0-14 16,0 0-15-16,-11 0-12 0,11 0-10 0,0 0-7 15,0 0-16-15,0 0-8 0,0 0-2 0,0 0 1 0,0 0 5 16,0 0 5-16,0 0-5 0,20-14-4 0,-12 7-1 16,1-1 0-16,3 2-4 0,3-5-3 0,1 2-3 15,0 1-6-15,-2-3 2 0,3 3-6 16,-3-1-6-16,1 0-9 0,-3 3-7 0,-1 1-5 0,1 0 0 15,-4-2-5-15,1 2-6 0,-4 2-4 16,2-1-6-16,-7 4-11 0,9-3-14 0,-9 3-5 0,6-2-16 16,-6 2-20-16,0 0-17 0,0 0-24 0,0 0-20 15,8-2-13-15,-8 2-22 0,0 0-21 0,0 0-44 16,0 0-111-16,0 0-342 0,0 0 151 0</inkml:trace>
  <inkml:trace contextRef="#ctx0" brushRef="#br0" timeOffset="9898.054">9749 14708 34 0,'0'0'61'15,"0"0"-7"-15,0 0-4 0,0 0-5 0,0 0-3 16,0 0-5-16,0 0-3 0,0 0 0 0,0 0-9 15,0 0 13-15,0 0-5 0,0 0 4 0,0 0-7 16,0 0 10-16,0 0-5 0,0 0 15 0,0 0-6 16,0 0-6-16,0 0 11 0,0 0-4 0,0 0-9 15,0 0-9-15,0 0 3 0,0 0-6 0,0 0 3 16,0 0-2-16,0 0-2 0,0 0 3 0,0 0-11 16,0 0 9-16,0 0-9 0,0 0 2 0,0 0-7 15,0 0 12-15,0 0-5 0,0 0-1 0,0 0 7 16,0 0-6-16,0 0-2 0,0 0-1 0,0 0 10 15,22-8-11-15,-22 8-3 0,0 0 0 0,0 0 6 16,0 0 0-16,10-2-4 0,-10 2-3 0,8-3 2 16,-8 3-3-16,9-4 4 0,-5 2-1 0,3-1-15 15,-2-1 9-15,4-2 7 0,0 2-4 0,4-2 5 16,-4-1-2-16,5 2-4 0,1-6 3 0,0 2 3 16,2 1 1-16,1 0 4 0,-2-3-1 0,9-2 0 0,2 1-1 15,-3 0 0-15,-2 0-3 0,5-1 3 16,1 2-3-16,0 0 3 0,0 0 0 0,1 0-4 15,-2-1-2-15,4 3 5 0,-3-1-4 0,-1 4-4 16,0-4 1-16,-1 1 6 0,-6 3-7 0,1-1 3 0,0 0-2 16,-2 0 2-16,0 2-6 0,-2-1 2 0,-5 0 7 15,0 1-5-15,1 0-10 0,-2 0 5 0,0 2 2 16,-4 0-1-16,-1 0-7 0,-6 3 9 16,13-2-2-16,-9 0-4 0,-4 2-2 0,5-4-18 0,-5 4-13 15,0 0-12-15,0 0-23 0,0 0-4 0,0 0-36 16,0 0-16-16,0 0-104 0,-24 0-246 0,13 3 108 15</inkml:trace>
  <inkml:trace contextRef="#ctx0" brushRef="#br0" timeOffset="11194.608">9895 14460 69 0,'0'0'94'0,"0"0"-2"0,7-3-4 16,-7 3-9-16,0 0-6 0,0 0 2 0,0 0-1 16,0 0-5-16,0 0 7 0,0 0-2 0,0 0 0 15,0 0 2-15,0 0 4 0,0 0-3 0,0 0-8 16,0 0-6-16,-6 22 0 0,6-22-7 0,-8 9 4 15,4-3-13-15,-3 4-2 0,2-2-8 0,-4 1 4 16,0 0-6-16,1 4-4 0,1-2 0 0,-1-2-2 16,-2 5-3-16,1-4-9 0,1 0-2 0,0 0-4 15,-3 3 4-15,4-6-1 0,-3 3-4 0,2-4-1 16,1 3-1-16,-2-3 1 0,0 2-2 0,2-3 5 0,3 0-3 16,-1-2-2-16,2 1-2 0,3-4 0 0,-10 7 0 15,10-7-5-15,-8 5-2 0,8-5 1 16,-1 3-13-16,1-3 6 0,0 0-4 0,-6 6 5 15,6-6-5-15,0 0-1 0,0 0 4 0,0 0-4 16,0 0 8-16,0 0 1 0,0 0-2 0,0 0 0 16,0 0 4-16,0 0 4 0,19-13-7 0,-19 13 1 15,12-7 1-15,-8 5-4 0,1-3 2 0,-1 2-1 16,5-5-6-16,-4 3 4 0,1-2-4 0,1-2-4 16,-1 0 6-16,4-1-5 0,-1 0 2 0,-2 1-5 15,4-3 1-15,1-1 5 0,-2-1-1 0,-3 5-1 0,2 1-2 16,0-3-1-16,-2 3 6 0,2 2 6 15,-4-4-3-15,4 5 0 0,-5 1-4 0,2-2 5 16,0 2 1-16,-2 0-1 0,-4 4 5 0,9-7-3 16,-5 4 7-16,-4 3-7 0,7-4 0 0,-7 4 3 0,0 0-2 15,0 0 8-15,4-4-1 0,-4 4 2 0,0 0 6 16,0 0 4-16,0 0 4 0,0 0-3 0,0 0 8 16,0 0-4-16,0 0 0 0,0 0 0 0,0 0-1 15,0 0-3-15,0 0 1 0,-11 18-3 0,11-18-2 16,-6 8-2-16,3-2 3 0,-4-2-5 0,3 1 4 15,-3 5-6-15,0-3 3 0,-1 1-2 16,3 1-3-16,-4-1 2 0,2-1 2 0,0-2-7 0,-1 5 10 16,-2-3-7-16,4-2 0 0,-1 2 0 0,-2-1 4 15,2-1-5-15,3 1 7 0,-1-2-3 0,-1 1-7 16,2-1 3-16,-2 1-2 0,6-5 0 0,-7 9 0 16,7-9-1-16,-8 7 0 0,8-7 2 0,-3 4-1 15,3-4-1-15,0 0 1 0,-6 3-3 0,6-3 0 16,0 0 4-16,0 0 2 0,-5 5-5 0,5-5-1 15,0 0 4-15,0 0-1 0,0 0 0 0,0 0-3 16,0 0-5-16,0 0 9 0,0 0-5 0,0 0 1 16,0 0 1-16,0 0 1 0,0 0-1 0,9 12 5 15,-9-12-4-15,0 0 1 0,0 0-3 0,13-5 0 16,-13 5 3-16,0 0-2 0,17-3-1 0,-11-1 5 16,3 3-6-16,-2-3 13 0,2 2-2 0,-2 0-1 15,3-4 1-15,0 4 0 0,3-1-2 0,-4 0 6 16,5 1 0-16,-5 1-6 0,4-1-4 0,-1 2 7 15,-4 2 0-15,4-2-13 0,-1 0 8 0,-2 1 1 16,2 1-2-16,-4-1 3 0,2 2-2 0,-2 1-7 16,0-1 6-16,-1-1 5 0,-1 1 0 0,-5-3-9 15,8 4 8-15,-4-1 1 0,-4-3-5 0,0 0 1 16,5 4 2-16,-5-4-1 0,0 0 0 0,0 0 1 16,0 0-2-16,0 0 6 0,0 0 5 0,0 0-4 15,0 0-3-15,0 0 1 0,-9 13 8 0,9-13-3 0,0 0 7 16,0 0-1-16,-13-2-4 0,13 2 7 15,0 0-2-15,0 0 2 0,-13-3-1 0,13 3 3 16,-7-5-2-16,7 5-2 0,-7-10-3 0,5 6 1 16,-2-4-5-16,2 0 2 0,-1 2 0 0,3-6-2 0,-3 0 6 15,1 0-1-15,0-1 5 0,0 4 9 0,0-3-2 16,0 1 5-16,1 0-2 0,-3 2-3 16,1 3 3-16,2-5-7 0,-2 4-1 0,2 0-6 0,1 7 2 15,-5-9-2-15,0 4-2 0,5 5-2 16,-2-8-4-16,2 8-4 0,-5-6-9 0,5 6-15 0,-4-5-8 15,4 5-9-15,0 0-12 0,-9-2-11 16,9 2-14-16,0 0-8 0,0 0-13 0,0 0-8 16,0 0-15-16,0 0-22 0,-15 6-8 0,15-6-14 15,-3 7-22-15,3-7-99 0,-3 8-301 0,3-8 134 0</inkml:trace>
  <inkml:trace contextRef="#ctx0" brushRef="#br0" timeOffset="12947.484">10908 14142 126 0,'0'0'134'0,"0"0"-14"0,0 0-7 15,-8 3-10-15,8-3-1 0,0 0-18 0,0 0 8 16,0 0-6-16,0 0-5 0,0 0-3 0,0 0-14 16,0 0 7-16,0 0-3 0,0 0-10 0,0 0-3 15,0 0-6-15,0 0-5 0,0 0-1 0,20-12-4 16,-20 12-4-16,5-8 0 0,-4 3-6 0,-1 5-4 16,0-10-1-16,2 3-4 0,-2 7 1 0,0-15-3 15,0 4-2-15,0 11 5 0,-2-16-2 0,1 6-1 16,-3 2-4-16,0-2 1 0,0 2 2 0,0-1 2 15,-2 2-4-15,3 2-1 0,-2-2 6 0,5 7 8 0,-7-8-3 16,4 6-2-16,3 2 5 0,-8-6-3 16,8 6-2-16,-8-2-4 0,8 2-5 0,0 0 5 15,-16 8-4-15,11 1-4 0,-3 0 7 0,-2 4 3 16,0 2-2-16,0 0 6 0,1 2 0 0,0 0-2 0,2 1-4 16,1 1 0-16,-1-1-2 0,4-4 3 0,3 3-5 15,0-2 0-15,0-3 2 0,0 0-1 0,2 2 0 16,2-3-3-16,2 2-3 0,1-5 0 15,1 3-3-15,1-3 3 0,1 0-4 0,-2-1 0 16,3-2-3-16,5-1 1 0,3-1 3 0,-2-2-1 0,5-2-2 16,-4 1-1-16,4-3-2 0,-3-2 3 0,0 3-3 15,0 0-1-15,-1-3 0 0,-3-2 0 0,3 2-1 16,-4-4 3-16,-2 5-4 0,-3-4 2 16,0 2-4-16,-2-4 4 0,0 3-6 0,0-3-5 0,-2 0 10 15,1-1-6-15,-3-1-5 0,3-3 2 0,-3-2-8 16,0-1-7-16,-1-2 6 0,0-4-7 15,0-4-3-15,-1 0-1 0,1 0 4 0,-2 4-8 16,0-3 6-16,-2 2 4 0,0-2 3 0,-1 11-3 0,0-4 5 16,0 1 4-16,-3 1 2 0,1 2 2 0,-1 4 0 15,0 2 0-15,0-2 8 0,-1 4 1 16,1-1 4-16,-1 1 1 0,2 0 3 0,0 4 2 0,3-3 3 16,2 7 4-16,-9-5-1 0,4 0 2 0,5 5-5 15,-4-4 1-15,4 4-1 0,0 0 4 0,0 0 4 16,0 0 1-16,0 0-1 0,-10 14-2 0,8-5 5 15,0 1-2-15,1 7 3 0,-1-6-1 0,2 3 1 16,0 3 0-16,0-1-4 0,0 2 4 0,0-1-4 16,3-1 0-16,-1 0 1 0,2 2 1 0,1-1 0 15,-1-2-1-15,-1 2-1 0,2-1-4 0,0 1 0 16,1-2 7-16,1 0-12 0,-1-1 3 0,0 1 1 16,1 2-1-16,2-1-5 0,-4-3 1 0,0-1-1 0,1 3-4 15,-2-4 1-15,4 1 2 0,-4-1 0 16,-1-1 0-16,1 1-2 0,2-2 0 0,-3 0-2 15,1-1 0-15,1-1 0 0,-2 1 0 0,-1-3 0 16,1-1 0-16,-3-4-3 0,0 8 4 0,0-8 1 16,5 5 0-16,-5-5-3 0,0 0 3 0,3 7 3 15,-3-7-4-15,0 0-3 0,0 0-2 0,0 0 0 16,0 0 2-16,0 0 1 0,0 0-6 0,0 0-1 16,0 0-6-16,-12-20 2 0,11 12-4 0,-1-3-4 15,1 2 1-15,-1-7-3 0,4-1-2 0,-1-1-1 16,1 1 2-16,2-3 2 0,0 1 1 0,-1 0 3 15,4 2-4-15,-1 2 7 0,-2 3-3 0,1 3 2 16,1-1-1-16,0 2 3 0,-2 2 2 0,-1 1-4 16,4-1 2-16,-1 2-1 0,-2 1 8 0,-4 3-4 0,11-5 0 15,-5 4 3-15,-6 1-1 0,11 0 0 0,-11 0 4 16,0 0-7-16,14 4 3 0,-9-2 3 16,1 1 9-16,0 1-1 0,0 1-1 0,-1-1 4 0,2 0-4 15,-1 2-1-15,-2 0 3 0,3-1-2 0,0 0 5 16,-1 1-7-16,-1-4 7 0,0 3-7 0,2-1 4 15,-2 0-4-15,1-1 5 0,1 0-3 0,-2 0-1 16,-5-3-2-16,12 3 3 0,-5-3-5 16,-7 0 3-16,14 0 0 0,-14 0 0 0,12-2-3 0,-6 0 0 15,-1-2 3-15,-5 4-1 0,8-5-6 0,-2-1 4 16,-3 0-4-16,1 2 4 0,-2-2-3 0,2-2-3 16,-2 1 0-16,1-3 1 0,-2 0-2 0,0 3 0 15,2-3 2-15,-3 0 2 0,1 0 0 0,1-1-5 16,-2 3 3-16,0 8 3 0,0-14 2 0,0 7-2 15,0 7-1-15,-2-10 3 0,2 10-2 0,0-8 4 16,0 8-3-16,0 0 4 0,-2-8 2 0,2 8-5 16,0 0 5-16,0 0 0 0,0 0-4 0,-2-7 3 15,2 7 0-15,0 0 2 0,0 0 3 0,0 0 1 16,0 0 3-16,0 0-1 0,0 0-3 0,-1 26 2 16,1-26 0-16,3 11 3 0,-2-1-1 0,0-3 0 15,2 0 0-15,0 1-2 0,-1-1-2 0,1 0 0 16,-1-1-4-16,4 1 0 0,-3-1 0 0,2 0 1 15,-5-6-2-15,8 7-3 0,-3-4-10 0,-1 1-4 16,-4-4-5-16,10 4-15 0,-10-4-19 0,9 1-22 16,-9-1-26-16,9-2-18 0,-9 2-21 0,11-4-43 15,-7 0-162-15,-4 4-372 0,4-9 165 0</inkml:trace>
  <inkml:trace contextRef="#ctx0" brushRef="#br0" timeOffset="13113.049">11484 13668 114 0,'-11'-2'185'0,"3"1"-14"0,8 1-23 15,-15 0-16-15,15 0-10 0,-15 3-13 0,11-3-28 16,4 0-14-16,-9 7-16 0,9-7-15 0,-8 5-43 16,8-5-15-16,-1 7-28 0,1-7-22 0,0 0-22 0,-1 8-69 15,1-8-174-15,0 0 77 0</inkml:trace>
  <inkml:trace contextRef="#ctx0" brushRef="#br0" timeOffset="13414.668">11570 13491 33 0,'0'0'195'0,"0"0"-15"0,2-8-10 0,-2 8-4 16,0 0-11-16,0 0-7 0,0 0-2 15,0 0-2-15,0 0-6 0,7 21-3 0,-3-10-3 16,0 1-12-16,1 2-7 0,2 1-7 0,0 2-6 0,-1 2 8 16,-1 5-9-16,-1-6-8 0,0 2-11 15,3-2 4-15,-1 1-14 0,0 6-8 0,0-8-2 0,-2 1-10 16,-1 3-2-16,0-3-1 0,3-1-6 0,-6 1 4 16,4-2-12-16,-2 1-7 0,-1-2-9 0,1 2-20 15,-1-3-14-15,-1-3-14 0,3 1-17 0,-2 0-24 16,0-3-23-16,-1-2-8 0,3 0-18 0,2 1-2 15,-3-3-6-15,3-1-8 0,2-1-12 16,-7-3-20-16,13-1-19 0,-13 1-106 0,15-9-317 16,-5 3 142-16</inkml:trace>
  <inkml:trace contextRef="#ctx0" brushRef="#br0" timeOffset="14131.362">12070 13617 124 0,'3'-8'157'0,"3"-1"-12"15,-5 2 5-15,-1 7 1 0,2-10-3 0,1 5-7 16,-3 5-1-16,0 0-8 0,0-10-12 0,0 10-16 16,0 0-6-16,0 0-12 0,-13-2-5 0,13 2-9 15,-14 2-1-15,14-2-1 0,-18 5 0 0,8-1 3 16,-4 2-8-16,2-2-2 0,-5 6-4 0,0-1-4 16,-1 1 0-16,3 1-6 0,-5 1 3 0,4-1-7 15,0-1 0-15,4 1-5 0,-2 1 1 0,1 2-6 16,0-2-6-16,3 1 0 0,1 2 3 0,1-2-7 15,3-2-3-15,3-1-4 0,-2 0 1 0,2 0-8 16,1 0 1-16,0 2-4 0,2-3 3 0,0 1-5 16,2-3 2-16,1 0-1 0,1-2 3 0,0 1-7 15,1-2 3-15,1 1-4 0,-1-3 7 0,3 1-7 16,0-3-1-16,3 0 2 0,-3-3-1 0,2 1-2 16,-1 1 2-16,-1-4-1 0,3-1-2 0,-2-1-3 15,0-1 1-15,0 1 1 0,-1-3-1 0,2-2-4 16,-1-2 1-16,0-1 2 0,-1-1-5 0,0 1-2 15,-4-2 0-15,1-2-2 0,1-6-10 0,0 1 2 16,-3-2 0-16,0-1 0 0,-3 0 5 0,2 1-4 16,-2 0 4-16,-1-2 5 0,-1 2-8 0,0-1 2 15,-3 1 3-15,0 1 2 0,-1 2 1 0,0-2-2 0,-2 6 6 16,4 2 0-16,-3 1-1 0,3-2 3 0,-5 3 2 16,2-2-10-16,0 3 12 0,3 4-2 15,-4-1 1-15,6 2-2 0,-3-2 1 0,-2 4 1 16,2 0 1-16,-1 3 0 0,5 4 2 0,-4-9 2 0,4 9-2 15,-4-5 1-15,4 5-3 0,0 0 2 0,-6-7 1 16,6 7-4-16,-7-2 3 0,7 2 0 16,0 0 0-16,0 0-2 0,-7 10 6 0,3-4 4 15,-1 2 3-15,1 0 1 0,3-1-2 0,-1 3-2 0,1 1 5 16,0 1 0-16,-4 0-3 0,5 0-1 16,0 3 1-16,2 2-1 0,2-3 8 0,0 3 5 0,0 0 1 15,2 1 3-15,1-1-1 0,0 0 0 0,2 1 5 16,1 4 2-16,1 2-3 0,1-2 0 0,0 0-1 15,1 2 4-15,1-2 1 0,1 0 4 0,-1-1-1 16,3 3-3-16,-2-4-6 0,1-1 0 0,0 1 2 16,1 1-6-16,-6-4 2 0,4 5-4 0,-4-7-4 15,2 1-4-15,-1-4-2 0,-2 3-3 0,0 0-9 16,-2-4-11-16,-1-1-20 0,0 0-20 0,1-1-21 16,0-1-28-16,-3 2-23 0,-1-3-23 15,0 3-29-15,-1-5-28 0,-2 2-223 0,-1-7-462 0,0 6 204 16</inkml:trace>
  <inkml:trace contextRef="#ctx0" brushRef="#br0" timeOffset="17030.044">18595 11721 25 0,'0'0'101'0,"0"0"-8"16,0 0-4-16,0 0-6 0,0 0-8 0,0 0 5 16,-5 4-15-16,5-4 5 0,0 0-5 0,0 0 1 0,0 0-3 15,-5 5-1-15,5-5-6 0,0 0 1 0,0 0 0 16,0 0-1-16,0 0-8 0,0 0 8 0,0 0-5 16,0 0-9-16,0 0-1 0,0 0-2 0,0 0-3 15,0 0-6-15,0 0-8 0,0 0 2 0,0 0-3 16,0 0-2-16,0 0-15 0,0 0 11 0,0 0-3 15,0 0 6-15,0 0-4 0,0 0 1 0,0 0-6 16,0 0 1-16,0 0-2 0,0 0 4 0,0 0-5 16,0 0 0-16,0 0 1 0,0 0 0 0,0 0-3 15,0 0 2-15,0 0-5 0,0 0 1 0,0 0-3 16,0 0 12-16,0 0-7 0,0 0 0 0,0 0-1 16,0 0-2-16,0 0 4 0,18-12-4 0,-18 12-1 0,10-4-1 15,-5 1 6-15,-5 3-8 0,11-6 1 0,-7 2 2 16,1 1-1-16,2 1-3 0,-7 2 11 15,10-8-2-15,-3 4-7 0,-1 1-2 0,2 0 3 0,1-3 3 16,-4 1 0-16,6-1 0 0,-2 0-7 0,0-2 9 16,2 1 2-16,0-1 5 0,1 1-4 0,4 0 7 15,0-5 4-15,0 2-6 0,2-1 0 0,1 3 3 16,-1-3 1-16,0 0-2 0,8 0 0 0,-7 3 3 16,6-5 1-16,-2 1 0 0,2-1-4 0,-6 5 3 15,-1 1-1-15,2-1-4 0,0 1 7 0,0 0 0 16,0 0 0-16,0 1-2 0,-2 0-7 0,2-1 4 15,-4 1 0-15,1-1-1 0,1 2-1 0,-3-1 0 16,2-1 0-16,-6 1 4 0,7-2-9 0,-6 4 5 16,0 0 0-16,6-2-3 0,-2-1-2 0,-4 2 4 15,4-3-4-15,-1 0-4 0,0 3 4 0,-2-1-4 16,-3 1 2-16,2 0-6 0,-2 3 8 0,-4-1-3 0,4-1-1 16,1 1-1-16,-2-2 2 0,-4 4-6 0,-5 1-8 15,9-4-6-15,-9 4-17 0,5-4-18 0,-5 4-11 16,0 0-7-16,0 0-24 0,0 0-11 15,0 0-12-15,0 0-13 0,-22-3-159 0,22 3-310 0,-23 3 138 16</inkml:trace>
  <inkml:trace contextRef="#ctx0" brushRef="#br0" timeOffset="18982.055">18779 11323 103 0,'4'-5'122'0,"-4"5"-13"0,0 0-1 0,0 0 4 15,0 0-8-15,0 0 6 0,0 0 1 0,0 0-1 16,0 0-3-16,0 0 7 0,0 0-10 0,0 0 1 15,0 0-4-15,0 0-9 0,-6 22-8 0,2-18 0 16,-1 0-1-16,-3 5-7 0,1-2 1 0,1-1-10 16,-1 2-1-16,-1 0-8 0,-2 0-5 0,1 1-5 15,0 0-7-15,-2-2 3 0,3 2-5 0,-5 2-5 16,3-3-3-16,-3 1-3 0,4 2-2 0,0-2-4 16,0-2 1-16,0 0-3 0,4-3-3 0,-2 4-8 15,-1 1 5-15,0-3-2 0,3-1 0 0,0 1-3 16,0-2-1-16,-2 1-7 0,4 1 0 0,-1-2-1 15,4-4-5-15,-7 4 0 0,7-4-6 0,-5 4-1 16,5-4-8-16,0 0 1 0,-6 5-3 0,6-5 2 0,0 0 0 16,0 0-4-16,0 0 6 0,0 0-5 15,0 0-5-15,0 0 1 0,0 0-8 0,0 0-8 16,18-20-7-16,-14 16 10 0,1-2 3 0,2-2-1 0,3 1 2 16,0-2-3-16,1-3 2 0,2 1 4 0,-4 3 3 15,4-3 3-15,-1 1-6 0,1-2 10 0,-2 5-1 16,-4 0 8-16,2 0 1 0,0 1-1 0,0 1 7 15,-2-2-3-15,0 3 6 0,-3 1 0 0,-4 3 8 16,10-6 0-16,-6 3 0 0,-4 3 4 0,7-4 0 16,-7 4 3-16,6-2 12 0,-6 2 0 0,0 0 6 15,0 0 7-15,0 0 3 0,0 0 14 0,0 0 2 16,0 0-8-16,0 0 0 0,0 0 1 0,-8 22 0 16,3-15-4-16,-1 2-1 0,-1 2-7 0,-1-2 0 0,2 3-3 15,-1-3-1-15,-1 2-2 0,-3 3 2 16,5-2-6-16,-3 1 0 0,-1-2-2 0,0 1-2 15,1-2-2-15,-1-3 0 0,3 3-3 0,1-3-5 16,-3 3 4-16,1-3-3 0,2 1 0 0,1 0-4 0,-1-3 1 16,1 3-2-16,-5-3-1 0,5 2 1 0,0-4-4 15,0 4 4-15,1-4 0 0,4-3-2 0,-10 9-1 16,6-4 0-16,1 0-3 0,-1 0 1 0,-1 0 2 16,1 0 0-16,1 1-2 0,-2-2 1 0,5-4-3 15,-7 8-5-15,7-8-2 0,-2 6-5 0,2-6-8 16,-4 4-7-16,4-4-1 0,0 0-4 0,0 0 2 15,0 0-7-15,0 0 9 0,0 0 1 0,0 0-2 16,0 0-9-16,0 0-3 0,0 0-1 0,18-13-1 16,-14 7 0-16,2-2 2 0,0-3-6 0,1-3 10 15,3 4-11-15,0-5 12 0,-1 0 4 0,1 0 4 16,-1-3-3-16,3 4 3 0,-1-1 9 0,1-1 5 16,1 1-10-16,-2 0 7 0,-2 5 6 0,-4 0 2 0,5 1 2 15,-2-1 1-15,-2 3 2 0,0-1 9 16,0 1 4-16,-1 2 3 0,1 0 7 0,-1 1 0 0,-5 4-1 15,8-6 3-15,-3 4 4 0,-5 2 7 0,8-2 11 16,-8 2 3-16,0 0 10 0,0 0 1 0,0 0 5 16,9 10 1-16,-9-10-2 0,-1 12-3 0,-2 2-4 15,0 0 6-15,-3 1-8 0,0 2 0 16,-1-3 1-16,1 4-8 0,-3-4-2 0,1 3-2 0,1-2 1 16,0 2-4-16,-1-4 1 0,1 4-5 0,-2-2-5 15,4-4-2-15,0 1 1 0,-2 1-8 0,-3 2 1 16,2-2-1-16,3 3-4 0,-1-5 1 0,0-2-2 15,1-2-4-15,-1 3 4 0,3-1-3 0,-1-4 1 16,-1 4-7-16,2-3 1 0,3-6-3 0,-5 11 4 16,1-7 0-16,2 2-1 0,2-6-1 0,-6 6-2 15,6-6-5-15,-2 5 3 0,2-5 1 0,0 0 1 16,0 0-4-16,-4 7 2 0,4-7-4 0,0 0 6 16,0 0-4-16,0 0 0 0,0 0-3 0,-4 6-2 0,4-6 0 15,0 0 2-15,0 0-4 0,0 0 5 16,0 0-4-16,0 0 0 0,0 0 3 0,0 0-1 15,0 0 2-15,18-16 0 0,-11 13-4 0,0-1 2 0,1-1 0 16,2-1 4-16,0 2-2 0,2-1-1 0,-2 0 0 16,4 1 4-16,-2 0-1 0,5 0 1 15,-5 1-3-15,-1 1 4 0,2-1-2 0,0 1 3 16,0 0 0-16,0 1-2 0,1 0-2 0,-3 1 3 0,-1 1-3 16,0 0 7-16,1 2-2 0,-3-1 0 0,2 0-1 15,-3-1 5-15,-2 2-4 0,-5-3 2 0,10 4-2 16,-6-3 2-16,-4-1-1 0,0 0 0 0,8 5 2 15,-8-5 3-15,0 0-4 0,0 0 6 0,0 0-4 16,0 0 6-16,0 0-2 0,0 0-2 0,0 0 0 16,0 0-1-16,0 0 3 0,-28-13-6 0,24 7 1 15,-2-2 1-15,0 0 0 0,-1-5-3 0,3 1 0 16,-1-5 1-16,-2 0-3 0,3-1 4 0,0 0 2 16,1-8-3-16,-2 9-1 0,3-3 6 0,-2 1 2 0,0 3 5 15,0-1 15-15,0 7 3 0,2-1-4 0,-3-2-2 16,2 4 1-16,-2 0 4 0,1 1 6 15,1 3 1-15,-1-3-1 0,0 3-9 0,4 5 3 16,-7-10-9-16,2 8 1 0,5 2-6 0,-9-5 2 0,9 5-6 16,-10-2 1-16,10 2 1 0,-8-1-5 0,8 1-1 15,0 0 2-15,-8-2-8 0,8 2 3 0,0 0 0 16,0 0 0-16,0 0-3 0,-9-2 0 0,9 2-4 16,0 0 1-16,0 0 0 0,0 0 2 0,0 0-1 15,0 0-3-15,0 0-2 0,0 0 1 0,0 0 2 16,0 0 3-16,-7-3-3 0,7 3 3 0,0 0-3 15,0 0 1-15,0 0 0 0,0 0 3 0,0 0-8 16,0 0 6-16,0 0-6 0,0 0 4 0,0 0-4 16,0 0 5-16,0 0-6 0,-8 7 0 0,8-7 3 15,0 0 0-15,0 0-3 0,0 9 1 0,0-9 1 16,0 0 3-16,0 0-4 0,3 16 0 0,-3-16 2 16,4 12 5-16,-4-6-9 0,2 4 5 0,2 1-3 15,-2 2 3-15,1-1 0 0,0 0-1 0,-2 0-1 0,3 2 4 16,1 2-4-16,-4-1-2 0,3-3 3 15,2 5-1-15,-3-3 2 0,2 2 7 0,-1-3-9 16,1 1 1-16,-2-2-3 0,-1-1 7 0,0 0-4 0,-1 2-3 16,-1-4 9-16,1 0-7 0,0-1 0 0,-3 1 4 15,1-1 4-15,1-8-7 0,-4 12 2 16,1-4 2-16,0-3-4 0,3-5 1 0,-6 9-2 0,1-5 3 16,0 1-4-16,-1-2 5 0,6-3-4 0,-12 5 0 15,4-2 3-15,-2-3 2 0,0 1-8 0,3-1 2 16,7 0 1-16,-13 0 8 0,13 0-3 0,-12 0-5 15,12 0 5-15,-13-1-5 0,13 1 1 0,-9-1-4 16,9 1 0-16,0 0 6 0,-10-3-4 0,10 3-3 16,0 0-4-16,0 0-7 0,0 0-11 0,-8-2-17 15,8 2-7-15,0 0-13 0,0 0-11 0,0 0-13 16,0 0-17-16,0-10-19 0,0 10-27 0,0 0-13 16,9-13-29-16,-2 5-20 0,-1 1-55 0,3 0-146 15,-3-4-448-15,5-2 198 0</inkml:trace>
  <inkml:trace contextRef="#ctx0" brushRef="#br0" timeOffset="19962.713">19620 10943 78 0,'-3'-13'132'0,"3"7"-13"0,0 6-1 0,-3-13-6 16,1 9-19-16,2 4 1 0,0 0-4 15,-4-10-8-15,4 10-7 0,0 0-7 0,0-8 2 16,0 8 7-16,0 0-4 0,0 0 16 0,0 0 13 0,0 0 0 16,0 0-1-16,0 0 1 0,0 0 6 0,0 0-4 15,1 34-1-15,2-25-1 0,-1 8-9 0,1 1-5 16,1 1 3-16,0 6-6 0,3 2-5 0,-2-1-7 16,1-2-4-16,2 2-1 0,-2-1-4 0,2 1-7 15,-2-1-7-15,2 0-2 0,-2 0-6 16,0-1-2-16,0-1-3 0,1-4 2 0,-3 7-7 0,1-6-4 15,-2-2-3-15,-2-2-3 0,2-1-1 0,-1-2 0 16,1-2-4-16,-2 0-1 0,2 0-1 0,-3-4-4 16,1 0 3-16,-1-7-7 0,-1 11 7 0,1-11-4 15,-3 10 1-15,3-10-2 0,-5 5 2 0,5-5-4 16,0 0-5-16,0 0-2 0,-15-9-5 0,15 9-7 16,-12-13 5-16,5 2-8 0,3-4-5 0,-3 1 0 0,2-6-3 15,1-6 0-15,-1-1-7 0,4 0-3 16,-1-5 4-16,2-1-8 0,1-1-5 0,3-15 3 15,-1 3 5-15,5 9-3 0,-3 4 8 0,2-3-1 0,0 3 4 16,0 2 2-16,0 0 3 0,2 5 0 16,-1 2 4-16,1 5 2 0,-1 6 1 0,-1-2 0 0,1 0 6 15,1 7-2-15,0-2 0 0,-1 4 1 0,3 1 3 16,-3 1-3-16,-2 4 3 0,-6 0 2 0,13-2 8 16,-13 2 9-16,9 7 7 0,-5-1-2 0,-2 1 5 15,-1 2-4-15,-3 1 2 0,-1 3 2 0,1-2-3 16,-3 4-1-16,-3 0 2 0,-1 2-4 0,1-3-1 15,-2 2-2-15,3-1-2 0,-1-1-14 0,0-5-5 16,1 2-12-16,1-1-10 0,1 0-16 0,0-1-19 0,-1 0-19 16,2 2-12-16,3-2-9 0,-2-2-11 15,3-7-16-15,3 10-9 0,-3-10-17 0,5 8-13 16,0-4-153-16,-1-2-347 0,3 1 153 0</inkml:trace>
  <inkml:trace contextRef="#ctx0" brushRef="#br0" timeOffset="20531.513">20143 11026 103 0,'0'0'126'0,"0"0"-7"0,0 0-3 16,1-9-8-16,-1 9 7 0,0 0 3 0,0 0 1 15,-8-9-6-15,8 9 7 0,-7-4-2 0,7 4 6 16,-8-3-1-16,8 3-7 0,0 0-10 0,-18 2 2 16,9 0-7-16,-1 3-6 0,1 3-8 0,-1-3 1 15,-4 4-5-15,2 2-6 0,-3 3-5 0,3-1-7 16,0-1-4-16,1 2-1 0,4 0 1 0,-2 1-13 16,3-1 0-16,0-2-4 0,1 4 0 0,3-5-12 15,-1 1-2-15,3 0-3 0,0 1-1 0,0-2-6 16,2-1 1-16,0-2-3 0,1 2 1 0,2-2-8 15,0-2 2-15,-1-2-5 0,2 2 1 0,0-2-1 16,1-2-1-16,0-1-8 0,4 0 0 0,-1-2-7 16,-1 0-5-16,4-1-4 0,-5-2 0 0,3 1-3 0,-2-4 2 15,1 0-9-15,2-1 4 0,-2-2-3 16,1-2 2-16,-2-1 0 0,1-3 3 0,-2 1 0 16,1-1 2-16,1-4 2 0,-2 4 5 0,-3-2-2 15,-2 3 6-15,-1 3 2 0,-1 2-2 0,1-1 2 0,-4 3 9 16,4 1 16-16,-2 7 10 0,0-12 5 0,0 12 3 15,0-10-1-15,0 10 2 0,0 0-5 0,0-9 0 16,0 9 2-16,0 0 3 0,0 0-1 0,0 0 3 16,0 0 1-16,0 0 2 0,-11 21-1 0,10-9-5 15,-3-3-2-15,3 4-4 0,1-1-1 0,-1 1-2 16,2-1-3-16,-1-1-3 0,0 2-5 0,0-1-7 16,4 0-7-16,-3-2-11 0,0 2-11 0,5-3-12 15,-4-2-11-15,1-1-11 0,1 1-23 0,-1-3-17 16,1 1-16-16,1 0-8 0,-5-5-20 0,9 2-16 15,-9-2-18-15,0 0-11 0,16-7-22 0,-10 3-158 16,-2-4-390-16,-2-1 173 0</inkml:trace>
  <inkml:trace contextRef="#ctx0" brushRef="#br0" timeOffset="20912.253">20323 10937 2 0,'1'-6'181'0,"-1"6"1"15,2-11-4-15,-2 11-10 0,2-9-10 0,-2 9-15 16,0-5-13-16,0 5-11 0,0 0-15 0,4-7-4 0,-4 7-5 15,0 0 3-15,0 0 1 0,15 6-1 0,-15-6-2 16,11 6-7-16,-5 2-5 0,3 1 2 16,-2 1-9-16,1 4-8 0,-1-4-1 0,-1 0-9 15,2 4 0-15,-1 1 0 0,2 2-5 0,0-3 1 0,-4 1-10 16,1-3 1-16,-1-2-7 0,-3 1 0 16,1-1-8-16,0 0 1 0,-2-5-8 0,0 5 0 15,-1-10 0-15,0 10 1 0,0-10-3 0,0 10-1 0,0-10-3 16,-4 7 0-16,4-7-1 0,-8 4-2 0,8-4 0 15,-6 2 0-15,6-2 0 0,0 0 3 0,0 0 1 16,-15-5-4-16,15 5-4 0,-7-8 10 0,2 2 0 16,2-1-5-16,1 0-2 0,2 7 6 0,0-16-1 15,-1 4 2-15,-1 1-3 0,2 2-2 0,2-3-3 16,-1 0-2-16,4-3-2 0,0 0 0 0,-1 3-6 16,3-3 6-16,1 0-7 0,3-2-13 0,-2 2-12 15,2 2-14-15,2-3-16 0,-6 0-18 0,5 2-21 16,-4 2-21-16,1-1-19 0,-1 4-21 0,-2-1-22 15,1-1-18-15,1 2-33 0,-3 4-142 0,-1-2-396 16,-2 2 175-16</inkml:trace>
  <inkml:trace contextRef="#ctx0" brushRef="#br0" timeOffset="21250.954">20584 10849 79 0,'-4'9'141'0,"4"-9"-6"0,0 10-12 0,0-10-5 15,0 10-8-15,0-10-13 0,0 9-8 0,5-4-10 16,-5-5-6-16,6 5-2 0,-1-3-4 15,2 1-8-15,-7-3-9 0,14 3 1 0,-4-2-7 0,-1-2-4 16,0-2-8-16,1 2 0 0,0-3 3 0,1 0-11 16,-2-1 0-16,-3-1-7 0,3 1 9 0,-3-1-11 15,-2 0 3-15,0 0-8 0,-4 6 3 0,5-9 5 16,-5 9 10-16,0-8 7 0,0 8 9 0,0 0 8 16,-6-13 10-16,6 13 12 0,-7-7 2 0,7 7 0 15,-7-1 0-15,7 1 7 0,-12 1-1 0,12-1 3 16,-13 6 0-16,4-2-3 0,1 1-1 0,0 1-5 15,-1 2-6-15,3-3-9 0,1 4 0 0,-1-1-5 16,2 1-3-16,1 2-4 0,1-2-8 0,2 3 2 16,2-3-9-16,-1 0 2 0,3-2-9 0,0 2-12 0,1-2-4 15,3 2-15-15,-1-5-8 0,2 0-16 16,2-1-14-16,0 0-21 0,0 0-18 0,1-2-21 16,2-1-15-16,0-1-15 0,1-1-25 0,1-5-11 0,-3 3-18 15,2-4-15-15,-3 2-142 0,-1-2-369 16,1-5 164-16</inkml:trace>
  <inkml:trace contextRef="#ctx0" brushRef="#br0" timeOffset="22047.034">20914 10797 52 0,'3'-7'119'0,"-3"7"18"0,1-10 3 0,-1 10 4 15,0-10-3-15,0 10 1 0,0 0 2 0,0-9-4 16,0 9-2-16,0 0-11 0,0 0-6 16,0 0-8-16,-3-10-6 0,3 10-6 0,0 0 2 0,0 0 0 15,0 0 1-15,0 0-3 0,0 0-5 0,-3 25 1 16,3-16 0-16,-2 0-6 0,0 2 3 0,1 1-8 15,1 0-6-15,0 1-3 0,0-4-8 0,1 3-5 16,1 0 1-16,0 0-2 0,0 0-3 0,1 0-8 16,1-1-5-16,-3-2-4 0,3 3-2 0,-1-6-10 15,-2 0 3-15,1 0-3 0,-2-6-3 0,5 10-5 16,-3-6-2-16,-2-4-1 0,3 7 1 0,-3-7-4 16,0 0-2-16,3 4 1 0,-3-4-2 0,0 0-4 15,0 0-3-15,0 0-1 0,0 0 1 0,4-20-20 16,-4 14-4-16,2-4-1 0,-2-2-4 0,2 0-13 15,-1-4-6-15,2-4-4 0,2 1 1 0,-3 1 3 16,1 0 5-16,1 0 4 0,0 3 2 0,-1 3 2 16,-1 7 8-16,-1-4-2 0,0 2 5 0,-1 7-1 15,3-15 2-15,-2 10 2 0,-1 5 3 0,0 0-2 0,5-5 6 16,-5 5 1-16,0 0 3 0,0 0 4 0,13 3-3 16,-13-3 4-16,9 8 6 0,-4-3 1 15,-1-1-5-15,3 5 4 0,-2-4-4 0,2 3-1 0,-1-1 4 16,1-1 0-16,1 0-2 0,0 1-1 0,1-1 1 15,-1-2-1-15,1 2-2 0,1-2 4 16,-3-3 1-16,1 0-6 0,-1 0 5 0,2-1-4 0,2-1-1 16,-2-1-2-16,3-1 7 0,-3-1-6 0,-4 0 0 15,3-1-1-15,-1-1 2 0,1-2-4 0,1-6 1 16,-1 4-4-16,-4 0-8 0,-1-1-7 0,0 1-7 16,4-9-2-16,-5 1-4 0,-1-9-11 0,3-1 4 15,-4 1-2-15,0-4-1 0,0 2 3 0,-4-6 3 16,4 0 1-16,-3 1 5 0,1 0-1 0,-3-2 4 15,0 2 1-15,0 4 8 0,-2-1 4 0,2 7 8 16,-1 5 10-16,-1 2 3 0,0 2-2 0,-1 5 4 16,3 1 5-16,0 1 5 0,1 1-4 0,1 3 0 15,3 4 4-15,-6-8-3 0,6 8-5 0,-7-5 0 16,7 5-1-16,0 0 0 0,0 0 7 0,0 0 10 16,0 0 3-16,-10 12-1 0,9-4 5 0,0 1 9 15,-1 3 0-15,0 5 1 0,2 1 7 0,-1 0-1 16,2 8 3-16,-3-1-2 0,0 0 3 0,2 1 1 15,0 3-2-15,0-5 0 0,3 3 4 0,-2 0-7 16,4-1 1-16,1-2-6 0,-1 1-3 0,4 0-1 16,-2-2-8-16,-1-5-1 0,-1 0-2 0,6 7-2 15,-4-7 0-15,0-2-4 0,3 3 2 0,3-4-2 0,-3 1-8 16,-1 0-3-16,5-6 2 0,-3 3 2 0,1 0-4 16,-1-4-2-16,-1 1-6 0,-1-3-5 0,3-1-2 15,-3-1 1-15,2-2-18 0,0 0-18 0,-2 0-16 16,3-1-7-16,-6-2-22 0,4-2-18 0,0-1-25 15,0 1-23-15,-2-2-16 0,1-1-22 0,-2-2-22 16,2-2-29-16,0-1-204 0,-5 1-480 0,4-4 213 16</inkml:trace>
  <inkml:trace contextRef="#ctx0" brushRef="#br0" timeOffset="22340.271">21382 10593 30 0,'-9'-1'181'0,"9"1"-1"0,-15-2-6 16,10 4-5-16,5-2-6 0,-11-2-8 0,11 2-8 16,0 0-3-16,-12-2-11 0,12 2-7 0,0 0-8 15,0 0-5-15,-10-1-8 0,10 1-1 0,0 0-11 16,0 0-2-16,0 0-1 0,8-16 3 0,-3 10-4 16,4-1 2-16,0-1-5 0,-2 0 6 0,7-3 1 0,0-1-3 15,-1 1-4-15,2 1-7 0,-2 1-2 0,3-2-6 16,-1-2-6-16,-1 5-8 0,1 0-4 15,-2-1-6-15,-1 4-6 0,0 0 0 0,-3 0-9 0,-1 1-4 16,1 0 0-16,-4 1-7 0,2-1-5 0,-7 4-11 16,11-4-14-16,-11 4-15 0,6-3-18 0,-6 3-19 15,0 0-19-15,8-2-23 0,-8 2-26 0,0 0-41 16,0 0-26-16,0 0-47 0,0 0-197 0,0 0-477 16,0 0 210-16</inkml:trace>
  <inkml:trace contextRef="#ctx0" brushRef="#br0" timeOffset="23961.053">21106 14634 42 0,'0'0'138'0,"0"0"-11"0,0 0-15 0,0 0-9 15,0 0-14-15,0 0-1 0,-10-1-18 0,10 1 0 16,0 0-12-16,0 0 6 0,0 0-7 0,0 0 11 16,0 0 6-16,0 0 16 0,0 0 4 0,0 0 9 15,0 0-6-15,0 0-3 0,0 0-12 0,0 0-6 16,0 0-3-16,-2-8-11 0,2 8 1 0,0 0-5 0,0 0-3 15,0 0-4-15,0 0-4 0,0 0-2 0,0 0-11 16,0 0-4-16,0 0-4 0,0 0 0 16,0 0-7-16,0 0-1 0,0 0-2 0,-2-7 2 15,2 7-5-15,0 0-1 0,0 0-1 0,14-4 0 0,-14 4-3 16,13-7 0-16,-6 7 0 0,4-3-4 16,2 1 1-16,0-1 3 0,7-1-4 0,-1-2 0 15,4 1 0-15,4 0-1 0,0-4 1 0,2 6 0 0,7-3 1 16,-2-2-5-16,4 1 3 0,14 0 1 0,-1 0-2 15,1-1-10-15,6-2 1 0,-4 4 2 0,3-2 1 16,3 1-1-16,-1-1 0 0,-1-1 1 0,5 1 6 16,-2-1-3-16,2 1-2 0,-3-1 1 0,3 1 1 15,-6-4-1-15,3 5 1 0,-6 1-1 0,-5-4-1 16,-13 6-1-16,2-2 3 0,-6 1 0 0,2 0-1 16,-3 0 1-16,-7-3-1 0,-3 4-1 0,-1 1 7 0,-2-1-5 15,3-1 2-15,-8 0 2 0,5 3-1 16,-7-1-1-16,7-2 0 0,-9 3 2 0,-3-1 2 15,0-1-5-15,-6 4 4 0,13-6-1 0,-10 2-1 16,2 0 0-16,-5 4-1 0,3-7-11 0,-3 7-14 16,0 0-15-16,-16-5-10 0,5 2-34 0,-10 3-14 15,1-1-18-15,-7 1-19 0,-4 1-2 0,-3-1-10 16,-4 3-137-16,3-2-306 0,-3 2 135 0</inkml:trace>
  <inkml:trace contextRef="#ctx0" brushRef="#br0" timeOffset="25111.821">21263 14407 92 0,'0'0'116'0,"0"0"2"0,0 0-11 0,0 0-11 16,0 0-2-16,0 0-1 0,0 0-7 0,0 0-9 15,0 0 0-15,-11 21-3 0,11-21-4 0,-9 9-1 16,9-9-11-16,-10 8 1 0,4-3-4 0,6-5 2 16,-16 8 1-16,7-1-3 0,3-4-5 0,-4 0-7 15,1 2-2-15,-2-2-1 0,5 1-2 0,6-4-9 16,-19 4-5-16,13-2-1 0,6-2-7 0,-11 5 3 16,11-5-7-16,-9 3-6 0,9-3-3 0,0 0-6 15,0 0 2-15,-9 3-5 0,9-3-2 0,0 0-3 16,0 0 3-16,0 0-6 0,0 0-1 0,0 0 2 15,15-24-2-15,-15 24 2 0,12-11-3 0,-8 5 11 16,-4 6-7-16,9-9 5 0,-2 3-4 0,0 1 2 16,-7 5 7-16,9-7-4 0,-9 7 0 0,11-7 4 15,-11 7-4-15,7-5-2 0,-7 5 5 0,0 0 0 16,11-2 0-16,-11 2 18 0,0 0 9 0,0 0 10 16,0 0 9-16,0 0 2 0,0 0-3 0,-4 19 6 15,-3-11 7-15,2 1 2 0,-2 1-9 0,-5-1-2 16,0 5-1-16,4-4-3 0,-7 2-5 0,4 2 1 15,-4-4 2-15,3 3-5 0,-5 0 5 0,6-2-4 16,-1 0-1-16,5-3-3 0,-4 3-4 0,1-6 0 16,6 3-1-16,-6-3-3 0,2 1-10 0,2-1 4 15,1 0-6-15,0-1 3 0,-1 0-1 0,6-4-4 16,-8 5 0-16,4-2-1 0,4-3-5 0,-4 4 0 16,4-4 1-16,0 0-8 0,-8 3 9 0,8-3-6 15,0 0 4-15,0 0-5 0,-5 5 4 0,5-5-9 0,0 0 3 16,0 0-2-16,0 0-2 0,0 0 2 15,0 0 2-15,0 0 0 0,0 0 2 0,0 0 1 16,0 0-4-16,15 7 2 0,-15-7 1 0,11 0 1 16,-2 2-2-16,-9-2-1 0,12-2 4 0,0 4-2 0,-2-1-3 15,1 1 3-15,1-1 3 0,-2 0-4 0,1 2 4 16,4 0-2-16,-5-2 3 0,4 2-6 0,0 1 8 16,-2 1-7-16,-1-4-1 0,2 3 3 15,-1 0-2-15,2 0-1 0,0-1 4 0,1-1 0 0,0 4-2 16,-4-3-4-16,0 2 6 0,2 0 0 15,-4-3 6-15,2 4-7 0,-3-4 1 0,0 2-2 16,3-2 0-16,-6 0-2 0,4-1 1 0,-9-1 2 16,9 3 2-16,-9-3-2 0,0 0 3 0,7-3 0 15,-7 3-4-15,0 0 3 0,11-7 0 0,-11 7 2 0,2-11-2 16,-2 3 3-16,0-4-4 0,-2 3-1 16,2-4 4-16,0-2-2 0,-5-3-1 0,-1-1 4 15,3-6-3-15,-5 0 2 0,3 6 6 0,-5-8 1 16,4 2 9-16,-2 1 14 0,-1 0 5 0,1 5 1 0,-1 2 1 15,0 3-1-15,0-1 0 0,1 1-4 0,-3 2 0 16,4 4-4-16,0-1-6 0,2 2 1 0,0 2-5 16,0-1-5-16,2 2-6 0,3 4-19 0,-11-5-20 15,11 5-20-15,-5-2-10 0,5 2-19 0,0 0-13 16,-13 1-23-16,13-1-8 0,0 0-28 0,-9 11-8 16,9-11-2-16,-8 6-12 0,6-2-26 0,-2 0-105 15,4-4-327-15,-11 10 144 0</inkml:trace>
  <inkml:trace contextRef="#ctx0" brushRef="#br0" timeOffset="26661.437">22648 13751 71 0,'8'3'151'0,"-8"-3"-19"0,0 0-8 16,9-3-13-16,-9 3-11 0,11-4-24 0,-3 3-5 15,-3-2-5-15,3-1-10 0,0 2-5 0,2-1-10 16,-1-3-13-16,-1 0 0 0,0 0-3 0,-4-1-2 15,3-1 4-15,-3-1-7 0,0 1-7 0,-2 1 3 16,-2 7-7-16,-4-16 16 0,4 9-4 0,0 7 5 16,-6-13 1-16,1 8 9 0,1-2-5 0,-3 4 14 15,7 3 2-15,-7-7-2 0,7 7-4 0,-13-3 0 16,3 3 1-16,1 3 4 0,-3 2 10 0,2 0 6 16,1-1-4-16,-2 4-1 0,2 1 11 0,0 1-8 15,-2 2-5-15,1 3-7 0,2-2 0 0,0 3 2 16,3-2-4-16,2 2-7 0,-1 0 1 0,1-2-6 15,3-2-3-15,3 0-3 0,1-1 0 0,-2 3-4 16,1-2-1-16,0 0 0 0,5-2-5 0,0-1-3 16,4 0 0-16,-1-3 1 0,0 1-2 0,1-2-4 15,6 0 3-15,0-1-1 0,0-3-1 0,-5 0 2 16,5-2-6-16,-5 1-1 0,3-3 2 0,0-2-1 0,4 0-6 16,-9 0 1-16,6-3 2 0,-2 0-3 0,3-4-5 15,-5-1-5-15,2-1-2 0,2-7-7 0,1 1-3 16,0 0-5-16,-7-5-7 0,4 0 0 15,-4-2 1-15,-1 1-5 0,-1-2-2 0,0-1 3 16,0 1-1-16,-6-1 5 0,3 0 2 0,-2 2 1 16,-4 2 5-16,0-1 4 0,0 7-2 0,-2-1 5 0,0 3-1 15,-1 1 9-15,0 1-3 0,2 3 5 0,-1 1 1 16,0 2-2-16,-3 0 5 0,5 2 2 16,-4 2-1-16,4 5 1 0,-6-10 0 0,6 10-1 0,-2-5-5 15,2 5 10-15,0 0 7 0,0 0 0 0,0 0 4 16,0 0 3-16,-10 13 2 0,10-13 8 0,-2 17 12 15,2-8-2-15,-3 3 5 0,-1 0-1 0,2 5 1 16,0-2-1-16,2 2 6 0,-2 1 6 0,2 0-6 16,0 1 3-16,0-2 2 0,0 1-5 0,4 0-4 15,-4 0-2-15,2 1-4 0,-1 0-2 0,5-2-2 16,-6 3-4-16,4-3-1 0,4 1-5 0,-2 5-3 0,-2-6-1 16,5 0-2-16,-3-3-1 0,-1-4-2 15,3 2 0-15,-2-2-2 0,1-2-3 0,-6 2 1 16,6-1 2-16,-4-3-5 0,2 0 1 0,-1-2 0 15,-4-4-4-15,4 8 5 0,-4-8 0 0,4 5-4 16,-4-5 3-16,0 0-1 0,0 0-1 0,0 0 1 16,0 0-3-16,0 0 2 0,0 0-4 0,0 0 3 15,0 0-3-15,0 0 1 0,3-23-4 0,-3 14 1 0,2 3-3 16,-2-4-3-16,2 0 1 0,1-3-2 0,0 3-8 16,1-3 7-16,0 3-6 0,-1-1-1 0,1 2 3 15,-2 0 2-15,2 0-2 0,0 2 2 16,-1 3 1-16,-3 4 2 0,7-8-1 0,-3 4 2 0,-4 4 1 15,7-5-2-15,-7 5 5 0,7 0-4 0,-7 0 1 16,12 2 2-16,-12-2 0 0,11 3 0 0,-7 1-2 16,-4-4 2-16,9 6 3 0,-4-4-2 0,2 3-3 15,-1-1 3-15,-2-1 1 0,3 4 0 0,3-2 1 16,-4 0-3-16,5-2 3 0,1-1 1 0,-3 1-2 16,1-2 4-16,0 2-2 0,1-1 4 0,-1-2-6 15,1 0 5-15,-11 0-3 0,15 0-1 0,-9-2-2 16,4-1 1-16,-4 2 0 0,1-2 2 0,0-2-2 15,2 0 2-15,-5 0 0 0,1 0-10 0,0-4 1 16,2 4 3-16,-6-1-5 0,3-3 4 0,-1-1-3 16,0 0-3-16,1-1 4 0,-4 0 0 0,2 2 2 15,0-3-2-15,-2 2 5 0,0 1 0 0,0-1 2 16,0 10-1-16,-2-12-4 0,2 12 1 0,0-12 0 16,0 12 4-16,0-8-1 0,0 8-1 0,0 0 0 15,-2-11 2-15,2 11-1 0,0 0-1 0,0 0 3 16,0 0 3-16,0 0 0 0,0 0-2 0,0 0 0 15,0 0 6-15,0 0 3 0,-13 19-2 0,12-12 4 16,1-7-4-16,0 12 6 0,0-12 3 0,0 13-2 0,0-6 2 16,1 2-6-16,2-1 0 0,0-1 1 0,1 0-4 15,-1 1 0-15,1-3 3 0,0 1-4 0,3 1 2 16,-2-2-4-16,2 1 5 0,0 1-1 16,-3-2-3-16,4-1-4 0,-4-1 1 0,2 0-10 0,0-1-9 15,-6-2-10-15,11 5-8 0,-8-2-12 0,-3-3-19 16,11 0-9-16,-11 0-19 0,0 0-15 0,14-4-7 15,-10 0-19-15,2-1-41 0,-1 0-15 16,-2-2-169-16,-1-1-388 0,2-4 172 0</inkml:trace>
  <inkml:trace contextRef="#ctx0" brushRef="#br0" timeOffset="26928.358">23494 13198 211 0,'0'0'208'0,"-5"-7"-14"0,5 7-12 16,-7-5-12-16,7 5-16 0,0 0-13 0,-3-5-13 16,3 5 4-16,0 0-2 0,0 0-6 0,0 0-1 15,-7 15-8-15,7-15-10 0,4 12-12 0,-1-4-2 16,-1 1-14-16,2 3-3 0,1 0-9 0,2-2-3 16,2 6-9-16,0-2-2 0,-3 2-9 0,4-2-2 15,-1-1-4-15,-3-2-3 0,2 3-4 0,0-5-1 16,-2 0 0-16,1 0-6 0,0 2-13 0,0-2-20 15,-3 0-22-15,3-1-14 0,-4-2-22 0,1 4-19 16,0-3-24-16,-3-1-20 0,3 3-16 0,-3-3-20 16,-1-6-189-16,4 11-387 0,-4-11 171 0</inkml:trace>
  <inkml:trace contextRef="#ctx0" brushRef="#br0" timeOffset="27127.047">23847 13133 62 0,'0'0'50'0,"5"-3"-22"0,-5 3-19 16,0 0-35-16,0 0-26 0,0 0 12 0</inkml:trace>
  <inkml:trace contextRef="#ctx0" brushRef="#br0" timeOffset="27795.229">24114 13147 81 0,'0'0'163'0,"0"0"-10"0,-13-14-3 16,13 14-2-16,-7-6-14 0,7 6-11 0,-13-5-6 15,4 5-9-15,-4 0-10 0,3 1-3 0,-3 1-4 16,0-1 2-16,1 1-6 0,1 0 2 0,0 2-6 16,-8 2 4-16,2 1-11 0,-2 2 3 0,2-1-8 15,2 1 2-15,-4 0-8 0,4 2 1 0,0-1-4 16,3-1-4-16,-2 4-9 0,2-1 4 15,1 0-4-15,3 3-4 0,-2-3-5 0,2 0-4 0,3-2 7 16,-5 4-14-16,10-3 2 0,-3-1-3 0,2 3-4 16,0-2-1-16,3-2-4 0,1 0-2 0,5 0-1 15,-1 1-1-15,2-3-2 0,1 1-1 0,5-1-4 16,5-1 2-16,-2-2-5 0,2 0 2 0,-2-1 1 16,2-2-4-16,2 2-1 0,-4-3 1 0,4-2-5 15,-3 0-1-15,-2-3-7 0,0 0 4 0,0-2-1 16,-3-1-2-16,1-3-7 0,-3-2 4 0,-1 1-9 15,1-3-6-15,-2-9-4 0,-4 5-1 0,2-6-7 16,-4-3-2-16,1-1-3 0,-4-3 4 0,2 1-1 16,-4-3 4-16,-2 4 5 0,-1 0 0 0,-1 1 8 15,3-1 3-15,-5 1 1 0,-1 0 1 0,2 3 0 0,0-1 1 16,-1 11-1-16,0-4 8 0,-1 3 2 0,-1-1 6 16,0 2-5-16,0 2 4 0,-1 6 4 15,4-1 0-15,2 1 4 0,-3 0 1 0,3 3 2 16,-1 1-1-16,5 4 7 0,-10-1 1 0,10 1 3 0,0 0 5 15,-15 9-1-15,7-2 18 0,1 3 1 0,-1 4 3 16,0 1 3-16,-2 2 4 0,5 1 8 0,-5 7 2 16,6-2-9-16,1 3 6 0,1-8-4 0,0 10-5 15,4-9-2-15,1 6-2 0,3 0-6 0,3 0-2 16,0-1 3-16,2 0-12 0,-2-2-2 16,4 0 0-16,3-1 4 0,-5-6-15 0,2 0-4 15,3-2-12-15,-2 0-19 0,1 0-8 0,2-4-20 0,-2 3-10 16,-1-2-15-16,-2-3-13 0,-1 0-12 0,1-1-17 15,-2 2-15-15,-1-2-11 0,1-2-22 0,-4 1-24 16,1-2-34-16,-5 1-124 0,-2-4-373 0,7 6 165 16</inkml:trace>
  <inkml:trace contextRef="#ctx0" brushRef="#br0" timeOffset="28493.531">23456 13283 20 0,'0'0'115'0,"0"0"6"15,0 0-21-15,0 0-17 0,0 0-4 0,0 0-3 16,0 0 5-16,0 0-8 0,0 0 4 0,0 0 1 16,0 0 4-16,0 0 1 0,0 0 8 0,0 0 10 0,23 7-5 15,-23-7-15-15,8 7 5 0,-6-3-9 0,1 0 6 16,-3-4 5-16,7 9-6 0,-4-1 1 16,1-2-1-16,0 0-3 0,-2 6 2 0,5-4 1 15,-4 4-5-15,0-1-3 0,1-1-9 0,0 7-6 0,-2-3-1 16,3 2-5-16,-1-2-7 0,0-1-1 0,-1-1-3 15,4 4-3-15,-3-5-2 0,0 1-5 16,-1 1-7-16,0-1-1 0,4 0-1 0,-2-2-3 16,1-1-1-16,-3 1-2 0,2 0-3 0,1-1-5 0,-3-4-4 15,2 2-5-15,2-2-19 0,-3-2-18 0,1 1-19 16,-5-4-26-16,8 5-18 0,-3-4-18 0,-5-1-16 16,9 2-28-16,-9-2-34 0,0 0-161 0,9-8-386 15,-9 8 170-15</inkml:trace>
  <inkml:trace contextRef="#ctx0" brushRef="#br0" timeOffset="29145.227">23326 13341 74 0,'11'-10'115'0,"-11"10"-12"0,9-2-6 0,-9 2-2 15,9-3-5-15,-9 3-7 0,7-3-3 0,-7 3-11 0,0 0 0 16,11-1 0-16,-11 1 3 0,0 0 9 16,0 0 2-16,0 0 3 0,0 0-1 0,0 0-9 15,0 0-6-15,0 0-5 0,0 0-5 0,0 0-5 16,0 0-8-16,0 0-1 0,0 0-3 0,0 0-7 0,-13 18-2 16,13-18-6-16,-5 6 2 0,5-6-12 0,-3 7 0 15,3-7-4-15,0 0-1 0,0 9-1 16,0-9-3-16,0 0-3 0,0 0 3 0,0 0 0 15,3 9 0-15,-3-9-1 0,0 0-2 0,0 0 1 0,0 0 0 16,0 0 0-16,0 0-4 0,0 0-7 0,0 0 12 16,13-17 6-16,-13 17 12 0,0 0-3 15,0 0 13-15,-4-13-3 0,4 13-3 0,-4-9-3 16,4 9 0-16,-8-6-3 0,8 6 0 0,-3-4-2 0,3 4-5 16,0 0-2-16,-3-7-8 0,3 7-15 0,0 0-21 15,0 0-21-15,0 0-9 0,0 0-21 0,0 0-13 16,0 0-30-16,0 0-20 0,0 0-164 0,-18 11-332 15,18-11 146-15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1:41.5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20072 12736 53 0,'0'0'126'15,"0"0"-13"-15,0 0-5 0,0 0-11 16,0 0-6-16,0 0-6 0,0 0-2 0,0 0-14 16,0 0-8-16,0 0-4 0,0 0 0 0,0 0 0 0,-3-6-2 15,3 6 1-15,0 0-2 0,0 0-4 0,0 0-5 16,0 0-4-16,0 0 0 0,0 0-1 0,-4-7-3 16,4 7 1-16,0 0 2 0,0 0-6 0,0 0-2 15,0 0 0-15,0 0-6 0,0 0 7 0,-3-8-10 16,3 8 7-16,0 0-9 0,0 0-1 0,0 0 2 15,0 0 2-15,0 0-5 0,0 0 3 0,0 0-7 16,0 0-4-16,0 0 3 0,0 0-1 0,0 0 0 16,0 0 2-16,0 0-3 0,-5-4-4 0,5 4 4 15,0 0-4-15,0 0-2 0,0 0 1 0,0 0 2 16,0 0 1-16,0 0-2 0,0 0-3 0,0 0 3 16,0 0-2-16,0 0-2 0,0 0 6 0,0 0-7 15,0 0 6-15,0 0-8 0,0 0 5 0,0 0-2 16,0 0-1-16,0 0 1 0,0 0-1 0,0 0 1 0,0 0 1 15,0 0-1-15,0 0-1 0,0 0-4 0,0 0 6 16,0 0-5-16,0 0 0 0,0 0 5 0,0 0 2 16,-9 12 7-16,9-12 0 0,-2 11 1 15,-1-1 0-15,-1 0-1 0,3 1-4 0,-3-1 1 16,3 2 0-16,0 2 0 0,-3 1 1 0,1 2 7 16,1-2-5-16,-2 1 4 0,1 1 1 0,1 0-5 15,-1 0 3-15,-1 0-1 0,-1 1-4 0,0-2 2 0,3 2 0 16,-1-5-4-16,2 4 3 0,-1-2-4 0,-1 2 0 15,0-5-4-15,2-3-1 0,-2 1 0 0,2 0 1 16,1-2-3-16,0-8-7 0,-1 13-13 0,1-7-10 16,-3 1-13-16,3-7-9 0,0 0-18 0,-1 12-14 15,1-12-16-15,0 0-21 0,0 0-26 0,0 0-36 16,0 0-97-16,0 0-299 0,0 0 133 0</inkml:trace>
  <inkml:trace contextRef="#ctx0" brushRef="#br0" timeOffset="1208.513">19967 12543 42 0,'0'0'95'0,"0"0"-7"16,-4-5-4-16,4 5-16 0,0 0-7 0,0 0-7 15,-5-5 1-15,5 5-12 0,0 0-4 0,0 0 1 16,0 0 3-16,-5-5-8 0,5 5 1 0,0 0-6 16,0 0-2-16,0 0 2 0,0 0 2 0,-7-5-2 15,7 5 2-15,0 0-4 0,0 0 8 0,-8-2-11 16,8 2 9-16,0 0-3 0,0 0-2 0,-6-3-1 15,6 3 5-15,0 0-7 0,0 0 8 0,0 0-13 16,-10-2 6-16,10 2-4 0,0 0 2 0,-10 0 2 16,10 0-7-16,0 0 4 0,-11 0 11 0,11 0-1 15,0 0 0-15,-10 2 3 0,10-2-6 0,-9 5-4 16,9-5 3-16,-6 3-2 0,6-3-5 0,-9 4 0 16,4 1-4-16,-1-1 2 0,-1 4-2 0,-1-3 0 15,2 3 0-15,1-2-2 0,-4 4 5 0,4-4-4 16,-3 5 3-16,4-3-1 0,-2 2 1 0,0 0 4 0,-2 3-1 15,0 2-1-15,0-1 0 0,0 1-3 16,1 0 0-16,1 1-3 0,1-1 3 0,-2 2-1 0,-1 0 1 16,3-3-2-16,0 3 2 0,0 0-4 0,1-1 1 15,0 1 2-15,1 1-5 0,-1-6 0 16,3 3 3-16,-1 2-3 0,2-2-3 0,-2 1 3 0,2-1-1 16,1 1-1-16,-2-2-3 0,1 4-2 15,1-6 0-15,-1 4 4 0,1-5-4 0,1 1 3 0,-1-3-4 16,2 3 1-16,-2-1 2 0,4 0-5 0,-3 0 2 15,2 0 0-15,-1 5 1 0,1-5 2 0,-2 5-1 16,2-5-3-16,-2 0-2 0,1 2 0 0,1-3 3 16,0-1 8-16,0 3-11 0,-1-3 3 0,1-1-4 15,1 0 0-15,2 1 2 0,-1-2-1 0,0 0-2 16,1 0 0-16,-2-2 2 0,4 0-2 0,-3 0 0 16,1 0 2-16,2 0-2 0,1-1 2 0,0-1 2 15,0 1-1-15,2-1-2 0,-2-1-2 0,3 3 1 16,-2-3 0-16,2-2 0 0,0 3 3 0,0-3-1 15,0 0 1-15,1 0-1 0,0-2 0 0,3 0-5 16,1-1 7-16,-5-1-5 0,6 1 4 0,-2 2-4 16,-4-4-1-16,-1 3 4 0,5-5-3 0,-2 3 1 15,3-4 0-15,-2 1 1 0,-5 2-1 0,5 0-1 0,-4-2 3 16,-2 0-3-16,6-2 3 0,-6 1-1 16,0 0-1-16,-1 0-1 0,5-5-1 0,-6 1 5 15,1 5-7-15,1-6 5 0,-4 1-2 0,2 2 2 16,0-4-2-16,3 1 1 0,-4-3-1 0,-1 2 3 0,-2 0 0 15,2-2-2-15,-1 0 1 0,-1-1-1 16,-1 0 1-16,-1 2 0 0,1-2-2 0,-2 0 2 0,1 4-3 16,-4-3 3-16,2-1 0 0,0 0-3 0,-1 5 0 15,1-5 0-15,-5 5 5 0,2-5-1 0,-2 3-5 16,1-1 1-16,-1 1 4 0,3-1 0 0,-3-2-4 16,1 6 2-16,0-1-1 0,1-4-1 0,-5 2 2 15,4 4-1-15,0-2 0 0,0 3 4 0,-3-2 0 16,2 2 2-16,0-1-6 0,-2 2 5 0,0 0 0 15,1-2 1-15,-2 3-3 0,1 0 5 0,0 0 0 16,-1 0 1-16,-1 1 12 0,2 2-1 0,-2-3-1 0,-1 1-5 16,0 4 2-16,0-1-1 0,-2-2 3 15,-1 1 1-15,1 2 4 0,-3 2-4 0,2-1 3 16,1 1-5-16,-1 0 5 0,-1 0-6 0,-3 1 0 16,4 1-4-16,-5 2-2 0,1-1 0 0,0 2-3 15,3-1-1-15,-1 2 1 0,-2-2-8 0,2 3-9 16,1-2-20-16,2 1-18 0,0 0-29 0,-5 2-18 15,6 0-42-15,1 0-13 0,0 0-47 0,0-2-182 0,-3 3-409 16,4-2 181-16</inkml:trace>
  <inkml:trace contextRef="#ctx0" brushRef="#br0" timeOffset="12654.648">17360 12260 71 0,'0'0'92'0,"0"0"1"16,0 0-6-16,0 0-1 0,0 0-3 16,0 0-4-16,0 0-2 0,0 0-1 0,0 0 0 15,0 0-2-15,0 0-11 0,0 0-2 0,0 0-5 0,0 0-5 16,0 0-5-16,0 0-5 0,0 0-5 0,0 0-1 16,2 16-6-16,-2-16 4 0,0 0-7 0,0 0 3 15,0 0-3-15,0 0 4 0,0 0-5 0,-6 14-3 16,6-14 3-16,-5 6-3 0,5-6-4 0,-8 4 2 15,5 0-1-15,3-4-3 0,-10 6-4 0,7-5 3 16,3-1-1-16,-7 2 1 0,7-2-5 0,-9 3-4 16,9-3 2-16,-10 1 0 0,10-1 0 0,0 0 4 15,-14-2-6-15,14 2 1 0,-12 0-6 0,6-4 5 16,6 4-3-16,-9-1 0 0,9 1 1 0,-8-6 1 16,8 6-1-16,-7-5-3 0,7 5 4 0,-5-6-5 15,5 6 0-15,-3-10 1 0,3 10-2 0,3-11-1 16,-3 11 2-16,2-12-2 0,1 6-3 0,-3 6 6 15,3-11 0-15,0 5 1 0,2-3-6 0,2 2 5 16,-3 2-2-16,3-1 5 0,-3 1-7 0,2 0 1 16,-2 0 1-16,3-1-1 0,-1 2 2 0,0-1-1 0,1 2 1 15,2-3-2-15,-4 2 14 0,4 2-15 0,-3-2 0 16,-1 3 6-16,3-4-1 0,-8 5-4 0,14-2 1 16,-8 0 2-16,-6 2 0 0,11 0 0 0,-11 0-2 15,11-1 2-15,-11 1-2 0,10 5 2 0,-10-5-2 16,8 5 0-16,-3-4-1 0,-5-1 6 0,8 6-3 15,-5-1 0-15,1 1 3 0,-1 0-1 0,-3-6-4 16,4 12 8-16,-2-4-4 0,1 1-1 0,-3-1 2 16,3 1-1-16,-2 1 1 0,-1 1 0 0,0-3 0 15,1 0 0-15,-1 1 0 0,0-2 1 0,0 3 7 16,-2 1 4-16,-1 0-3 0,0-1 3 0,2 0-3 16,-1 2 0-16,-2-3-4 0,1 1 3 0,-1 0-6 15,0-1 1-15,1 0 0 0,0 1 0 0,-1-2 5 16,0 1-5-16,1-2-2 0,-3 4 4 0,1-2-2 15,-1-2 6-15,1 3-4 0,0-3-2 0,0 1 2 16,-2 1-8-16,-2-1 3 0,2 0 0 0,-2 1 0 16,0-2-7-16,0 0 4 0,1 0-1 0,2-4 1 15,-1 2 2-15,-2 0-5 0,-1 1 4 0,5-4-6 16,-1 1 3-16,-2-1 6 0,8-2 0 0,-11 1-3 16,11-1 1-16,0 0 1 0,-10 0-5 0,10 0 2 0,0 0 1 15,-11-3-3-15,11 3-3 0,0 0 4 16,-4-5 2-16,4 5-4 0,0 0 2 0,-2-10 0 15,2 10-2-15,0 0 0 0,2-11 3 0,-2 11-4 16,4-7 4-16,-4 7 1 0,4-8-2 0,-4 8-4 0,6-4 2 16,-6 4-2-16,4-5 1 0,-4 5 5 0,6-5-2 15,-6 5-2-15,8-3 0 0,-8 3 0 16,12-2 2-16,-12 2-2 0,9-2 0 0,-9 2 10 0,11 0-12 16,-11 0 1-16,14-1 8 0,-7 1-7 0,-7 0 3 15,15 0-2-15,-6 1 7 0,1 1-5 0,-4-1-6 16,-6-1 4-16,20 0 3 0,-13 1-2 0,1-1-2 15,1 3-1-15,-9-3 6 0,14 0-5 0,-6 1 1 16,-8-1 2-16,14 0-1 0,-7 1 3 0,-7-1-2 16,13 0-5-16,-13 0 3 0,9 0-6 0,-9 0-23 15,8 0 2-15,-8 0-1 0,0 0-11 0,0 0-11 16,10-2-27-16,-10 2-3 0,0 0-23 0,0 0-2 16,0-9-16-16,0 9-105 0,0 0-246 0,-9-12 110 15</inkml:trace>
  <inkml:trace contextRef="#ctx0" brushRef="#br0" timeOffset="13988.391">17410 12005 50 0,'0'0'70'0,"-9"-4"-2"15,9 4-8-15,-11-2 7 0,11 2-12 0,-12-3 4 16,12 3-10-16,-9-2-3 0,9 2-4 0,-12-1-14 0,12 1 14 16,-13 0 0-16,6 0 10 0,7 0 0 0,-13 0 0 15,13 0-13-15,-12 0 0 0,12 0-9 16,-15 1 6-16,6 1-2 0,3 0-2 0,-2 0-8 15,-2-1 5-15,0 2-6 0,-2 1 2 0,5-2 9 0,-2 0-8 16,-2 3 0-16,0-1-1 0,1 0-6 0,-1 1 8 16,0 2-5-16,1-3 5 0,-2 2-10 15,3 1 3-15,0-2 0 0,1 2-1 0,0-2-2 16,1 0-3-16,2-1-2 0,-2 1 3 0,3 0 4 0,-4 2 7 16,0-2-16-16,3 0 7 0,0 2 0 0,0-2 8 15,-1 4-1-15,1-3-4 0,-1 4 6 0,2 0 2 16,-2 1-5-16,1-4-3 0,1 6 8 0,-1-2-7 15,1 1 0-15,0 3 1 0,1-3 0 0,-1 4 4 16,-1-3-3-16,0-1-6 0,2-1 2 0,-1 5 2 16,2-4 2-16,-2 0-3 0,1 3-4 0,-6-2 5 15,6 0-3-15,0 2-5 0,0-5 0 0,1 1 2 16,-1 0-2-16,3 0 5 0,-2 0-5 0,-1 0-1 16,2 1-2-16,1-2 3 0,-4 0 6 0,4 1-3 15,0-1-1-15,0-1 0 0,0 2-3 0,2-2 4 16,-2 3-3-16,0-2-3 0,2 0-6 0,-2-3 4 15,4 3 3-15,-2-3 0 0,0 0-5 0,-1 0 2 16,3 2-1-16,-2-1-1 0,3 2 1 0,0-3 1 16,-2 2 1-16,-1-1-6 0,2-1 2 0,-2 1 2 15,3-3-4-15,-1 4 2 0,3-4 3 0,-3 0 1 16,2 2-4-16,1-2-1 0,-3 0 0 0,4 2-1 16,0 0 3-16,-1-2 1 0,2 0 0 0,-1 0-4 15,1 0 0-15,0 0 2 0,-1-1-2 0,2 1 3 0,-1 0-6 16,-1 0 4-16,2-2-2 0,-1 1 1 15,2 1 1-15,-3-3 0 0,2 1-1 0,0-1-4 16,0 1-1-16,-3-1 4 0,4-2-4 0,-5 2 8 16,3-2-6-16,1 1 6 0,-1-1-6 0,1-1 1 0,-1-1 2 15,2 0-2-15,0 2 4 0,-2-3-2 0,1 2 1 16,1 1-3-16,-1-4-1 0,0 2 0 0,0-3 1 16,0 4 2-16,0-2-2 0,2 2 2 0,-4-1-6 15,2-1 1-15,0 0 4 0,-2 2-1 0,-1-2 1 16,0 1-2-16,-7 2 1 0,15-3-4 0,-8 2 5 15,-1-2-3-15,-6 3 0 0,14-5 6 0,-9 4-6 16,1-2 0-16,-6 3 5 0,11-1-6 0,-11 1 2 16,10-3 1-16,-10 3 0 0,8-1 1 0,-8 1-4 15,6-3 5-15,-6 3-4 0,11-3 5 0,-11 3-2 16,8-4-3-16,-4 1-2 0,-4 3 5 0,8-10-1 16,-4 6 1-16,2-3-4 0,-1 4 4 0,-1-2-3 15,-4 5 6-15,7-10-8 0,-3 5 4 0,-1 1 1 16,-3 4 0-16,4-11-5 0,1 5 7 0,-3-1-3 15,3-3 2-15,-2 5-2 0,0-2-2 0,0 0 2 16,-1 1 2-16,3-3-2 0,-3 2 1 0,3 1 0 16,-1-4-3-16,-1 1 1 0,2 0-2 0,-4 3 0 15,3-3 3-15,-3 1-1 0,-1 8-1 0,3-14 1 16,-2 5 0-16,-1-1 3 0,3 1 1 0,-3 1-4 16,3 1-2-16,-3 0 3 0,0-3-1 0,0 0 0 0,0 10-1 15,-2-18 1-15,2 9 3 0,-1-2-3 16,1 3-3-16,-1-3 4 0,1 0-1 0,1 1 0 15,-1-1 0-15,1-1 0 0,-1-1 1 0,2 1-3 0,1-4 0 16,-2 7 0-16,-1-2 5 0,0-1-1 0,2 2-2 16,-2-1-2-16,2 1 1 0,-1 3 1 0,-1-1-2 15,0 8 6-15,3-13-3 0,-3 7-2 16,0 6 1-16,0-12 1 0,1 5-3 0,-1 7 2 0,-1-12-5 16,1 12 6-16,-2-13-1 0,2 13 5 0,-2-7 1 15,1 0 3-15,1 7-6 0,-4-11 2 0,-1 5 3 16,5 6-5-16,-4-11 0 0,2 4 2 0,2 7 7 15,-7-9 1-15,2 5 2 0,5 4 1 0,-5-10 5 16,0 4-2-16,0 2-4 0,5 4-4 0,-13-10 5 16,7 8-4-16,-4-4-7 0,3 5 15 0,-2-6-2 15,-1 3 4-15,1-1 4 0,-2 1-10 0,3-1-2 16,-5 0 1-16,3 1 1 0,-1-3-2 0,-1 4 3 16,1-2 6-16,-1 0-6 0,2 4 1 0,0-3 0 15,-1 2-2-15,3 2 1 0,1-5-2 0,-1 4 3 16,8 1-6-16,-20-4 1 0,9 3-4 0,0 1 2 15,-1 2-4-15,-2-2-1 0,2 3-1 0,-1-2-6 16,-4 4-21-16,-2 1-13 0,1 0-21 0,-2 2-15 16,-5 4-30-16,7-3-35 0,-6 8-19 0,6-7-30 15,-4 5-212-15,-2-1-431 0,1 2 191 0</inkml:trace>
  <inkml:trace contextRef="#ctx0" brushRef="#br0" timeOffset="17670.015">18254 10636 97 0,'0'0'93'0,"0"0"-2"16,-4-6 2-16,4 6-3 0,0 0-9 0,0 0-2 0,-1-10-14 16,1 10 7-16,0 0-8 0,0-9-3 0,0 9 1 15,0 0-2-15,0 0-9 0,1-12 8 0,-1 12-5 16,0 0-11-16,0-9-2 0,0 9-3 15,0 0-6-15,2-12-4 0,-2 12-4 0,5-6 1 0,-5 6-4 16,5-7-1-16,-1 1-3 0,-4 6-1 16,10-8 1-16,-4 5-1 0,-1-3-2 0,0 1-2 0,2 1 1 15,-1 0-1-15,1 0-6 0,3 0 6 0,-4 0-6 16,1 1 6-16,2-1-7 0,-2-2 6 0,2 4-10 16,-1-2 4-16,0 0-1 0,-2 3 3 0,4-3-5 15,-4 2 7-15,-6 2-8 0,14-2 1 0,-14 2 1 16,10-2 0-16,-3 1 2 0,-7 1-1 0,10 0 1 15,-10 0-3-15,9 3-2 0,-9-3 8 0,7 3-4 16,-7-3-1-16,6 5 2 0,-6-5 8 0,4 7-9 0,-1-3 5 16,-3-4 0-16,1 11 3 0,-1-11-4 15,0 10 7-15,0-2-11 0,0-8 16 0,-1 13-16 16,1-13 1-16,-3 13-3 0,1-5 3 0,1-2-1 16,-1 1-1-16,2-7-2 0,-5 13 7 0,2-7-4 0,1 1 3 15,-2-2-3-15,0 1 1 0,1 0-3 0,3-6 1 16,-6 9 1-16,2-4 3 0,-3 1-6 15,3-1-1-15,-4 1 4 0,4 0-4 0,4-6 4 0,-10 5-3 16,6-1 4-16,4-4-3 0,-5 5-2 0,5-5 3 16,-5 4 1-16,5-4 0 0,0 0-4 0,0 0 5 15,-5 4-5-15,5-4-1 0,0 0-2 0,0 0 5 16,0 0 0-16,0 0 4 0,0 0-4 0,0 0-4 16,0 0 1-16,0 0 1 0,0 0-6 0,0 0 9 15,0 0-4-15,0 0 0 0,0 0 1 0,0 0 1 16,0 0-2-16,0 0 0 0,0 0 1 0,0 0-3 15,11-18 2-15,-11 18 3 0,8-7-6 0,-2 3 5 16,-2 0-4-16,-4 4 0 0,12-6 1 0,-8 1 2 16,4 2 5-16,-1-1-5 0,1 1-3 0,1 1 4 15,-1-4-2-15,0 1 1 0,0 1-1 0,3 0-2 16,-3 2-1-16,2-2 7 0,-3 2-6 0,0 0 2 16,0-1-2-16,-2 1 6 0,3-1-6 0,0 1 3 0,-8 2 1 15,14-2 3-15,-7-1-4 0,-7 3 2 0,11 0-2 16,-11 0 2-16,11 0-2 0,-11 0 2 15,9 0-2-15,-9 0 1 0,11 3-1 0,-11-3-1 16,8 4 2-16,-8-4-1 0,7 5-1 0,-4-2 5 0,-3-3-2 16,5 4 1-16,-5-4 0 0,6 6 0 0,-3-2 0 15,-3-4 1-15,1 8 6 0,-1-8 2 0,1 9 5 16,-1-9 2-16,2 9 0 0,-2-9-2 0,-4 12 3 16,1-7-4-16,-2 1 2 0,-2 1 4 0,1 0 1 15,-1 3-3-15,-2-2 11 0,1 0-9 0,-1 0 0 16,-1-1-2-16,0-1-3 0,1 3-1 0,-5 0 5 15,0 1-4-15,3-5 0 0,0 2 0 0,0-1-4 16,0 0 1-16,0 1-3 0,2-2 4 0,-1-1-9 16,1 1 4-16,1-2-3 0,-2 2-2 0,2-2-1 15,1-1-2-15,1 1-2 0,0-1-2 0,6-2-3 16,-10 4-8-16,10-4-18 0,-13 2-8 0,13-2-6 16,-10 0-18-16,5 1-9 0,5-1-14 0,0 0-28 15,-17-3-14-15,13-1-30 0,4 4-115 0,-9-7-295 0,9 7 131 16</inkml:trace>
  <inkml:trace contextRef="#ctx0" brushRef="#br0" timeOffset="18759.356">18422 10282 50 0,'0'0'93'0,"-11"-2"-18"0,11 2-9 16,0 0 7-16,-10 0-18 0,10 0-2 0,0 0 6 15,-14 2-12-15,14-2 7 0,-8 3 0 0,8-3 3 16,-7 2-9-16,7-2 4 0,-14 6-12 0,6 0-1 16,-1 0 0-16,-1 0 0 0,0 2-5 0,-1 1 0 15,1-2-6-15,0 1 5 0,0 2-4 0,0-2-3 16,1 2 5-16,-2-3-1 0,0 2-7 0,3 0 4 16,-1 0-7-16,0 1 6 0,2 0-5 0,-1 0 4 15,0-1 0-15,-1 2-3 0,2-1 6 0,0 1-2 16,1-2-4-16,1 0 6 0,-3 0-3 0,3 0 3 0,-1 1 5 15,-1 5-7-15,2-3 2 0,-4 2-3 0,4-4-1 16,1-1-5-16,0 3 2 0,-1-1-5 16,-1-2 1-16,2 1 0 0,0 1-1 0,0-1-1 15,1 0-5-15,-1 0 3 0,2 0 0 0,-1 0 2 16,0-1 1-16,-2 2-4 0,4-1-1 0,0 0 3 0,-2 0 1 16,-1-1-4-16,3 1 1 0,-2 0-3 0,2-4 0 15,1 2 4-15,-1 2-4 0,1-1 0 0,0-1 3 16,0-8 7-16,1 14-7 0,0-7 0 0,0 0-1 15,-1 3 0-15,2 0-3 0,-1-3 4 0,3 1-6 16,-1-1 4-16,-1-2-3 0,3 2 1 0,-2-1-4 16,0 0 2-16,1 0 3 0,0-2-2 0,0 1-1 15,1-1 3-15,1 1 0 0,-1-2-1 0,1 2 4 16,-1 0-10-16,0-2 4 0,1 1 0 0,2 1 3 16,1-1-1-16,0-1 0 0,2-1-1 0,1 1-2 15,-1-1 2-15,3 1-3 0,-2-2 1 0,1-1-1 16,-2 1 1-16,2-1-4 0,1 2 3 0,4-3 1 15,-3 1 2-15,3-1-2 0,-5 1-3 0,0-1-1 16,4 0-2-16,1 0 8 0,-3 1-5 0,2-2 0 16,-4 2-1-16,1-2 0 0,-1 2 4 0,1 0-7 15,0-3 4-15,-2 1-1 0,3 2 1 0,0-3-2 16,-1 1 5-16,-2 1-6 0,1-1 1 0,-3-1 3 16,1 2 0-16,0-3-2 0,3 1 0 0,-3-1 0 0,-1 0 0 15,3 0-2-15,-1-1 1 0,-2 0 1 0,0-3 2 16,3 1 1-16,-2 2-3 0,0-2-1 0,0-2 1 15,-1 2 0-15,3-5-1 0,-4 4 2 0,-1 0 0 16,1-1 0-16,1 0-3 0,-2 1 1 0,-1-2-2 16,0 1 3-16,0-1-2 0,0 0 3 0,-1 2 4 15,2-2-8-15,-6 4 0 0,5-4 3 0,-2 1-1 16,-1-3 3-16,-2 2-4 0,1-2 0 0,-1 3 4 16,1-2-1-16,-2-2-4 0,3 2 2 0,-2-1-2 15,-1 0 1-15,1 1 4 0,-1 0-5 0,1-1 2 16,-2 1-1-16,0 1 0 0,-2 0 2 0,2-2 1 15,0 2-3-15,0-1 3 0,-1 0-2 0,1 2 1 16,-2-1 1-16,-1 0 4 0,2 1-2 0,-2 3 3 16,0-2-7-16,1 0 3 0,-1 1 8 0,0-1-6 15,-1-1 4-15,0 4 1 0,-1-3 2 0,-1-1 3 16,-1 4-1-16,1-3 2 0,-2 2-1 0,-1-1-3 16,0 1 1-16,0 2-1 0,0-4 6 0,-2 3 0 15,0-3-4-15,-5 2-5 0,0-1 9 0,-1-1 3 16,2 1-7-16,-2 2 2 0,1-3-1 0,-2 2 1 15,2-2 1-15,-2 1-3 0,4 2-2 0,-3 0 1 0,0 1-3 16,4 0-1-16,-4 0 3 0,-1 3-3 0,0 0-2 16,-1 1-4-16,2 2-2 0,0 3-13 0,-1 0-42 15,-1 2-15-15,-6 6-34 0,2 3-13 16,-2-1-36-16,5 2-37 0,-5 2-166 0,-1-2-383 0,6 0 170 16</inkml:trace>
  <inkml:trace contextRef="#ctx0" brushRef="#br0" timeOffset="26803.718">17763 14957 70 0,'-1'-7'110'0,"1"7"-6"16,0 0-15-16,0 0-7 0,-5-9-12 0,5 9 1 15,0 0-4-15,0 0-17 0,0 0-1 0,0 0-4 16,3-8-5-16,-3 8-2 0,0 0-3 0,0 0-4 16,0 0 5-16,0 0-1 0,2-8-2 0,-2 8 11 15,0 0-5-15,0 0 2 0,0 0 2 0,0 0 7 16,0 0-6-16,0 0-4 0,5-5-4 0,-5 5 6 16,0 0-7-16,0 0-1 0,0 0-6 0,0 0-1 15,0 0-3-15,0 0 1 0,0 0-1 0,0 0 6 16,0 0-12-16,0 0-2 0,0 0-5 0,0 0 6 15,0 0-4-15,0 0-2 0,0 0 1 0,0 0-2 16,0 0 0-16,0 0 0 0,0 0-3 0,0 0 4 16,0 0-7-16,-14 25 3 0,11-19-1 0,-1 1-4 15,0-3-1-15,1 3 7 0,1 0-4 0,-2 5 1 16,-2-2-5-16,0 5 3 0,3-3 0 0,-1-3-4 16,0 4 0-16,-1-2 0 0,-1 5 2 0,0-2 3 15,1 0-5-15,3-4 2 0,-4 4-1 0,4-3 1 16,-2 2 0-16,0-2-3 0,1 0 5 0,0 1-4 15,-2-1-1-15,2 1 5 0,-2 0 3 0,2-3-10 16,1 1-5-16,-1 0 8 0,0-2 3 0,0 5 2 0,-1-3-7 16,0 2 6-16,1-4-7 0,-1 4 7 0,1-4-7 15,-1 3 1-15,2-1 3 0,0 0 2 16,0-3-3-16,2-7 4 0,-5 12-1 0,4-9 0 16,1-3 3-16,-4 8-9 0,2-2 2 0,2-6 3 0,-3 9-2 15,1-3 3-15,2-6-10 0,-1 8 11 0,1-8-1 16,0 0-3-16,-3 10 4 0,3-10 0 0,0 0-8 15,0 0 6-15,-2 6-6 0,2-6 7 16,0 0-2-16,0 0 6 0,0 0-8 0,0 0 3 0,0 0-5 16,1 10 3-16,-1-10 2 0,0 0-4 0,0 0 2 15,0 0 0-15,0 0-3 0,0 0 4 0,0 0 0 16,0 0 0-16,0 0 3 0,4 6-2 0,-4-6 9 16,0 0-6-16,8 3-16 0,-8-3 17 0,0 0-8 15,14-3 5-15,-14 3-6 0,10-4 6 0,-2 1-3 16,3-2 2-16,-1 1 4 0,1 0-4 0,6-4 2 15,-1 2-3-15,-3 0 1 0,-3 0 6 0,8-2-7 16,-2 1 0-16,1 2 1 0,-2-1 5 0,-1 2-6 16,-3 0 2-16,2 0-1 0,-1 1 2 0,-2-2-4 15,0 0 6-15,-3 2-3 0,-1 2-5 0,-6 1 6 16,11-3-2-16,-11 3-7 0,8-1 6 0,-8 1 3 16,0 0-3-16,9-3-11 0,-9 3 0 0,0 0-19 15,0 0-11-15,0 0-26 0,0 0-4 0,6-4-10 16,-6 4-22-16,0 0-21 0,0 0-100 0,0 0-243 15,0 0 107-15</inkml:trace>
  <inkml:trace contextRef="#ctx0" brushRef="#br0" timeOffset="27490.155">17763 15134 73 0,'-3'-5'78'0,"3"5"-4"15,0 0 2-15,0 0-12 0,0 0 2 16,0 0-9-16,0 0-7 0,0 0-10 0,0 0-2 16,0 0-4-16,0 0-6 0,0 0 2 0,0 0 0 0,0 0 3 15,0 0-8-15,0 0-5 0,0 0-8 0,0 0 0 16,0 0 3-16,0 0-3 0,0 0 4 0,0 0 2 16,0 0-13-16,0 0 6 0,0 0 7 0,0 0-5 15,0 0-13-15,0 0 12 0,0 0-8 0,0 0 1 16,0 0 0-16,0 0-1 0,0 0 0 0,0 0 1 15,0 0-2-15,0 0 3 0,0 0-6 0,0 0 3 16,0 0 2-16,0 0 7 0,0 0-18 0,0 0 9 16,0 0-8-16,0 0 9 0,0 0 0 0,0 0-9 15,0 0 6-15,0 0 7 0,0 0-10 0,0 0-4 16,0 0 18-16,0 0-7 0,18 11 0 0,-18-11 5 16,0 0 5-16,3 5-5 0,-3-5 2 0,0 0-11 15,4 5 8-15,-4-5 2 0,0 0-4 0,0 0 2 16,5 4-3-16,-5-4 7 0,0 0-2 0,3 7 20 15,-3-7-14-15,2 5 7 0,-2-5-8 0,0 0-9 16,0 13 16-16,0-13 0 0,-1 11 2 0,1-3 6 16,-1 2-5-16,0 2-12 0,-3 1 14 0,1 4 3 15,-2 7 0-15,3-7 0 0,-2 0-2 0,0 0 2 16,3-5-9-16,-1 1 6 0,1 3-3 0,-3 4 2 16,-2-2 0-16,3 0 1 0,2 5-9 0,-1-3-4 15,-2-2 5-15,2-1-2 0,0 2-3 0,-1-2-1 16,1 0 0-16,0-1 4 0,0-3-8 0,-1 2 2 15,3-3-6-15,-3-1 2 0,1 2-7 0,2-2 9 16,-1-3-3-16,0 2-9 0,1-3-9 0,0-7-6 16,2 11-16-16,-2-11-22 0,3 7-5 0,-3-7-6 0,5 2-29 15,-5-2-26-15,0 0-121 0,0 0-262 16,7-16 116-16</inkml:trace>
  <inkml:trace contextRef="#ctx0" brushRef="#br0" timeOffset="28606.135">17659 14558 89 0,'0'0'85'0,"-8"-4"2"0,8 4-16 0,-8-4-4 16,8 4 6-16,-8-5-1 0,8 5 2 0,-8-1-9 16,8 1 2-16,0 0-3 0,-13 0-9 0,13 0-17 15,-15 6 12-15,10-3 3 0,-4 3 0 0,-1-2-8 16,-1 3 15-16,2 2-15 0,-6-1 0 0,1 1-14 15,1 3 10-15,-1 4-3 0,-1-3 8 0,-3 6-2 16,0 1-5-16,4 1-1 0,1-3-4 0,0 1 4 16,-1 4-10-16,-2 0 2 0,7 2-8 0,-3-1 0 15,1 5 3-15,2-3-3 0,-3 3-2 0,5-2 5 16,0 2-5-16,-4 0 2 0,3 0 0 0,-1 1 2 16,3-1-3-16,-2 0-1 0,2-4-7 0,0 0 7 15,1 1 0-15,1-5-2 0,-2 5-3 0,4 3-1 16,-2-10 11-16,1 8-7 0,-2-3-2 0,4 1 0 15,0 0-1-15,-3 0-2 0,2-7 2 0,0 7 2 16,2-5 1-16,0 5-11 0,2-6 4 0,-2 0 5 16,3 5 2-16,-2-3 10 0,2 4 1 0,-2 1-7 15,3-6-1-15,0-1-2 0,1-1-2 0,0 0-1 16,0 0 1-16,4 0 2 0,-2-2-6 0,1 0 0 16,0 1-1-16,1-2 0 0,-1 2-1 0,2 0-1 15,-4-4-2-15,5 1-1 0,-1 1 0 0,0-3 0 16,1 2 0-16,2-3 0 0,-1-1-3 0,2 0 0 15,-1-1 1-15,-1-3-3 0,2 3 6 0,4-3-1 16,1 0-4-16,-1-4 0 0,-1-2 1 0,4 0-2 0,3-5 2 16,-4 1-1-16,1-1 1 0,7-2-1 15,-2-2 0-15,-4 2 2 0,3-5-3 0,-5 6 3 0,5-7-2 16,-5 4 7-16,-2 0-8 0,1 0 3 16,-1-2-6-16,-3-1 6 0,2 0-4 0,-1-2 1 0,-2 1 0 15,4-8-1-15,0 1 2 0,-5 3 1 0,1-4-2 16,2-2-2-16,-4 0 1 0,1-1 1 15,-2-1 0-15,2-1 1 0,-4 1-3 0,1-1 11 16,2-2-12-16,-5 0 1 0,1-1 1 0,1 0 3 16,1 0 0-16,-2-2-4 0,-2 2-2 0,4 0 2 0,-3 3 2 15,-1-1-1-15,-2 10-1 0,-1-3 2 0,1-5-2 16,-3 8 3-16,0-1-2 0,-1 0-1 0,0 4 2 16,-1-7-1-16,0 3 2 0,-2 1-4 15,-1 1 1-15,2-4 1 0,-2 3 1 0,0-1-2 0,-3 0-1 16,0-1 5-16,-1 4-4 0,2-5 1 0,-3 2-1 15,-1 2 0-15,-3-8 2 0,1 10 1 16,1-3 4-16,2 1-1 0,-9-3 3 0,6 4 1 16,0-1 0-16,-4-5 3 0,2 7 1 0,2-1 3 0,-3-2 6 15,1 5 0-15,-2-2 3 0,2 1-6 0,-3 1-2 16,2 0 1-16,-9-5 7 0,9 7-3 0,0 0 2 16,1-1 2-16,-2 1-2 0,4 3-1 0,-5 0-5 15,2-1-1-15,-2 3-1 0,-2 0-1 0,4 2-1 16,-5-1-5-16,2 2-2 0,-2 2-1 0,1 5 0 15,-1-2 1-15,-7 5-6 0,-1 3-19 0,1 0-22 16,-5 1-25-16,0 5-16 0,-2 3-41 0,-6 9-31 16,-3-2-38-16,13-4-42 0,-12 8-151 0,5 2-414 15,-2-1 183-15</inkml:trace>
  <inkml:trace contextRef="#ctx0" brushRef="#br0" timeOffset="54421.872">6817 3404 21 0,'0'0'162'0,"-4"-5"-13"0,4 5-10 16,-6-4-11-16,6 4-15 0,0 0-8 0,0 0-8 16,-3-8-11-16,3 8-10 0,0 0-12 0,0 0-5 15,-5-5-11-15,5 5 4 0,0 0-8 0,0 0-4 16,0 0-5-16,0 0-7 0,0 0 2 0,0 0-6 16,0 0 4-16,0 0-8 0,0 0 4 0,0 0-4 15,0 0-2-15,0 0-2 0,0 0-2 16,0 0 3-16,0 0 1 0,0 0 4 0,0 0 1 0,0 0-4 15,0 0 3-15,0 0-5 0,0 0-3 0,0 0 2 16,0 0-3-16,0 0 0 0,0 0-1 0,0 0-3 16,0 0-2-16,0 0 0 0,0 0-1 0,0 0 2 15,0 0-2-15,0 0 1 0,0 0-9 0,0 0 1 16,0 0-2-16,0 0-7 0,0 0-6 0,0 0-7 16,0 0-8-16,0 0-3 0,0 0-7 0,0 0-18 15,0 0-10-15,0 0-15 0,0 0-2 0,0 0-28 16,0 0-107-16,0 0-239 0,0 0 106 0</inkml:trace>
  <inkml:trace contextRef="#ctx0" brushRef="#br0" timeOffset="58529.957">5084 3677 39 0,'0'0'121'0,"0"0"-11"0,6-4 17 0,-6 4-8 15,0 0 6-15,0 0-9 0,0 0-3 0,2-7-11 16,-2 7-5-16,0 0-6 0,0 0-6 0,0 0-7 15,0 0-8-15,0 0-5 0,0 0-4 0,0 0-11 16,-9-10-3-16,9 10-5 0,0 0-2 0,-12-4-5 16,12 4-4-16,-7-2-4 0,7 2 0 0,0 0-2 15,-17 0-5-15,9-1 0 0,8 1 6 0,-14-1-6 16,6 2-2-16,8-1-3 0,-17 0 2 0,6 1 0 16,4-1-2-16,-3 2-6 0,-2 2 2 0,5-3-4 15,-1 2 1-15,-1-1-2 0,0 3 1 0,0-2-2 16,-1 3 4-16,1 0-4 0,-3-1-1 0,2 3-1 15,1-3 3-15,1 3-2 0,-1 0 1 0,2-2-3 16,0 2 1-16,1 1-1 0,-2-2 2 0,2 2-1 16,2-2 0-16,0-1-2 0,0 2 3 0,2-1-1 15,-2 4 1-15,0 0-2 0,2-2 1 0,-2 4 2 16,2-6 1-16,1 5-5 0,0-2 5 0,0 1-5 0,2 0 5 16,0-1-4-16,0 1 1 0,1-1-3 15,2-1 6-15,1 0 2 0,1-1 9 0,2 2-9 16,-2-2-3-16,5 0 6 0,4-2-1 0,-5 1-2 15,9-1 3-15,-2 1 2 0,2-3 0 0,1-2-4 16,1 1-3-16,-1 0 1 0,7 1 1 0,-7-2-2 0,-3-2 3 16,1 1-8-16,1-1 3 0,-7 0-12 0,-1 0-7 15,1-1-10-15,-6 0-7 0,-6 1-13 0,14 0-19 16,-10-3-13-16,6 2-13 0,-10 1-16 0,13-4-10 16,-8 0-17-16,1 0-137 0,-6 4-291 0,7-4 130 15</inkml:trace>
  <inkml:trace contextRef="#ctx0" brushRef="#br0" timeOffset="59246.366">5620 3781 4 0,'0'0'93'16,"-11"-3"-6"-16,11 3-2 0,0 0-14 0,-11-1 2 15,11 1 2-15,-13 0 1 0,13 0-4 0,-13-1-2 16,5 2 6-16,8-1-2 0,-17 1-1 0,7 1-5 15,1 0-2-15,-2 1-7 0,1 0-2 0,1-2 1 16,-3 4-5-16,1-3 7 0,2 7-3 0,-8-3-6 16,4-1-4-16,1 2 2 0,2 0-3 0,-3 0-1 15,3 1-8-15,-1-2 3 0,2 3-6 0,2-1-2 16,-4-1-2-16,4 2-1 0,-1-1-5 16,1 1-4-16,0-1 2 0,2 1-7 0,1 1 2 0,-1-3 0 15,3-1-3-15,-2-1-3 0,4-5 4 0,-3 13-2 16,2-9-7-16,1-4 5 0,1 11-2 0,-1-11-3 15,5 6 2-15,-1-2-2 0,-4-4-1 0,11 3 1 16,-4-3 0-16,1 1 1 0,-8-1-4 0,23-4 1 16,-13 2-5-16,4-1 0 0,-4 1-4 0,4-3-9 15,-2-1 1-15,2-3-3 0,1 1-5 0,-2 0 2 16,0 2 2-16,-5-3-3 0,6-1 6 0,-2-2-3 16,-3 1 2-16,-1 3 6 0,1 0-4 0,-3-1 2 15,1 1 4-15,-2-2 1 0,0 0 1 0,-3 4 2 16,1 0 3-16,2 1 7 0,-5 5 7 0,4-11 6 15,-4 11-2-15,1-6 0 0,-1 6 5 0,4-7-3 16,-4 7 5-16,0 0 5 0,0 0 0 0,2-6 2 16,-2 6 1-16,0 0 0 0,0 0-5 0,0 0 1 15,0 0-5-15,0 0-1 0,0 0-3 0,0 0 2 16,0 0-1-16,0 0-1 0,0 0-1 0,0 0-1 16,0 0-3-16,-1 21 6 0,1-21-3 0,1 11 0 15,-1-4 2-15,0-7-3 0,2 14-1 0,-2-4-3 0,1 0 1 16,2-5 0-16,0 4-2 0,0-1-2 15,-1-3 3-15,1 2-2 0,1-1-2 0,-1 1-4 16,2 1-5-16,-3-3-13 0,1 0-11 0,1 2-18 16,0-2-17-16,-4-5-15 0,6 10-32 0,-1-8-15 15,-1 2-14-15,-4-4-6 0,9 4-19 0,-9-4-131 0,11 1-314 16,-11-1 138-16</inkml:trace>
  <inkml:trace contextRef="#ctx0" brushRef="#br0" timeOffset="59877.842">6004 3666 67 0,'5'-10'113'0,"-5"10"-3"16,1-7-6-16,-1 7-9 0,0 0 6 0,0-7-16 15,0 7 2-15,0 0-11 0,0 0-6 0,0 0-10 16,-3-10-2-16,3 10-6 0,0 0-1 15,-13-2 4-15,13 2-1 0,-12 0-9 0,12 0 5 16,-15 3-1-16,6-1-5 0,-2 1-3 0,2 1-1 0,-2-2-4 16,-1 2 0-16,0 0 1 0,2 1-4 0,-2 1-4 15,2-2-4-15,0 3-2 0,1-3-4 0,0 2-2 16,-1-2 0-16,5 1 2 0,-2-2-4 16,2 2-5-16,0-1 0 0,0 3 7 0,1-3-5 15,4-4-2-15,-9 7-2 0,9-7 0 0,-4 7-1 0,4-7 1 16,-4 4-4-16,4-4 1 0,0 0-2 0,0 0 0 15,0 0 2-15,0 0-1 0,8 12 3 16,0-11-3-16,-8-1 0 0,11-1-3 0,-11 1 5 0,16-1-1 16,-9 2-2-16,3-1 4 0,0-1-2 0,-10 1-1 15,18 1 1-15,-6 0-2 0,1-1-2 0,-3 2-1 16,0-2 0-16,2 0 0 0,-1 2 5 0,-2 1-2 16,3-2 3-16,-5 0-4 0,1 2-1 15,1-2 0-15,-1-1 1 0,-2 3 0 0,1 0 0 0,-7-3 1 16,13 2 1-16,-7 1 0 0,-6-3 6 0,10 4-5 15,-6-2 7-15,2 3-3 0,-6-5 1 0,0 0-1 16,10 3-3-16,-10-3 5 0,4 6-3 0,-4-6 0 16,3 4-2-16,-3-4 0 0,0 0 5 0,0 10-2 15,0-10-1-15,0 0-1 0,-5 11 9 0,5-11-8 16,-6 8 5-16,0-3 0 0,-1 0 3 0,-1 3-4 16,-3-1 1-16,1-2 3 0,0 3 2 0,-4 0-1 15,1-3 3-15,-2 2-5 0,0-2 0 0,4 0 3 16,-3-1-1-16,2 2 0 0,0-2-2 0,-1-1 3 15,3 1-2-15,-3 0 2 0,2 0-9 0,2-2 1 16,1 1-1-16,1-2-2 0,-1 2-2 0,8-3-8 16,-12 5-31-16,5-5-12 0,0 3-12 0,7-3-18 15,-9 1-9-15,9-1-30 0,0 0-20 0,-7 3-3 16,7-3-16-16,0 0-123 0,0 0-300 0,0 0 134 16</inkml:trace>
  <inkml:trace contextRef="#ctx0" brushRef="#br0" timeOffset="60461.742">6024 3824 119 0,'7'-1'124'0,"1"-2"-15"15,-1 0-11-15,3 0-8 0,1 0-8 0,1-1-15 16,0 2 6-16,-2-4-11 0,3 3-1 0,-3-1-4 16,4 1 6-16,-4-1-21 0,1 1 2 0,0-1-7 15,-1 1-6-15,1-1 3 0,-4 1 3 0,0-1-10 16,-1 0 4-16,2-1-2 0,0 0 1 0,0-2-6 15,-1 3-4-15,-2-1 2 0,0-1-2 0,1 0-3 0,-3 1 7 16,1 1-1-16,-2-3 1 0,-2 7-4 16,4-11 1-16,-1 5-5 0,-3 6 5 0,0-10-1 15,0 10-1-15,0-9-5 0,0 9 2 0,0 0-2 16,-4-11 1-16,4 11-1 0,-5-7-2 0,5 7 0 16,-4-4-3-16,4 4-6 0,-4-5 8 0,4 5-1 0,-9-2-6 15,9 2-1-15,-8-3 1 0,8 3 0 0,0 0-1 16,-15 0-2-16,15 0 3 0,-11 1-4 15,11-1 3-15,-9 4 2 0,3-2-5 0,6-2 2 16,-12 5 0-16,5-3 0 0,2 2-3 0,-3 2 0 16,2-2 8-16,-1 2-7 0,3-1 2 0,-3 0 2 0,-1 1-2 15,2 2 2-15,0 0 2 0,2-2-2 0,-1 2 2 16,0-1-3-16,2-2 4 0,-3 3 8 16,0 0-1-16,3 1 0 0,0-2 1 0,-2 2-7 15,3-3 5-15,2 5 0 0,-3-4-7 0,3 3 2 0,0-10 3 16,0 12-1-16,0-4 1 0,1-1-2 0,-1-7-3 15,3 14 0-15,-3-10 7 0,0-4 3 0,5 12 3 16,-2-7-2-16,1 0 9 0,1-2-10 16,1 2 4-16,0-1 2 0,1 0 2 0,3-3 1 15,0 3 0-15,2-2 0 0,-2 2 5 0,3-3-4 0,-2-1-3 16,2 0-2-16,0 0-3 0,-2 1-3 0,2-1-2 16,-2 0 1-16,2-1 0 0,-1 1-5 15,-3 0-1-15,3-3 0 0,-1 5-7 0,-4-1-4 16,-7-1-12-16,16-1-13 0,-9 1-8 0,-7 0-16 0,12 0-15 15,-12 0-17-15,10 0-20 0,-10 0-22 0,11 0-22 16,-11 0-28-16,8 1-94 0,-8-1-292 0,0 0 130 16</inkml:trace>
  <inkml:trace contextRef="#ctx0" brushRef="#br0" timeOffset="61816.048">7058 3537 43 0,'0'0'83'0,"0"0"-11"0,0 0-9 0,-2-8 1 16,2 8-13-16,0 0 3 0,0 0-6 0,0 0-6 15,0 0 1-15,0 0-1 0,0 0 5 0,0 0 3 16,0 0-1-16,0 0-7 0,0 0 9 0,-8 17-13 16,8-17-5-16,-5 10 17 0,2-3-5 0,1 1-6 15,0 1 8-15,-3 0-2 0,1-1-10 16,2 4 5-16,-2 0-3 0,1-2-5 0,2 2 1 0,-4 0-1 15,5-1-1-15,-1 1-1 0,-1-1-3 0,2 3 1 16,-2-1-3-16,2-2-7 0,-1 1 3 0,1 0-4 16,0-1 5-16,0 1-3 0,1-3-4 15,-1 2 1-15,0-5-5 0,3 6-4 0,-3-4 5 16,1-3-4-16,0 2 5 0,-1-7-3 0,6 13-5 0,-4-9 3 16,-2-4-1-16,3 9 2 0,-1-4-4 0,-2-5-7 15,2 5 5-15,-2-5 2 0,0 0 8 0,0 0-4 16,3 7-6-16,-3-7 7 0,0 0-6 15,0 0-4-15,6 5 1 0,-6-5-2 0,0 0 7 16,0 0-3-16,0 0-6 0,0 0 5 0,12-13 3 0,-12 13-6 16,5-8 1-16,-1 4 1 0,1-1 0 0,-2 0-3 15,0 0-2-15,1-1-3 0,1-4 0 0,0 3 8 16,1 0-11-16,1-1 2 0,0 0-5 0,1-1-3 16,0 1 3-16,1-1 3 0,2 1 1 0,-5 4-4 15,3-3 6-15,-2 0-3 0,2 2 3 0,0 0-1 16,-1 0 3-16,-2 0-6 0,1 1 4 0,2 2 2 15,1-2-3-15,-5 1 8 0,5-2-12 0,-2 2 9 16,-1 2 0-16,2 0 1 0,-1-2 2 0,2 2-6 16,-2-1 6-16,-8 2 2 0,15-1 0 0,-7 1 1 15,-1 1 4-15,3-1-2 0,-10 0-2 0,14 2 5 16,-7-2 2-16,2 1 0 0,-9-1 3 0,9 3-7 16,-9-3 4-16,11 4 1 0,-5-2 0 0,-6-2-4 15,8 4 0-15,-8-4 10 0,2 4-11 0,-2-4-1 16,5 5 6-16,-5-5-6 0,0 0 2 0,4 10 0 15,-4-10-4-15,0 9-1 0,0-9 1 0,-4 8-3 16,4-8 10-16,-5 7-6 0,3 0 4 0,2-7-1 16,-4 9-2-16,0-3 5 0,-4-3 5 0,3 5-4 15,-2-2 9-15,1 1 2 0,-1 0 0 0,2-2-2 16,-1 1 6-16,-5 1-10 0,0 0 4 0,4 0-2 16,-2-2-2-16,-5-1 1 0,4 4-2 0,0-3-2 15,-1 2 1-15,4-3-6 0,-2 1 3 0,0 0 4 16,0 0-7-16,-1-1 6 0,3-1 0 0,0 2 3 15,-1-1-5-15,0-1 4 0,2-1-2 0,6-2 0 16,-14 3 3-16,7-2-3 0,0 2 0 0,-1-2-4 16,8-1 1-16,-18 3-3 0,10-2 2 0,-1-1-1 15,-2 0 1-15,11 0-2 0,-15-2 0 0,7 0-2 16,-1 1 2-16,9 1-2 0,-10-3-5 0,2 2 3 16,8 1-3-16,-10-4 0 0,10 4 2 15,-7-4-3-15,7 4-3 0,-8-5-19 0,8 5-7 0,-8-4-16 16,8 4-15-16,0 0-24 0,0 0-24 0,-9-9-22 15,9 9-25-15,-1-3-131 0,1 3-309 0,0 0 136 16</inkml:trace>
  <inkml:trace contextRef="#ctx0" brushRef="#br0" timeOffset="62261.937">7510 3338 94 0,'11'5'144'15,"-11"-5"-4"-15,7 6-12 0,-2-3 1 0,-2 4-11 16,3 0-1-16,1 1 9 0,-1 0 2 0,-2 2-11 16,6-1-8-16,1 6-5 0,-2-1-4 15,1 1 0-15,-2 0-7 0,-1 2-2 0,1 1-3 0,-3-1-11 16,2 8-6-16,-1 0-6 0,-3-7-10 15,-3 8-1-15,0 1-6 0,0-3-2 0,-3-3-1 0,-1 6-8 16,-2 0-1-16,-2 0 1 0,-4-1-12 16,1 0-2-16,-6 0-12 0,0-1-16 0,-2-3-27 0,1 0-14 15,-3 0-19-15,-1 0-26 0,0-2-22 0,3-3-29 16,1-4-18-16,2 0-157 0,-9-1-344 0,7-4 152 16</inkml:trace>
  <inkml:trace contextRef="#ctx0" brushRef="#br0" timeOffset="62911.37">6909 3304 59 0,'-6'2'68'0,"1"2"-4"15,0 2 0-15,-4-1 5 0,2 1-6 16,-1 2 10-16,-2 1-5 0,1 2 0 0,-4 0 4 0,-1 0-6 16,4 1 2-16,-3 2-9 0,0 0 2 0,0 1 6 15,-4-1 4-15,2 7-4 0,0-7-11 16,-1 5 0-16,4-3-6 0,0-2-1 0,-1 2 3 15,1 0-4-15,4 0-6 0,0 1-8 0,0-3 1 16,1 3-3-16,2-1-3 0,1-1-1 0,3 2-2 0,-4-2-3 16,5 1-1-16,5-4-3 0,-5 5 1 0,4 0 1 15,0 0 0-15,2 0-3 0,3-2-3 0,3 1-2 16,2-1-1-16,6 3 1 0,4-4-5 0,-2 1-14 16,5-1-16-16,2 0-25 0,3-4-24 15,1 1-27-15,0 0-24 0,-3-3-129 0,-3 3-271 0,1-1 120 16</inkml:trace>
  <inkml:trace contextRef="#ctx0" brushRef="#br0" timeOffset="64578.546">4486 4267 16 0,'0'0'62'0,"0"0"-6"0,0 0-6 0,0 0-1 16,0 0 8-16,0 0 6 0,0 0-1 0,0 0 1 15,0 0 4-15,0 0-6 0,5 13-8 0,-5-13 4 16,0 0 3-16,0 0-2 0,0 0 6 0,0 0-6 16,6 7 5-16,-6-7-2 0,4 4-3 0,-4-4 0 15,7 2 0-15,0 1-4 0,0 0-1 0,-7-3-8 16,18 2 1-16,-10 1 2 0,5-3 0 0,0 1 1 15,0-1-5-15,0 0 4 0,6 1-3 0,-3-1 0 16,1 0-3-16,1 0 3 0,1 0-5 0,3 0-4 16,-3-1 0-16,4 1 2 0,3 0-6 0,-4 0 0 15,0 0-1-15,4 0-3 0,4 0-1 0,0 0 0 16,-1 1-6-16,-2-1-2 0,1 0 0 0,2 2-1 16,-3-1 1-16,2-1-4 0,-1-1 1 0,0 1-2 15,0 0-4-15,-1 0 4 0,1 1-7 0,2 1 1 16,-2-4 0-16,1 2-2 0,-7-1 1 0,7 2-2 0,-7-1 0 15,6 0-5-15,-8-1 5 0,7 4-1 16,-5-3 0-16,-3 0 0 0,9 0-1 0,-8 2-2 16,2-2 3-16,-2 3 0 0,0-2-2 0,3 0 3 15,-5 2 7-15,4-2-9 0,-3-1 0 0,1 0 0 16,1 1-3-16,0 1 1 0,-1 1 4 0,0-1-2 0,2-2 1 16,-2 0-1-16,1 0 1 0,-1 2-2 15,2-2 1-15,-3 1 1 0,3 1-2 0,-2-2 0 16,3 2 1-16,-1-4-1 0,7 4-2 0,1-2 3 15,-9 1-1-15,0 0-1 0,2-1-2 0,-3 0 2 16,2 0 1-16,-3 0-1 0,0 0 2 0,-1 3-3 0,1-3-1 16,2 0 1-16,-7 0 0 0,6 0 1 0,-7 0-2 15,2 0 3-15,3 0 0 0,1 0-2 16,1 0 2-16,0 0-4 0,0-3 1 0,2 3 2 16,-1 0 0-16,0 3-1 0,1-2 0 0,1-1-1 0,-2 0 1 15,0 3 1-15,2-3-1 0,-5 1 0 0,1-2 0 16,2 2 0-16,-1-1 1 0,-1 2 0 0,2-1-4 15,-5-1 3-15,5-1 2 0,-4 2-2 16,3 0 1-16,-1-1 0 0,-1 0-1 0,1 0 7 16,-1 0-6-16,4 0-2 0,-2 0 4 0,6 1-4 0,-4-1-1 15,-1-1 3-15,9 1 1 0,-4-1-2 0,4 0-2 16,-1-1-2-16,-2 2 3 0,1 2 2 0,0-4-2 16,0 2 2-16,3 0 0 0,-2 0-2 0,1 0 2 15,-2 2-2-15,0-2-1 0,-6 1-7 0,1 0 4 16,7 0 2-16,0-1 1 0,-1 2-2 0,-9-1 4 15,9 0 0-15,-9-1-4 0,1-1 0 0,-2 1 0 16,0 0-1-16,-6 1 0 0,5-1 3 0,-7 0-1 16,1 0 0-16,-1 0 0 0,-2-1 0 15,3 1 2-15,-4-3 0 0,-1 2 1 0,2 0 7 0,0 0-9 16,-9 1 2-16,11-3 0 0,-3 2-3 0,-8 1 3 16,12 0-1-16,-12 0 2 0,9-2 1 0,-9 2-1 15,6-1 1-15,-6 1-2 0,0 0 1 0,0 0 1 16,11-3-5-16,-11 3-14 0,0 0-20 0,0 0-35 15,0 0-43-15,0-7-39 0,0 7-192 0,0 0-373 16,-11-11 165-16</inkml:trace>
  <inkml:trace contextRef="#ctx0" brushRef="#br0" timeOffset="69661.086">8337 3572 6 0,'-10'5'112'0,"0"1"-5"0,-4 0-17 0,6 4-2 15,-5 0 0-15,1 2-5 0,-2 0-1 0,3 3-1 16,-2 0 3-16,-1 6-1 0,3-5-4 0,-5 6 2 15,6-5-8-15,0 7-3 0,1-6-5 0,-1 6-1 16,2-1-8-16,4-5 1 0,-1 2-5 0,2 3-5 16,0-3-5-16,3-1 0 0,0 1-8 0,3-1-3 15,3 1-4-15,-4-1 0 0,7 5-5 0,0-8-1 16,4 0-8-16,5 1-7 0,0 0-15 0,0-4-17 16,6-2-30-16,4 1-24 0,-2-4-18 0,4-2-35 15,-3-2-103-15,-4-1-255 0,-3-5 114 0</inkml:trace>
  <inkml:trace contextRef="#ctx0" brushRef="#br0" timeOffset="70444.106">8662 3728 86 0,'0'0'97'0,"0"0"-5"0,0 0-10 15,0 0-10-15,0 0-2 0,-3-6-6 0,3 6 5 16,0 0 3-16,0 0 10 0,0 0-7 0,0 0 3 16,0 0 1-16,0 0 3 0,0 0 3 0,0 0-1 0,0 0-2 15,0 0 2-15,-9-5-7 0,9 5-4 16,0 0-6-16,0 0-3 0,0 0-10 0,0 0-3 15,0 0-5-15,0 0-4 0,0 0-6 0,0 0-3 16,0 0-3-16,0 0-3 0,0 0-4 0,0 0-1 0,0 0-6 16,0 0 3-16,0 0-4 0,0 0 0 0,0 0-3 15,0 0 1-15,0 0-4 0,0 0-1 16,0 0-1-16,0 0 18 0,0 0-12 0,0 0 10 16,0 0 2-16,7 22 7 0,-5-15-5 0,-2-7-1 15,0 13 1-15,2-4-2 0,-1 0-4 0,0 2-1 0,2 0 2 16,-1 0-1-16,0 1-2 0,-2 0 0 0,2-1-2 15,0 4-2-15,-2-3 0 0,0 5 0 16,0-4-2-16,2-1-1 0,-1 1-1 0,1-1-2 16,-2-1 3-16,0 5-3 0,2-4-1 0,-2-3 0 0,0 3 1 15,0-3-4-15,0-1 6 0,0-1-3 0,0-7-1 16,0 12 1-16,0-12-3 0,0 10 4 0,0-10-1 16,0 0-2-16,0 9-1 0,0-9 5 0,0 0-4 15,-4 8 1-15,4-8-1 0,0 0-3 0,-5 1 2 16,5-1 4-16,0 0-7 0,0 0-1 0,0 0 6 15,-17-6 3-15,17 6-7 0,-11-8 0 0,8 2 2 16,3 6-3-16,-5-13-1 0,1 3 1 0,2-1-2 16,2 1 0-16,-2-2-2 0,4-5-8 15,0 0 0-15,2-3-6 0,4 3-5 0,3-7 2 16,-2 7 1-16,6-3-1 0,-3 5 7 0,-2-1-4 0,1 5 3 16,1-2 1-16,-5 4 3 0,4 1-1 0,-2 2 0 15,0 0 0-15,-3 2 1 0,1-1-1 0,3 2 5 16,-4 0-1-16,-6 3 0 0,16-2 2 0,-11 3 6 15,-5-1 10-15,13 1 2 0,-7 3-5 0,-1-1 3 16,4 1 3-16,-4 0-1 0,-1 2 2 0,1 5-4 16,2-4 0-16,-1 3-1 0,-1 1-3 0,-1 0 3 15,0 0-3-15,-3 0-1 0,3 2-1 0,0-4 0 16,-2 2-7-16,2-1-22 0,0 2-4 0,-1-4-16 16,0 1-23-16,0 1-13 0,3-3-7 0,-2-1-11 15,0 0-19-15,6-1-6 0,-1-1-10 0,0-1-1 16,3-1-10-16,-3-2-9 0,1-1-107 0,0 0-282 15,1-1 125-15</inkml:trace>
  <inkml:trace contextRef="#ctx0" brushRef="#br0" timeOffset="70909.835">9144 3868 83 0,'2'-8'153'0,"-2"8"2"16,0-7-9-16,0 7-12 0,0 0-8 0,0 0-7 15,0 0-7-15,-4-8-16 0,4 8-9 0,0 0 0 16,-9-3-11-16,9 3 5 0,0 0 1 0,-18 4-4 15,18-4-4-15,-12 8-6 0,5-4 0 0,1-2-7 16,2 1-7-16,-2 4-2 0,0-2-3 0,0 0-4 16,1 0-3-16,1 3-5 0,-2 0-2 0,3-3-4 15,-2 2-1-15,3 1-2 0,0-2-5 0,2-6-2 16,-3 12-3-16,3-5 1 0,0-7-1 0,3 10-4 16,-3-4-1-16,0-6-2 0,11 8-2 0,-8-5 0 15,5 1-2-15,1-2 0 0,1 1 1 0,-2-1-1 16,3-2-1-16,1 3 1 0,-1-3-5 0,0-3 1 0,0 1-3 15,3 0 0-15,-2-1-3 0,5-2-1 16,-3 0 1-16,-1 1 2 0,-4 0-2 0,3-2 3 16,-4-1-2-16,1-1 2 0,-1 1-1 0,-4-1 5 15,2-1 3-15,-3 4 12 0,-1-3-7 0,-2 8 5 16,2-17 3-16,-2 10 0 0,0 7 0 0,-4-11-3 16,3 4 1-16,-3 2 0 0,4 5-4 0,-8-9 0 15,2 6-2-15,6 3-2 0,-11-5-2 0,1 2 1 0,0 3-2 16,1-2 0-16,0 2-4 0,-2 2 3 15,-2 1-3-15,2 0 3 0,-1-1-2 0,3 2 2 16,0-1-5-16,-2 2-4 0,2-1-11 0,2-2-8 16,-3 1-10-16,4 0-12 0,2 2-9 0,-1-1-9 15,5-4-6-15,-10 5-11 0,10-5-5 0,-5 4-8 16,5-4 6-16,-3 5-12 0,3-5-4 0,0 0 2 16,0 0-2-16,0 0-10 0,0 0-19 0,16 3-15 0,-16-3-75 15,13-3-240-15,-13 3 106 0</inkml:trace>
  <inkml:trace contextRef="#ctx0" brushRef="#br0" timeOffset="71443.369">9266 3785 31 0,'0'0'105'0,"8"-2"-16"0,-8 2 5 15,0 0-7-15,5-3-9 0,-5 3 2 0,0 0-6 16,0 0 1-16,0 0 2 0,0 0 10 0,12 2-9 15,-12-2 0-15,0 0-5 0,6 6-3 0,-6-6 4 0,5 3-2 16,-5-3-4-16,6 7 5 0,-2-3-2 16,-1 0-7-16,1 1-3 0,-1 1-3 0,1 0-5 15,-3 2-1-15,1 2-5 0,0-1 12 0,0 1-21 16,0 1-2-16,3-2 0 0,-5 3 1 0,2 0-1 0,0 0-4 16,-2-2 1-16,0 2-5 0,-2-1-1 0,2 0-6 15,2-1 4-15,-4 2 1 0,2-2-4 16,0-1-1-16,-2 0-2 0,4-2-2 0,-2-7-1 15,0 13-1-15,0-13-1 0,2 9 1 0,-2-9 0 16,0 6-3-16,0-6 1 0,0 0-1 0,0 0 1 0,0 0-3 16,0 0 0-16,0 0-3 0,0 0 0 0,0 0 0 15,0 0 4-15,0 0-9 0,-13-18-4 16,13 18-3-16,0-15-4 0,4 3 0 0,-2 2-2 16,5-5-8-16,3 0-1 0,0-3-3 0,1 1-6 0,4-3 2 15,-2 4 7-15,5-3 6 0,-7 5 0 0,1 1 3 16,-4 4 2-16,1 3-2 0,-3 0 3 0,2 1 1 15,-2 0-2-15,-1 2 13 0,-5 3 10 0,9-7 5 16,-3 5 5-16,-6 2 8 0,10 0 6 16,-10 0 2-16,9 7-7 0,-5-2 5 0,2 3-5 0,-2 2-3 15,-2-2-4-15,2 3-1 0,0 0 0 0,-2 0-5 16,-1 2-2-16,0-1-1 0,2 1 1 0,-1 3-6 16,0-3 3-16,0-3-13 0,1 1-27 15,-3 0-18-15,5-1-21 0,-5 0-37 0,3-1-16 0,0-2-21 16,2 3-33-16,-1-5-12 0,-2-1-142 0,-2-4-350 15,5 7 155-15</inkml:trace>
  <inkml:trace contextRef="#ctx0" brushRef="#br0" timeOffset="71960.509">9719 3966 21 0,'0'0'151'0,"0"0"-12"0,0 0-14 0,0 0-8 0,0 0-7 16,0 0-19-16,0 0-8 0,0 0-14 0,0 0-4 15,0 0-12-15,0 0-2 0,0 0 3 0,0 0 3 16,22-9-5-16,-22 9-2 0,12-2-7 0,-7-3-5 16,1 1-2-16,1 2 0 0,0-3-5 0,0 1 1 15,0-5-8-15,-1 1 5 0,1 0-9 0,2-1-3 16,-2 0 5-16,-1 0-3 0,-1-2-4 0,2-1 1 16,-1 1-2-16,-3 2 3 0,1-1 3 0,-2 0 12 15,2 4 2-15,-3 1 5 0,-1 5-4 0,0-10 6 16,0 10-4-16,2-7 3 0,-2 7-5 0,0 0-5 15,0 0-1-15,-3-10-3 0,3 10-5 0,0 0-1 16,0 0-3-16,0 0 0 0,-19 7 2 0,12-2-1 16,-2 1 2-16,3-1 0 0,-2 1-3 0,3 0 2 15,-3 1-2-15,1 3 6 0,1-3-7 0,1 1-1 16,0 1 0-16,0-4-2 0,4 3-1 0,0-1-3 16,1-7 2-16,-2 11-1 0,2-11-7 0,4 13-7 15,1-5 3-15,3 0-19 0,-2-5-17 0,3 3-8 16,3-1-17-16,-2 1-13 0,2-3-25 0,1 1-12 15,0-3-18-15,3 2-5 0,-4-2-14 0,2-2-111 16,-3 1-281-16,2-5 125 0</inkml:trace>
  <inkml:trace contextRef="#ctx0" brushRef="#br0" timeOffset="73259.93">10034 3810 53 0,'0'0'145'0,"0"-8"-3"16,0 8-2-16,0 0-7 0,0-9-15 0,0 9-8 15,0 0-10-15,0 0-12 0,0 0-8 0,0 0-10 16,0 0-3-16,0 0-5 0,3-8-15 0,-3 8 4 16,0 0-1-16,0 0 0 0,0 0-3 0,0 0 2 15,0 0 5-15,0 0-3 0,0 27 0 0,0-27-7 16,1 12-2-16,-2-2 7 0,1-1 6 0,0-1-6 16,0 3-4-16,1-3-1 0,0 2-3 0,-1-1-4 15,0-2-3-15,4 2-2 0,-2-1-4 0,0-3-4 0,-2-5-2 16,3 12-3-16,-1-7 0 0,-2-5 1 15,3 8-6-15,-3-8 0 0,2 6-3 0,-2-6 2 16,0 0 1-16,3 6-1 0,-3-6-1 0,0 0 4 16,6 4-4-16,-6-4-2 0,0 0 1 0,0 0-1 15,0 0-2-15,0 0-5 0,14-9 8 0,-14 9-6 16,4-8 0-16,0 1-1 0,-2-2-3 0,3 0 3 16,2 1-1-16,-3-4-3 0,3 0 0 0,-2 0 2 15,-1 1 0-15,4-5-1 0,-1 7-2 0,1-6 4 16,-6 5-2-16,4 0-2 0,-4 4 3 0,1 1-2 15,1-3-3-15,0 2 2 0,-4 6 2 0,6-9-2 16,-6 9-1-16,2-4 0 0,-2 4-2 0,2-5 1 16,-2 5 1-16,0 0 5 0,0 0-6 0,6-4 0 15,-6 4 1-15,0 0 3 0,0 0 6 0,0 0 5 16,0 0 5-16,12 12 6 0,-11-8-8 0,-1-4 2 0,5 9-3 16,-2-1 4-16,0-3-6 0,-3 4-1 15,2 0 2-15,-1-3-3 0,0 5 2 0,1-2-3 16,0 0-4-16,0-2 1 0,0 0 0 0,-1 0 2 15,-1-7-2-15,1 13 0 0,-1-9-1 0,0-4 0 0,3 9-5 16,-1-3-4-16,-2-6-4 0,4 7 2 0,-4-7-4 16,7 4 3-16,-7-4-1 0,0 0-2 0,5 2-3 15,-5-2-11-15,0 0-4 0,11-7 3 0,-11 7 2 16,11-8 0-16,-6 3-17 0,2-3 5 16,-2-1-2-16,5 1 6 0,-3-1 3 0,0 0 0 0,-1-3 6 15,1 3 1-15,0 1-1 0,-4-1 11 0,1 3 5 16,0 1 8-16,-4 5-1 0,5-7 4 0,-5 7 3 15,4-5-2-15,-4 5 0 0,0 0 0 0,0 0-3 16,0 0 1-16,0 0-2 0,0 0 0 0,0 0 4 16,0 0-3-16,0 0 2 0,0 0 1 0,2 17 0 15,-2-17-1-15,0 9-3 0,0-9 2 0,2 10-2 16,0-4 1-16,-2 1-2 0,0-7 3 0,6 9-3 16,-1-4-1-16,-5-5 1 0,8 9-2 15,-2-6-3-15,1-3-3 0,2 4 1 0,1-1-8 0,-2-2-1 16,4-1 1-16,-2-3-10 0,-2 1 4 0,1-1-5 15,2 0-9-15,-3-2 1 0,2 1 1 0,-3-2-9 16,3-2 6-16,-1-1-3 0,-2 1 11 0,0-2-1 16,-3 0 0-16,1 2 9 0,0-2 4 0,0 1 0 15,-1 0 10-15,1 0 8 0,-2-1 6 0,-2 4 9 16,1 0 9-16,-2 6 1 0,2-12 9 0,-2 12 2 16,0-8 1-16,0 8 0 0,0-8-5 0,0 8-1 15,0 0-6-15,0 0-4 0,0 0-1 0,0 0-2 16,0 0-4-16,0 0-3 0,0 0 0 0,0 0 0 15,0 0 0-15,0 0-5 0,0 0 5 0,-4 25 3 16,4-16 0-16,-1 4 6 0,-1 1 3 0,4 2 3 16,-1 2-3-16,-2 2 6 0,1-3 2 0,-2 2-2 15,2 0 2-15,0 1 1 0,2 1-1 0,1 4 2 16,-1-5 3-16,2 3 0 0,-2-3-5 0,0-1-3 16,1 1-4-16,2 0 0 0,0-2-3 0,-1 1-1 15,-1-2-4-15,1-5-1 0,-3 4-1 0,0-6 1 16,1 1-5-16,0-2-2 0,-2-4-2 0,0-5 5 15,0 12 1-15,0-12-5 0,3 8 4 0,-3-8 0 16,0 0 5-16,2 6-1 0,-2-6-7 0,0 0 4 16,0 0 2-16,0 0-5 0,0 0-1 0,0 0-4 15,0 0-2-15,-14-19 3 0,10 12-4 0,0-1 0 16,1-4 0-16,-1 1-4 0,-2-6-1 0,2 1-1 16,0-1-2-16,-1-1-6 0,3 0 2 0,2-7-4 15,0 0 1-15,2-1-9 0,-1 6 1 0,3-3-7 16,1-7 1-16,-2 5 0 0,8-1-3 0,-3 3 0 15,-2 3 2-15,2 2 0 0,0 1 3 0,2 3 2 16,-1-1-1-16,-2 6 1 0,1 0 0 0,-3 1 3 16,4 1 2-16,0 1 0 0,0 2 1 0,1-1 1 15,-1 2 3-15,-4 2-1 0,7 1 2 0,-12 0 3 16,21 2-2-16,-14 0 6 0,3 2-2 0,-1 0 1 16,-4-2 4-16,1 3 10 0,-1 0 6 0,-3 1 1 15,1-1 6-15,1 3 0 0,-1 1 4 0,-1 3-1 16,-2-3-1-16,0 2-2 0,-2 0 0 0,-5 0 0 15,6-1-3-15,-3-2 1 0,-1 2-3 0,-4 1-3 16,-2-2 0-16,0 0-10 0,0-1-16 0,-5 1-23 16,4-4-12-16,1 1-22 0,-2 0-15 0,4-2-14 0,-3-3-20 15,6 3-13-15,1-1-13 0,5-3-9 16,-9 5-1-16,9-5-9 0,-8 0-13 0,8 0-125 16,0 0-323-16,0 0 144 0</inkml:trace>
  <inkml:trace contextRef="#ctx0" brushRef="#br0" timeOffset="74177.443">10677 3909 15 0,'0'0'64'15,"12"0"3"-15,-12 0-7 0,13-3-3 0,-7 6 5 16,-6-3-2-16,16-3 10 0,-10 3-2 16,5 0 0-16,-3-1-3 0,1 0-1 0,2 1-7 15,-1-2-10-15,0 1-1 0,-1-1-3 0,3 0 1 16,-1 0 7-16,0 0-12 0,0 1-2 0,2-2-6 0,-4-2 1 16,1 1-7-16,-2-3-4 0,0 1 1 15,1-1-4-15,1-2-1 0,-2 1-2 0,0-3-1 16,1 1 13-16,-1-5-17 0,0 1 5 0,-2-2-4 15,1-1 2-15,-2-1-3 0,-1-1-1 0,1 1-2 0,0-6 5 16,3 0 3-16,0 0 4 0,-6 5-1 0,2-6 4 16,-4-1-1-16,4 8 14 0,-1-1 7 0,-2-7 3 15,-1 11 11-15,0-2-1 0,-1-1-4 16,1 6 5-16,-4 1 0 0,1 0 7 0,1 1-3 16,1 4-7-16,1 6-1 0,-1-9-10 0,1 9-6 0,0 0-5 15,0-11-5-15,0 11-1 0,0 0 0 0,0 0-3 16,0 0-7-16,0 0-1 0,0 0-1 0,0 0-1 15,-16 16 1-15,11-6 1 0,2 0-1 0,-2 2 2 16,0-1 11-16,-1 5 4 0,-2 0 3 0,1-2-3 16,3 1-2-16,-1 2-2 0,1 0 2 0,2 0-2 15,-3 2-3-15,2-2-1 0,2-2 0 0,0 1-2 16,1 4-3-16,1-3-3 0,3-2 2 0,-4 2-4 16,6 0-6-16,-3-5-7 0,2 0-8 0,3 2-1 15,-1-2-18-15,-1-3 4 0,2 1-6 0,1-2-5 16,-1-1-2-16,2 1-10 0,-1-4-3 0,2 2-3 15,1-3 3-15,-2-3-12 0,-10 0 2 0,19-2 3 16,-8 0-7-16,-1-3 12 0,0 1 5 0,-1 0 3 16,0-3 3-16,1 0 15 0,-2 3 8 0,-3-2 16 15,-1 4 6-15,-4 2-1 0,10-7 7 0,-7 3 8 16,-3 4-3-16,5-6 4 0,-5 6-3 0,0 0-1 16,0 0-7-16,5-4 5 0,-5 4-5 0,0 0 3 15,0 0-3-15,0 0-3 0,0 0 2 0,0 0-3 16,0 0 0-16,0 0 2 0,0 0 0 0,0 18 2 15,0-18 0-15,0 12-4 0,0-12 1 0,1 10 0 16,0-4-3-16,-1-6 2 0,2 11-1 0,-2-4-3 16,4-3 0-16,-4-4 1 0,10 9 4 0,-4-4-2 15,1-2-5-15,2 1-2 0,1 0-5 0,-4-4 2 16,3 2-7-16,-1-2-6 0,-8 0 2 0,15 0 2 16,-7-3 3-16,-2 0 0 0,5-2-3 0,-3 0 18 15,-1-2-19-15,3 0 6 0,-3-3-3 0,0 1 3 16,-1-2-1-16,1-1 6 0,-1 0 2 0,-2 1 9 15,0-1 9-15,-2 2 16 0,1 0 2 0,-1 1-3 16,0 0-2-16,-2 1 3 0,0 8 2 0,0-10 0 16,2 3 2-16,-2 7 2 0,0 0-11 0,3-9-3 15,-3 9-2-15,0 0-4 0,0 0-4 0,0 0 0 16,0 0 0-16,0 0-2 0,0 0-3 0,0 0 2 16,0 0 4-16,0 0 4 0,-14 23-1 0,10-14 12 15,1 1 3-15,0 0-3 0,-2 2 3 0,-1 5 3 16,2 0-1-16,-2 0 9 0,2-1-4 0,-1 1 4 15,-1 2-1-15,-1-1-2 0,1 2 1 0,-2-3-1 16,4 1-1-16,-1-1-5 0,2 0-2 0,-1 3-5 16,1-5-2-16,-2 2 0 0,0-1-2 0,4-3-2 15,-2-1-1-15,3-1-2 0,-4 1-3 0,4-1-2 16,-1-2-9-16,0 1-13 0,0-3-8 0,1-7-11 16,0 11-12-16,0-11-14 0,-4 8-4 0,4-8-10 15,0 0-20-15,0 7-34 0,0-7-37 0,0 0-29 16,0 0-47-16,0 0-122 0,-12-22-387 0,7 8 170 15</inkml:trace>
  <inkml:trace contextRef="#ctx0" brushRef="#br0" timeOffset="74393.61">11022 3733 88 0,'-4'-8'234'0,"2"-4"-16"0,2 3-13 0,0 0-7 16,0 9-15-16,2-15-13 0,-2 11-21 0,5-5-19 15,-1 4-13-15,1 0-10 0,6-2-14 0,0 3-12 16,1 1-11-16,6-1-7 0,-1-2-13 0,1 4-7 16,0-1-15-16,-1 1-18 0,0 0-7 0,2-1-16 15,0 0-26-15,-6 3-14 0,4-2-11 0,-4 0-28 16,6 0-16-16,-6-1-4 0,-2 0-19 0,3 1-19 16,-3-2-97-16,-2-1-267 0,-3 2 119 0</inkml:trace>
  <inkml:trace contextRef="#ctx0" brushRef="#br0" timeOffset="80174.598">11788 3691 36 0,'-5'-4'131'0,"5"4"-10"0,0 0-14 0,0 0-6 16,0 0-7-16,-5-6-12 0,5 6-7 0,0 0-2 15,0 0-7-15,0 0 2 0,3-11-11 0,-3 11 6 16,0 0-20-16,9-9 12 0,-6 4-1 0,3 1 0 16,-6 4 0-16,9-8 4 0,-3 3-9 0,2-1 2 15,-1 1 2-15,0 2-2 0,3-1-1 0,0-1-8 16,-3 2-2-16,4-1-5 0,2 1-2 0,-4-1 1 16,5 2-6-16,-1 1-3 0,-1-2-2 0,0 2-5 15,-2 2 0-15,3-1-1 0,0 1-2 0,-2-1-1 16,1 2 3-16,-2 0-5 0,1 1-2 0,-4-1-1 15,0 1-3-15,-1 1 0 0,5 1 1 0,-5 0 1 16,0-1-2-16,-3 1 1 0,3 1-3 0,-3 1 5 16,2-2-5-16,-2 2 1 0,2 2-1 0,-1-1-2 15,1 0 0-15,-2-1 0 0,1 3 1 0,2-3 2 16,-5 3 0-16,-1-4-2 0,5 2-1 0,-4-1 2 16,1-1 5-16,-1 3-7 0,-1-9 3 0,-1 12-3 15,1-5-1-15,0-7 3 0,-3 11-1 0,1-5 2 16,2-6-4-16,-7 7 1 0,0-2 1 0,3 0-1 15,-3-1 0-15,7-4 3 0,-10 4-1 0,3-1-3 16,7-3-1-16,-12 1 2 0,12-1-4 0,-9 3 5 16,4-1-2-16,5-2 0 0,0 0-4 0,-16 0 5 15,16 0-2-15,-10 0 0 0,10 0 2 0,-11-2 1 16,11 2-2-16,0 0-1 0,-10-3-1 0,10 3 4 16,0 0-4-16,-6-5-1 0,6 5 0 0,0 0 1 15,0-10-1-15,0 10 1 0,0 0-2 0,6-13-1 16,-3 7-3-16,3-2-1 0,2-1 5 0,0-1-1 15,4-1-2-15,0 0 2 0,3-3 0 0,1-1 3 0,2-2-2 16,4 1 2-16,-8 4 9 0,2-2-5 0,-7 6 3 16,1 1 2-16,-1 0-4 0,0 1 5 15,-1-2-6-15,2 3-4 0,-3 0 4 0,-1 1-5 16,-2 0-9-16,-4 4-3 0,9-4-10 0,-9 4-7 16,5-5-13-16,-5 5-7 0,0 0-17 0,0 0-4 0,6-5-16 15,-6 5-8-15,0 0-6 0,0 0-11 16,0 0-13-16,0 0-98 0,0 0-240 0,0 0 106 15</inkml:trace>
  <inkml:trace contextRef="#ctx0" brushRef="#br0" timeOffset="80443.461">12316 3626 36 0,'0'0'94'0,"7"7"8"0,-7-7-8 16,1 6-5-16,-1-6-9 0,2 11-1 0,-1-5-3 16,-1-6-19-16,2 14 5 0,0-7-11 0,0 0-4 0,-1 0-2 15,-1 1-6-15,0-8 6 0,1 13-14 16,1-7 0-16,0 1-18 0,-1 1-17 0,1-2-32 15,-2-6-26-15,4 10-32 0,-4-10-53 0,0 0-157 16,0 0 70-16</inkml:trace>
  <inkml:trace contextRef="#ctx0" brushRef="#br0" timeOffset="80597.141">12357 3488 126 0,'-6'-3'164'0,"2"-2"-22"0,4 5-18 16,-5-7-38-16,5 7-32 0,0 0-33 0,0 0-43 0,0 0-35 16,0 0-50-16,0 0-115 0,0 0 51 15</inkml:trace>
  <inkml:trace contextRef="#ctx0" brushRef="#br0" timeOffset="82142.015">12698 3546 19 0,'0'0'117'0,"0"0"-3"0,0 0-16 0,0 0 1 16,0 0-7-16,0 0-9 0,0 0-2 0,0 0 7 15,0 0-10-15,-29 5-1 0,16-3 0 0,2 1-1 16,1 1-7-16,-2 2-2 0,2-2-2 0,-1 1-13 15,0 0-5-15,3 0-1 0,-3 2-5 0,-2 0-3 16,5 0-9-16,-1-1-1 0,0 0 0 0,3 1-4 16,-2 1 2-16,2 0-3 0,0-4-8 0,2 1 8 15,0 0-12-15,4-5 5 0,-5 9-2 0,3-3-3 16,2-6-10-16,0 8 1 0,0-8-1 0,0 0-18 16,0 0-2-16,6 9 4 0,-6-9-7 0,7 1-2 15,-7-1-2-15,12 0 3 0,-12 0 0 0,16-1-2 16,-9-2-4-16,2-2-2 0,1 0-2 0,0-2 8 15,0 3-1-15,-1-4 5 0,0 2-6 0,3-1 13 16,-2 0 3-16,-1-1 12 0,0 2 14 0,-3-2-2 16,2 1 5-16,1 1 14 0,-4 1 12 0,-1-1 11 15,1 4-1-15,-5 2 0 0,5-7-2 0,-5 7 4 16,7-7-1-16,-7 7-5 0,2-5-4 0,-2 5-3 16,0 0-11-16,0 0-2 0,0 0-3 0,5-5-2 15,-5 5-8-15,0 0 2 0,0 0-4 0,0 0-1 16,0 0 2-16,7 17-2 0,-8-9 10 0,2-1 3 15,1 4-1-15,-1-1 0 0,1 6-1 0,0-4 2 0,1 5 10 16,1 1-6-16,-2-1 7 0,3 3 3 0,-2 1-7 16,2 2 0-16,1 5-2 0,-1-10-7 15,1 1-2-15,-4-1 1 0,1 2-5 0,0-3 0 16,0 0-2-16,-3-1 0 0,1-4 3 0,-5 2-6 16,-2 0 2-16,0-4-4 0,-2 1 2 0,0-1-1 15,-2-2-2-15,-1-1-4 0,-7 0 3 0,1-1 2 16,-2-2-7-16,6-3 2 0,0-1-3 0,-2-1 3 15,5 1-1-15,1-4-1 0,0 1-7 0,1-1-7 16,3 0 3-16,5 4-4 0,-10-9-7 0,10 1-11 16,-1 2 1-16,1 6 1 0,5-19 0 0,2 6 0 0,1 0 4 15,2-2-5-15,2 1-6 0,4-1 2 16,3-6-3-16,2-1 0 0,2 4-2 0,0-3-3 16,1 3-14-16,-2-3 13 0,0 0-7 0,1 2-3 15,-3-1-2-15,-3-1 10 0,2 1 2 0,-4-1-3 16,-1 0 2-16,-5 5 1 0,2-8 7 0,-4 6 6 0,-2 1 8 15,-1-2-6-15,-1 1 10 0,-1-1 2 0,-2 0 9 16,0 3 7-16,-1-1 0 0,0 0 2 0,-3 2 0 16,2 3 2-16,0 2-1 0,1 1 1 15,-2 3-3-15,3 6-4 0,-1-11 3 0,1 11 2 16,-4-7-9-16,4 7 7 0,-2-8 2 0,2 8-4 0,0 0-5 16,0 0 9-16,0 0-5 0,-7-5 3 0,7 5-3 15,0 0 6-15,0 0-3 0,-11 14 7 16,8-8 7-16,-4 2-2 0,4 1 0 0,-1 1 4 15,0 2 0-15,2 0 0 0,-2 3 0 0,0-4-2 16,1 9-1-16,-3-4 2 0,5 1-4 0,0-2 4 16,2 1 0-16,-1-1 1 0,1 1-2 0,-1 1 3 15,5-1-5-15,-1-1 1 0,2 1 1 0,1-1-3 0,1-2-3 16,-1 2-2-16,-1-4 3 0,2-1 1 16,0 1-5-16,1-4-2 0,-3 2 2 0,1-2 3 15,0 0-2-15,2 0-3 0,-5-4-1 0,2 1 4 16,-6-4-4-16,9 5 4 0,-9-5-7 0,10-3-4 0,-10 3 0 15,11-6-5-15,-5-2-4 0,-1 4-3 0,2-4 2 16,-1-1 0-16,0 1 0 0,0-1 3 0,0 0 2 16,0 1-1-16,-1-2 1 0,1 0 11 15,-3 4 1-15,1 1 0 0,0-2 9 0,-4 7 0 16,4-8-1-16,-4 2-1 0,0 6 0 0,7-6-1 0,-7 6-6 16,0 0 3-16,4-6-4 0,-4 6-1 0,0 0 5 15,0 0-6-15,0 0 1 0,0 0 5 16,0 0-5-16,0 0 1 0,13 12-1 0,-11-7-1 15,-2-5 0-15,4 8 1 0,2-1-2 0,-3-2 4 16,3 1-2-16,-1 0-1 0,1 1 4 0,1-2-5 16,0 2 3-16,2-1 0 0,-1 1-1 0,3-3 5 0,-2 0-5 15,3 0 0-15,-1-3-1 0,0 0-7 16,0 1-3-16,2-1 2 0,-4-1-2 0,3-3-3 16,-1 1 2-16,-1-1 0 0,1-1 4 0,-3-1-4 15,0 0 7-15,-1-1-5 0,2-3-4 0,-4-2-6 16,1-1 4-16,0-5 0 0,0 0 5 0,-1-1-4 0,-1-1-2 15,-1 0 2-15,2-6 1 0,-1 6-2 0,-4-6 11 16,2 8-2-16,-2-1 0 0,-1 1 5 16,0 0 1-16,1-1 1 0,-3 1-2 0,2 2 6 15,0 4 9-15,-2 0 3 0,2-1 0 0,-2 3-1 16,3-1 0-16,-2 1 4 0,2 9-8 0,-3-12 2 0,1 7-2 16,2 5-2-16,-2-9 3 0,2 9-3 0,0 0-1 15,-2-10-6-15,2 10 2 0,0 0-1 0,0 0-2 16,-4-5 2-16,4 5-4 0,0 0 1 0,0 0 2 15,0 0-4-15,0 0 2 0,0 0 2 16,0 0 1-16,-6 20 6 0,2-11 6 0,2 0 5 0,0 2-5 16,2 0 4-16,-3 1-3 0,2 2 1 15,-3-2 2-15,3 0-3 0,5 3 0 0,-4 1-1 16,1 0 1-16,0-3-5 0,2 3 5 0,-2-3-5 16,0 2 0-16,3-3 0 0,0 4-3 0,-1-4 0 15,1 0 7-15,-1-2-9 0,2 2 1 0,-1 0-5 16,3-2 5-16,-2 0-2 0,2 0 0 0,1 1-5 0,-2-2 2 15,2-1-1-15,-1 2 1 0,1-3-3 0,1-1-15 16,0-1 3-16,-1 1-7 0,3 0-1 16,0-3-10-16,0 3-9 0,1-2-22 0,-2 0-3 15,1-2-12-15,0-1-6 0,-1 2-18 0,-10-3-21 16,19 0-9-16,-9-2-22 0,-10 2-18 0,17-3-149 16,-12 0-342-16,-5 3 152 0</inkml:trace>
  <inkml:trace contextRef="#ctx0" brushRef="#br0" timeOffset="82411.795">13403 3489 12 0,'0'0'171'0,"0"0"-14"16,0 0-18-16,0 0-13 0,-3-6-14 0,3 6-4 15,0 0-7-15,14-5 2 0,-3 3-1 0,0-1 4 16,1 1-1-16,6-2 2 0,-4 1-5 0,3-1-4 16,1 0-2-16,0 3-7 0,-1-3-4 0,-4 2-10 15,1 0 0-15,-2 2-13 0,0-2-7 0,-1 2-8 16,0-2-11-16,-1 2-13 0,-1-1-21 0,-1-2-27 16,-8 3-30-16,9 0-22 0,-9 0-11 0,0 0-25 15,10 3-18-15,-10-3-40 0,0 0-102 0,0 0-295 16,0 0 131-16</inkml:trace>
  <inkml:trace contextRef="#ctx0" brushRef="#br0" timeOffset="84291.503">10296 4458 104 0,'0'0'143'0,"0"0"-10"0,0 0-6 15,5-4-17-15,-5 4 0 0,0 0-5 0,0 0-3 16,0 0-1-16,0 0-9 0,0 0-8 0,0 0-9 15,0 0-1-15,0 0-10 0,0 0-9 0,0 0-6 16,0 0-3-16,0 0-3 0,0 0-6 0,0 0-3 16,-24 12-8-16,15-11 0 0,0 2-4 0,0 2-3 15,0-2 0-15,-2 3-1 0,1-1-6 0,0 1 4 16,-2-1-7-16,3 1 5 0,0-2-2 0,5 0 0 16,-4 0-2-16,0 2-2 0,3-3-3 0,5-3 4 15,-10 9-8-15,4-4 4 0,6-5 3 0,-4 5-9 16,4-5 5-16,0 0 2 0,-3 7-10 0,3-7 3 0,0 0-2 15,0 0 8-15,0 0-6 0,7 13-1 0,-7-13 2 16,10 4-3-16,-4-2 0 0,-1 1 2 16,7 1-1-16,-4-1 0 0,1-1-2 0,2 2 8 0,3 1-1 15,-1 1 0-15,-1-2-2 0,3 2-2 0,1 2 1 16,-3-3 2-16,4 3 1 0,-7-3 0 0,3 3-1 16,-3-1 1-16,-1 2-2 0,-1-2-1 0,2 0 3 15,-4-2-4-15,-1 1-1 0,0 1 5 0,-2-3 1 16,0 1 0-16,0 2 0 0,-3 1 2 15,0-8 0-15,-3 14-2 0,-1-9 5 0,-3 3 4 0,1-1-4 16,-5 0-3-16,-1 0-1 0,-1-2 0 0,-1 2-1 16,0-2 0-16,1 0-2 0,0-1 0 0,1-1 2 15,-1 1 1-15,2-3-4 0,-1 1 3 0,5-1-1 16,-3-1-5-16,10 0-19 0,-14 0-25 0,14 0-19 16,-11 0-24-16,11 0-20 0,-5-4-21 0,5 4-23 15,-4-8-88-15,4 8-261 0,6-13 117 0</inkml:trace>
  <inkml:trace contextRef="#ctx0" brushRef="#br0" timeOffset="85161.773">10535 4518 61 0,'5'0'155'0,"-5"0"-13"0,0 0-10 0,0 0-9 16,0 0-21-16,0 0 2 0,9 6-6 0,-9-6-4 15,2 8-7-15,-2-8-9 0,2 13-15 0,0-3 8 16,0 0-2-16,-1 0-10 0,0-1-2 0,1 2-5 16,4-3-10-16,-2 2-2 0,-3-2-2 0,3-1-3 15,0 0-6-15,-1 0-3 0,0-3 2 0,0 2-8 16,4-1 1-16,-7-5-1 0,5 7-4 0,2-4-9 0,-7-3-4 16,10 4-10-16,-4-4 5 0,-6 0-9 15,14-4 2-15,-3 1-1 0,-1-2-10 0,-1 1-1 16,-2-1 2-16,2-3-4 0,-1 4 7 0,1-1 2 15,-4 0 6-15,0 0 11 0,2 3 3 0,-7 2 9 0,8-5 4 16,-4 2-3-16,-4 3 5 0,7-4 7 16,-7 4-3-16,5-3 1 0,-5 3 4 0,0 0 0 0,0 0 3 15,13 10 2-15,-13-10-4 0,5 4-4 16,-3 1 1-16,2 0-1 0,-4-5-4 0,6 9 1 0,-3-3-3 16,3 0-2-16,0-1 2 0,1 1-1 0,-3-1-8 15,5 1 2-15,1-2 0 0,-2 3-1 16,-1-5-6-16,4 0 3 0,-4-1 1 0,4 1-7 15,0-2 1-15,-1 0-6 0,-10 0-8 0,15-2-1 0,-9 2-4 16,3-3-2-16,0-2-6 0,-4-1 1 0,4-2-12 16,-4 0 5-16,1-2-9 0,-1-2-2 0,4-3 3 15,-5-3 2-15,1 0 3 0,-1-1-2 16,1 1 7-16,-3-3 0 0,5-2 15 0,-2 5 6 0,-5 1 17 16,4 0 10-16,-3 0-11 0,-1 5 8 0,0 2 9 15,2 1 7-15,-2 2 6 0,0 7-3 0,0-10 0 16,0 10-3-16,1-10-8 0,-1 10 1 0,0 0-5 15,0 0-2-15,0 0-5 0,0 0-1 0,0 0-5 16,0 0 5-16,0 0 1 0,0 0 5 0,0 0 7 16,0 0-3-16,0 0-1 0,-4 30 7 0,0-17-2 15,4 2-1-15,-1-5-5 0,-1 7 2 0,-1 0-4 16,3 2-1-16,-1-8-3 0,2 3-2 0,2-2-1 16,0 0-1-16,1-2-2 0,-1 3-1 0,0-2 0 15,0-3-1-15,2 1-2 0,-2-3-2 0,2 2-3 16,0-4 1-16,-1 0-6 0,1 0 1 0,1-1-1 15,-6-3 0-15,14 2-1 0,-3-4-3 0,-1 2 0 16,-1-3-4-16,3 0-2 0,0-1-4 0,2-1 1 16,-2 3 0-16,3-4-1 0,0 0 3 0,-3 2 0 15,4-4-2-15,2 3 0 0,-6 3 5 0,2-1 1 16,-4 3-1-16,0 0 0 0,0 0 3 0,1 1 0 16,-5 0 3-16,2 2 0 0,-2-1 0 0,2 1 5 15,-8-3-6-15,7 6 4 0,-3 0 5 0,-4 0 5 16,0-6 3-16,3 12 2 0,-3-12-1 0,-5 15 1 15,1-7 8-15,-4 2-5 0,-2-1 3 0,0-2-3 16,-3 2 3-16,-2 0 2 0,2-4 2 0,-2 1-2 0,-2-1-1 16,-3 0-5-16,2 0 3 0,1-3-3 15,4-1 0-15,3 2-2 0,-2-3-6 0,2 0 1 16,0 0-1-16,0 0-15 0,1 1-25 0,9-1-22 0,-10-1-23 16,10 1-24-16,-8-4-28 0,8 4-21 0,0 0-27 15,1-12-20-15,-1 12-116 0,9-12-339 16,-2 3 151-16</inkml:trace>
  <inkml:trace contextRef="#ctx0" brushRef="#br0" timeOffset="90299.517">11535 4351 75 0,'0'0'85'0,"0"0"0"0,-2-8 0 16,2 8-21-16,0 0-2 0,0 0 8 0,-1-6-7 15,1 6-4-15,0 0 21 0,0 0 2 0,-7-7 8 16,7 7-4-16,0 0 3 0,0 0-1 0,-1-7-8 16,1 7 11-16,0 0 4 0,0 0 10 0,0 0 0 15,-3-7-9-15,3 7-10 0,0 0-4 0,0 0-12 16,0 0-6-16,0 0-7 0,0 0-10 16,0 0-1-16,0 0-6 0,0 0-6 0,0 0-2 0,0 0-3 15,0 0-4-15,0 0 4 0,0 0 2 0,0 0 3 16,3 26-3-16,-3-26-3 0,0 14 1 0,4-4-3 15,-2 2 7-15,0-2-2 0,0 5 0 0,2-2-6 16,0 1 1-16,-2 2-5 0,1-1 2 0,-1 4-7 16,1-4 4-16,0 2-6 0,0 0-2 0,1 0 5 15,-1 0-6-15,2-1-19 0,-1 0 1 0,-3-3-8 16,0-3-11-16,2 2-14 0,-2 0-12 0,0 1-10 16,2-4-12-16,-2 1-17 0,1-3-19 0,-1 0-10 15,1-1-2-15,-2-6-5 0,3 9-4 0,-3-9-7 16,6 4-21-16,-6-4-101 0,0 0-279 0,0 0 123 15</inkml:trace>
  <inkml:trace contextRef="#ctx0" brushRef="#br0" timeOffset="90539.341">11401 4584 33 0,'0'0'135'0,"-8"-5"-1"15,8 5-20-15,-3-4-9 0,3 4-10 0,0 0-10 16,0 0-14-16,0-10-5 0,0 10-9 0,7-7-6 16,0 4-7-16,2-2-1 0,1 0-2 0,1 1-4 15,5-5-8-15,-3 4-1 0,4-1-4 0,-2-3 7 16,6 4-7-16,-4 0-7 0,3 0-19 0,-2 1-8 0,0 0-16 16,1 2-21-16,-3-1-21 0,-2 1-29 15,-2 0-72-15,0 0-184 0,-3 2 82 0</inkml:trace>
  <inkml:trace contextRef="#ctx0" brushRef="#br0" timeOffset="90989.256">11708 4509 82 0,'0'0'180'0,"0"0"-17"0,0 0-16 0,0 0-18 0,0 0-12 16,0 0-9-16,0 0-8 0,0 0-15 15,0 0-8-15,0 0-10 0,25-7-9 0,-25 7-7 16,13-2-5-16,-4 1 3 0,0 1-5 0,-9 0-3 16,19-2 0-16,-7 4 5 0,-1-2-2 0,2 0 1 0,-1 2-5 15,-2 1 2-15,0 0-5 0,0 1-5 0,-2-4-3 16,0 7 5-16,0 1-5 0,3-3 2 16,-4 2-5-16,1-1 0 0,-3 0-6 0,-1 2-1 15,0 1 0-15,-2-3-3 0,1 1 3 0,2 1-2 0,-2 3-3 16,-3-4 2-16,-2 0 0 0,2-7-4 0,-5 15 2 15,1-8 0-15,-1 1-4 0,3-1-1 16,-3-1-1-16,-2 0 3 0,3 0-1 0,-3-3 20 16,2 1-19-16,-2-2 3 0,7-2 6 0,-10 5 14 15,4-2 6-15,6-3-1 0,-11 1 3 0,11-1 3 0,0 0-2 16,-12-2-1-16,12 2-5 0,-9-8-4 0,9 8-5 16,-2-5-3-16,2 5-1 0,0 0-6 0,7-14-2 15,-3 7-1-15,1-3-7 0,1 2-2 0,1-1-5 16,1 2-10-16,4-6 0 0,0 1-10 0,0 0-16 15,4-2-10-15,0 4-6 0,-2-1-18 0,3-1-18 16,-3 3-14-16,2 2-16 0,0-4-20 0,-1 2-13 16,1 1-7-16,-5 0-5 0,1 3-124 0,-5-2-310 15,1 5 138-15</inkml:trace>
  <inkml:trace contextRef="#ctx0" brushRef="#br0" timeOffset="91494.058">12070 4506 18 0,'-6'6'105'16,"6"-6"-3"-16,-2 6-14 0,2-6-7 0,0 0-16 15,-2 8-1-15,2-8-5 0,0 0 0 0,0 0-15 16,0 0-2-16,6 9-5 0,-6-9-1 0,9 0-3 16,-9 0-7-16,12-1-1 0,-12 1-3 0,14-5 3 15,-4 2-7-15,-3 1 0 0,3-4-5 0,1-1 0 16,-2 3-5-16,3-2-5 0,-4 0 1 0,1 0-6 15,-2-3 12-15,1 2-2 0,0 0-2 0,0-3-1 16,-2 3 4-16,0-1-9 0,-1-1 5 0,1 2 1 16,0-1 11-16,-2 2 1 0,-3 0 1 0,-1 6 4 15,3-10 7-15,-3 10-1 0,1-7 4 0,-1 7-2 16,0 0 3-16,0-11-7 0,0 11 2 0,0 0-2 16,-8-4-5-16,8 4-3 0,0 0-3 0,-20 3-5 15,12 2 16-15,-2 0 0 0,-2 0 5 0,2-3 4 16,0 4 0-16,0 1 4 0,-1-1-4 0,0 2-3 15,-1 0 1-15,2 4 0 0,0-3-7 0,2 1 6 16,0-1 1-16,1 3 0 0,1-3 3 0,1 2-6 16,-1 0-5-16,0 1-2 0,5 0 2 0,-2-1-5 15,-1 0-1-15,4-1 0 0,3 0-1 0,-6 0 3 16,6-1 0-16,-2-1 1 0,2-1 1 0,0 2-1 16,1-1-5-16,-1-2-2 0,5 0 1 0,-1 1 1 15,1-4 1-15,1 2-2 0,4-1-4 0,1-1-3 16,-1-1 3-16,6 1-5 0,0-2-1 0,0-1 2 15,0 3-8-15,-1-6-13 0,1 3-7 0,-1-1-7 16,-5 0-7-16,1-3-15 0,-1 1-14 0,0 0-17 16,3-3-6-16,-4-2-14 0,3 0-5 0,-3-3-16 15,4 1-17-15,-4-2-128 0,-2-1-285 0,3 0 127 16</inkml:trace>
  <inkml:trace contextRef="#ctx0" brushRef="#br0" timeOffset="92955.8">12393 4510 114 0,'0'0'105'0,"0"0"-9"0,0 0-5 15,0 0 4-15,0 0-3 0,0 0 2 16,0 0-6-16,-15 6 5 0,15-6 1 0,0 0-5 16,0 0 0-16,-3 7-7 0,3-7-4 0,0 0-7 0,0 0-6 15,0 0 2-15,-3 4-7 0,3-4-2 0,0 0-2 16,0 0-9-16,0 0-7 0,0 0-1 0,0 0-7 15,0 0-3-15,0 0-1 0,0 0-3 0,19 2-8 16,-19-2 3-16,15-2-1 0,-5 0-5 0,3 1 1 16,-3-2 0-16,4 0-4 0,-3-3-8 0,1 3 4 15,1-1-4-15,1-2-3 0,1-4-3 0,-1 3 0 16,-1 0 2-16,-3-1-2 0,0 0 0 0,0 0-4 16,-3 0 7-16,2-1-3 0,-3 0 1 0,1 0 2 15,-2-1-1-15,0 2-5 0,-3 2 7 0,1 0 1 16,0-2-1-16,-3 8 0 0,2-10-2 0,-1 5 4 15,-1 5-1-15,0 0 1 0,-1-11-6 0,1 11 4 16,0 0-4-16,-10-5-10 0,10 5 17 0,-9-2 1 16,9 2-4-16,-14 1-4 0,14-1-3 0,-10 3 4 15,2-1 3-15,-2 1 0 0,2-1 0 0,-1 2 0 16,3-1 3-16,-5 2-5 0,4 0 2 0,-1 1-1 16,-2 1 0-16,2 1 1 0,1-2 6 0,0 4-5 15,0-3 4-15,-1 3 0 0,2 1 5 0,-2 2 3 16,0-1 4-16,1 3-7 0,-2-4 2 0,5 5-1 15,-2-4 2-15,3-1 2 0,-1 0-3 0,3 0 4 16,-1 0-3-16,0 1 0 0,3-1 2 0,0 1 0 16,1-2 2-16,-1 0-3 0,5-1 0 0,-3-1 3 0,2-1 10 15,-2-1 3-15,4 0-2 0,1-1-2 16,2-1 2-16,-1 3-4 0,3-4 0 0,0-1-3 16,2 0 0-16,4 1-5 0,-5-3-3 0,6 0 1 15,-1-1-3-15,-1 1-7 0,1-1-10 0,-6 0-21 16,2-1-10-16,-2 0-15 0,0-1-14 0,-1 3-15 15,-11 0-26-15,17-7-19 0,-12 5-26 0,2-1-35 16,-7 3-109-16,0 0-319 0,8-13 141 0</inkml:trace>
  <inkml:trace contextRef="#ctx0" brushRef="#br0" timeOffset="149714.83">13426 4178 112 0,'0'0'102'16,"0"0"-4"-16,0 0-11 0,0 0-8 0,0 0-10 15,0 0-1-15,0 0-5 0,0 0-6 0,0 0-2 16,0 0-3-16,0 0-2 0,0 0-5 0,-1-12-2 0,1 12 13 16,0 0-25-16,0 0 1 0,1-11-6 0,-1 11 3 15,0-9-4-15,0 9-10 0,0 0 4 16,-1-12 15-16,1 12-14 0,-2-10-4 0,2 10-4 15,-4-10 2-15,-1 6-6 0,5 4 4 0,-5-10-2 0,5 10-4 16,-6-5-5-16,6 5 4 0,-6-7-3 0,6 7 6 16,-6-3-9-16,6 3 7 0,0 0-2 0,-10-3 0 15,10 3-2-15,0 0 2 0,-9-1-1 16,9 1-1-16,0 0-1 0,-12 4-1 0,12-4 2 0,-8 3 2 16,8-3-6-16,-6 6 3 0,6-6 4 0,-8 11 1 15,6-9-2-15,-1 4 2 0,-1 1-5 0,1 2 3 16,-1 0 12-16,0 3 6 0,1 0 0 15,0-1-4-15,3 1 5 0,-3-1 3 0,2 4 4 16,1-1-6-16,-2 0 0 0,1 2 0 0,2 0 3 0,-1 0 1 16,0-3 1-16,2 3 2 0,-1 2-2 0,-1-1 6 15,0-1 0-15,1-1-3 0,1 2-6 0,-2 1 1 16,3-1-2-16,-1-5-1 0,-2 5-5 16,1-5-3-16,0 2 0 0,1 6-1 0,-1-8 1 0,-1-2 0 15,2 0-4-15,-2-1 2 0,0 2-3 0,0-5-15 16,0-6-5-16,0 12-8 0,0-7-15 0,0-5 3 15,-2 12-30-15,2-12 3 0,2 8-4 0,-2-8-21 16,0 0-20-16,0 0-16 0,0 0-20 0,0 0-102 16,0 0-256-16,0 0 113 0</inkml:trace>
  <inkml:trace contextRef="#ctx0" brushRef="#br0" timeOffset="149927.995">13097 4434 42 0,'-7'-4'182'0,"7"4"-12"0,-11-7-18 16,6 4-15-16,5 3-14 0,-8-6-12 0,8 6-11 15,0 0-8-15,-5-3-13 0,5 3-9 0,0 0-2 16,0 0-17-16,17-6-6 0,-6 1-9 0,1 5-8 16,8-2-13-16,-1-2-9 0,11-1-21 0,-2 1-10 15,1-3-18-15,-1 3-11 0,-1-2-22 0,-4 2-7 16,4-1-16-16,-9 1-87 0,-2 1-201 0,-3 0 89 15</inkml:trace>
  <inkml:trace contextRef="#ctx0" brushRef="#br0" timeOffset="150927.707">13547 4338 30 0,'0'0'141'0,"0"0"-4"0,-3 9-11 0,3-9-6 15,0 0-9-15,-11 9-9 0,7-6-9 0,0 1-2 0,4-4-9 16,-6 11-3-16,2-6-1 0,1 1-3 16,3-6-8-16,-7 15-3 0,4-8-7 0,0 0-8 15,1-1-2-15,1 3-2 0,-2-4 3 0,3-5-12 16,-1 15-4-16,-1-9-1 0,1 2-4 0,1-8-7 0,3 15 1 16,-2-9-3-16,-1-1-1 0,0-5 0 0,6 13-1 15,-3-8-4-15,1-1 4 0,3 2-4 16,-3-2 2-16,2 0 0 0,1-2-3 0,0 2 0 15,1-3-3-15,-8-1-4 0,16 3 5 0,-8-4-4 16,3 1 1-16,-11 0-1 0,18-2 2 0,-12-1-1 0,6 5 4 16,-5-6-9-16,3 1 3 0,-3-3-2 0,2 0 1 15,-3 0-3-15,3-1-2 0,-2-3 5 0,-1 3 0 16,-1 0-1-16,-1-2-4 0,0-1 5 0,-1 3 0 16,-2 0 1-16,1-3-2 0,-1 5 7 0,-1 5 4 15,0-13-2-15,0 13 0 0,-4-9-2 0,0 2-3 16,0 1 4-16,-1 2-8 0,5 4 11 0,-11-6-12 15,5 3 2-15,-4 2 0 0,1 1-3 0,-2 0 2 16,11 0-3-16,-20 0 1 0,11 1 0 0,0 2-6 16,-1-1 1-16,2 0-7 0,0 0-3 0,8-2-13 15,-12 3-5-15,12-3-6 0,-10 3 0 0,10-3-9 16,-8 4-8-16,8-4-9 0,-4 5-7 0,4-5 5 16,0 0-5-16,0 0-2 0,0 0 7 0,0 0-1 15,0 0 1-15,0 0 1 0,0 0 5 0,0 0-3 16,0 0 4-16,30-8 5 0,-22 5 9 0,2-1 1 15,0 0 5-15,0-1 1 0,0 1 4 0,-2-3 5 16,1 6 5-16,2-5 11 0,-2 2 9 0,-4 2-1 16,4-3 8-16,3 1 5 0,-6 0 3 0,1 1 4 15,0 1 3-15,-7 2-8 0,13-3 8 0,-8 2 1 16,-5 1 16-16,14 0-9 0,-14 0 11 0,12-3 1 16,-6 3-9-16,-6 0-4 0,15 2-2 0,-8-1 5 15,2 3 5-15,0-2-10 0,-4 1 2 0,2-2-1 16,-1 2 7-16,5 2-1 0,-3-1-1 0,-2 0 0 15,1 0-4-15,-2 0 4 0,3 2 4 0,-2-2-5 16,-1 5 6-16,-1-4-7 0,1 0-5 0,-3 2 3 16,2-2-3-16,0 1-3 0,-4-6 6 0,4 14-4 15,-2-8-5-15,-2 0 1 0,4 3-2 0,-4-3-1 16,0-6-2-16,3 12-1 0,-3-12 3 0,0 11 0 16,0-11-3-16,-3 10 5 0,3-10 2 0,-1 11-6 15,1-11 0-15,-3 10 4 0,1-7-2 0,2-3 4 16,-5 11-9-16,2-8 1 0,3-3-1 0,-9 6 4 15,5 0-4-15,4-6-2 0,-7 6 2 0,3-2 0 16,4-4 2-16,-10 2-2 0,10-2-4 0,-9 5 0 16,9-5 10-16,-11 0-8 0,11 0-1 0,0 0 1 15,-14 0 5-15,14 0-6 0,-6-5 3 0,6 5 2 0,0 0 0 16,-8-7-8-16,8 7 6 0,-1-9-3 0,1 9 2 16,4-16 0-16,-2 7 0 0,4 0-1 15,4-2-2-15,-1-3 0 0,4-2 1 0,2 2-5 16,0-7 4-16,0 7 4 0,-2-2 0 0,1 1-1 0,-2 2 2 15,3-1 0-15,-3 1-1 0,-4 4 4 16,7 0 0-16,-8 1-2 0,1 1 3 0,-2 0-8 16,3-1 2-16,-2 1 0 0,-1 1-1 0,-1 1-2 15,0-1 2-15,2 2-5 0,-4-1 2 0,1 2-1 16,-4 3-5-16,7-7-6 0,-7 7-7 0,4-7-12 0,-4 7-7 16,4-6-7-16,-4 6-13 0,0 0-18 0,3-6-6 15,-3 6-12-15,0 0-8 0,0 0-8 16,0 0-9-16,0 0-16 0,0 0-78 0,0 0-226 0,0 0 100 15</inkml:trace>
  <inkml:trace contextRef="#ctx0" brushRef="#br0" timeOffset="155873.862">14564 4103 42 0,'0'0'90'0,"0"0"-3"16,0 0-9-16,5-5 2 0,-5 5 0 0,0 0 4 16,6-6 3-16,-6 6 3 0,0 0 6 0,3-7-1 15,-3 7-6-15,0 0-15 0,0 0-3 0,0 0-7 16,1-9-7-16,-1 9-3 0,0 0-5 0,0 0 0 16,0 0-11-16,0 0 3 0,-1-10-9 0,1 10-4 15,0 0-1-15,0 0-2 0,0 0-3 0,0 0-5 16,-9-6 1-16,9 6-2 0,0 0-1 0,0 0-4 0,0 0 2 15,-8-1-1-15,8 1-1 0,0 0-2 16,-11 0-1-16,11 0-5 0,0 0 4 0,-14 3 1 16,14-3-5-16,-9 2 2 0,2 1 3 0,1 1-1 15,6-4 0-15,-10 3-5 0,5-1-3 0,5-2 2 0,-8 6 3 16,4-3-1-16,4-3 1 0,-10 6-2 0,6-3 1 16,-2 1 0-16,3 1 0 0,3-5 0 0,-7 6-2 15,4-2-1-15,3-4 2 0,-5 7-1 16,5-7-7-16,-5 4 7 0,5-4 1 0,-1 8-1 15,1-8-2-15,-3 6 1 0,3-6-2 0,-1 8 4 0,1-8-2 16,0 0-1-16,0 0 3 0,1 10 0 16,-1-10-3-16,0 0 2 0,3 7-1 0,-3-7 3 15,0 0-5-15,1 8 4 0,-1-8 5 0,2 7-10 16,-2-7 1-16,5 4 3 0,-5-4 0 0,8 6-1 16,-8-6 0-16,5 4 0 0,-5-4 4 0,5 4-4 0,-5-4-3 15,7 3 4-15,-7-3 0 0,6 3 0 16,-6-3-2-16,0 0 9 0,9 5-12 0,-4-3 7 15,-5-2-2-15,8 1-2 0,-8-1 1 0,10 1 3 16,-10-1-6-16,9 2 7 0,-9-2-4 0,9 3 3 0,-9-3-6 16,8 0 2-16,-8 0-1 0,0 0 1 0,11 2 2 15,-11-2-2-15,5 0 1 0,-5 0-2 0,0 0 1 16,8 3 1-16,-8-3-3 0,0 0 3 16,6 3 3-16,-6-3-3 0,0 0-1 0,8 2 4 0,-8-2-8 15,0 0 5-15,0 0 1 0,4 5 10 0,-4-5-10 16,0 0-6-16,5 4 7 0,-5-4 1 0,0 0 1 15,0 0-4-15,4 4-2 0,-4-4-1 0,0 0 0 16,0 0 4-16,0 0-2 0,0 0 1 16,0 0-1-16,4 6 0 0,-4-6 3 0,0 0-2 0,0 0 1 15,0 0-2-15,0 0 4 0,1 5-1 0,-1-5-1 16,0 0-1-16,0 0-3 0,0 0 3 0,0 0-2 16,0 0 1-16,0 0 1 0,0 0 2 0,0 10 2 15,0-10-7-15,0 0-1 0,0 0 7 16,0 0-6-16,0 0 5 0,0 0 2 0,0 0-6 0,-5 10 3 15,5-10 2-15,0 0 1 0,0 0-1 0,-4 5 1 16,4-5 0-16,0 0-1 0,-5 5 3 0,5-5-1 16,-4 4 3-16,4-4-4 0,0 0 1 0,-8 7 3 15,8-7-2-15,-5 4-2 0,5-4-4 0,0 0 6 16,-4 5 10-16,4-5-5 0,-5 5-10 0,5-5 1 16,-5 6 2-16,5-6-4 0,0 0 4 0,-5 6-3 15,5-6 7-15,-4 6 3 0,4-6 9 0,-5 5-9 16,5-5 0-16,-5 4-6 0,5-4 0 0,0 0 2 15,0 0 1-15,-5 6-2 0,5-6 3 0,0 0-4 16,-5 4-2-16,5-4 9 0,0 0 16 0,0 0-14 16,-8 5 5-16,8-5 1 0,-5 4 0 0,5-4-1 15,0 0 1-15,-8 3 0 0,8-3-4 0,0 0-1 16,-10 2 2-16,10-2-2 0,0 0 2 0,-8 3 3 16,8-3-4-16,-9 0 3 0,9 0-2 0,0 0-3 15,-9 0 1-15,9 0-2 0,-8 2-4 0,8-2 3 16,-8 2 1-16,8-2 7 0,0 0 0 0,-10 1-2 15,10-1 0-15,-9 0 2 0,9 0 0 0,-9 0-4 16,9 0 3-16,0 0-1 0,-13-1-5 0,13 1 2 16,0 0-3-16,-11-2 2 0,11 2 1 0,-8-2-1 15,8 2 3-15,-7-2 4 0,7 2-2 0,-7-2 4 16,7 2 0-16,-8-4-1 0,8 4-2 0,-5-5 0 16,5 5-1-16,-9-4-5 0,9 4 1 0,-5-4-3 15,5 4-2-15,-5-6-2 0,5 6 1 0,0 0 0 16,-4-9-3-16,4 9 2 0,0 0-3 0,0 0 1 15,-4-6-3-15,4 6 1 0,0 0 0 0,0 0-3 16,0 0 0-16,0 0-7 0,-1-6-11 0,1 6-15 16,0 0-16-16,0 0-19 0,0 0-23 0,-3-10-19 15,3 10-29-15,0 0-25 0,0 0-24 0,3-10-25 16,-3 10-116-16,0 0-355 0,2-11 157 0</inkml:trace>
  <inkml:trace contextRef="#ctx0" brushRef="#br0" timeOffset="157344.18">14803 3768 132 0,'0'0'118'16,"0"0"-14"-16,0 0-17 0,0 0-3 0,0 0-2 16,0 0-17-16,0 0 0 0,0 0 14 0,0 0-5 0,0 0 13 15,0 0-11-15,25 9-3 0,-18-8 3 0,-7-1 0 16,14 5 8-16,-7 0-7 0,4 0 3 15,-1 1-8-15,-2 2 3 0,2 1-1 0,-1 3-4 16,3 2-3-16,-3 2 15 0,3 1-8 0,-4 1-7 0,3 7-2 16,-2 0-10-16,-1 2 3 0,-2-1 4 15,-1 5-8-15,0-1-2 0,-3 1-2 0,-2 3-6 0,2-2-3 16,-6 2-4-16,1-1-2 0,-4-1-2 16,2 1-5-16,-2-1 3 0,-4 0-6 0,1 2-2 15,-4-4 0-15,1 2-7 0,-9 10-1 0,7-12-7 16,-5-2-20-16,-1 0-15 0,-2-6-15 0,-3 4-9 0,0-5-13 15,-2 0-16-15,0-3-22 0,-2 0-27 16,-2-1-32-16,1-2-53 0,0-5-116 0,-1 2-356 16,-3-5 159-16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04T11:55:49.3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6598 9523 14 0,'-11'2'120'16,"11"-2"-22"-16,0 0-7 0,-8 0-13 0,8 0-10 16,0 0 0-16,0 0-11 0,-8 2-12 0,8-2 0 15,0 0-9-15,-7 1 7 0,7-1 7 0,0 0 1 16,0 0-9-16,-11 0 6 0,11 0-4 0,0 0 5 15,0 0 1-15,0 0-11 0,-10 0 4 0,10 0-3 16,0 0-4-16,0 0 3 0,0 0-6 0,0 0 2 16,0 0-6-16,-8-3-4 0,8 3-3 0,0 0 4 15,0 0-8-15,0 0 5 0,0 0-2 0,0 0-4 16,0 0-6-16,0 0 2 0,0 0 2 0,0 0 4 0,0 0-5 16,0 0 0-16,0 0-5 0,0 0 2 0,0 0-3 15,0 0 4-15,0 0 2 0,0 0-1 0,0 0-1 16,0 0 3-16,0 0-6 0,0 0 4 15,0 0-4-15,0 0 1 0,0 0-3 0,0 0 3 0,0 0-1 16,0 0 5-16,0 0-8 0,0 0 5 0,0 0-4 16,0 0-3-16,0 0 1 0,0 0 3 0,0 0 0 15,0 0 2-15,0 0-4 0,0 0 4 0,30-2-6 16,-24 1 2-16,-6 1-1 0,18-4 1 0,-8 1-3 16,-3-1 3-16,8-1 4 0,0 0-2 0,1-2-2 15,0 1 0-15,1 0 0 0,-2-2 0 0,7 0-1 16,-3-1-1-16,0 2 0 0,8-3 2 0,-8 2 2 15,8-3-4-15,-8 4-3 0,8-2 4 0,-6 1 0 16,-2 1-2-16,6-1-1 0,-5 3-1 0,-2-2 0 16,2 1 3-16,1-2-4 0,-4 5 1 0,1-3 1 15,-1 1 3-15,-2 1-4 0,-2 2-4 0,1-2 1 16,-3-1 8-16,2 2-8 0,0 0 7 0,1-1-6 16,-4-1-1-16,3 1 4 0,-3 1 0 0,2 0-4 0,-1-1 4 15,1 1-2-15,-3 1 0 0,0-3-1 16,0 4-3-16,-9 1-13 0,11-4-13 0,-11 4-8 0,9-2-8 15,-9 2-19-15,6-3-15 0,-6 3-27 0,0 0-55 16,0 0-83-16,0 0-266 0,0 0 119 0</inkml:trace>
  <inkml:trace contextRef="#ctx0" brushRef="#br0" timeOffset="956.218">6676 9252 80 0,'0'0'140'0,"0"0"-8"16,0 0-15-16,0 0-14 0,0 0 0 0,0 0-19 15,6-8-3-15,-6 8-6 0,0 0-4 16,0 0-9-16,0 0 2 0,3-6-8 0,-3 6 5 15,0 0-2-15,0 0 4 0,0 0 0 0,0 0 7 0,0 0 2 16,0 0 2-16,0 0 3 0,0 0 3 0,0 0 3 16,0 0 5-16,0 0-16 0,-11 19-8 15,3-12 0-15,1 3-5 0,1 1-9 0,-3-1-8 0,3 0-1 16,-2 1-3-16,-1 2-4 0,0 1-3 0,-1-1-3 16,3-1-4-16,-4 1-2 0,5-2 4 0,-1-1-10 15,1 2-4-15,-2-2-1 0,1 1-2 16,-1-1 0-16,1 0-7 0,0 1 8 0,1-3-6 0,-1 0 8 15,2-1-10-15,-2 1-3 0,-1 1-1 0,4-5-3 16,0 3 5-16,-1-3-2 0,5-4 1 0,-8 6-4 16,8-6 5-16,-6 5-3 0,6-5 0 0,-4 5 1 15,4-5 1-15,0 0-2 0,-6 2 0 0,6-2 2 16,0 0-4-16,0 0 3 0,0 0-2 0,0 0 0 16,0 0 0-16,0 0 0 0,0 0 1 0,0 0-2 15,0 0 4-15,0 0 0 0,0 0 2 0,0 0-1 16,0 0 0-16,0 0-1 0,24-11 1 0,-15 6-2 15,-2 3-1-15,0-1 3 0,-7 3-2 0,15-3 3 16,-5-2 1-16,1 3-3 0,-6 0 4 0,6 0-4 0,-2 1 2 16,1-1-3-16,3 2 4 0,-3 2-1 15,2-2-2-15,1 0 1 0,-1 3-1 0,4 1 1 16,-5 1-1-16,2-2 3 0,5 4 1 0,-1 0-3 16,-4-2-1-16,1 2 0 0,-2-2 0 0,0 0 3 0,-1 2-1 15,-1-3-1-15,1 2 1 0,-1-1 2 16,-5-3-4-16,1 3 3 0,0-2 0 0,-6-3 2 15,9 4 2-15,-9-4-1 0,6 3 0 0,-6-3 5 0,0 0 5 16,5 4 1-16,-5-4 0 0,0 0 2 0,0 0 2 16,0 0-3-16,0 0 1 0,0 0-3 0,0 0-1 15,0 0 0-15,0 0-1 0,0 0-2 0,-14-19 1 16,11 14 2-16,0-2-4 0,3 7-2 0,-6-15 2 16,4 4-1-16,-4 1 0 0,3-2-1 0,-3-3 0 15,-1 0-3-15,2-2 0 0,-1-1 2 0,0 1-2 16,0 0 2-16,2-1 1 0,2 2 10 0,-3-1-2 15,1 5 1-15,-3-2 0 0,3 3 0 0,1-1 1 16,-1 3 18-16,-1 1-2 0,2 0 1 0,0 2-3 16,3 6-7-16,-5-10-1 0,5 10-3 0,-5-8-7 15,5 8 5-15,-2-6-9 0,2 6-11 0,0 0-19 16,0 0-16-16,-4-7-24 0,4 7-24 0,0 0-28 16,0 0-15-16,0 0-12 0,0 0-32 0,0 0-34 15,-6 16-183-15,6-16-419 0,-8 9 186 0</inkml:trace>
  <inkml:trace contextRef="#ctx0" brushRef="#br0" timeOffset="2322.465">7405 8831 8 0,'0'0'140'0,"0"0"-3"0,0 0-6 0,-7-3-7 16,7 3-9-16,0 0-10 0,0 0-3 0,0 0-12 15,0 0-8-15,0 0 1 0,0 0-1 0,0 0 0 0,0 0 7 16,0 0-5-16,0 0-4 0,5 19-1 0,-2-11 9 16,3 0-2-16,0 3 4 0,-1 0-2 15,-1 5-1-15,3 1-5 0,3 2-6 0,0 5 2 0,2 0-10 16,2 1-3-16,-1 1-8 0,1-1-5 0,-2 3-6 16,2-1-7-16,1 2 1 0,-6-3-6 0,3 0-1 15,1-1-5-15,-3 0 0 0,-2-1-7 0,1-5 2 16,0 3-4-16,-4-3-1 0,2-4 2 0,-3 0 2 15,2-3-6-15,-3-3-2 0,1 1 0 0,-4-3 0 16,0 3 0-16,0-4-3 0,0-6 0 0,0 11 1 16,0-11-1-16,-2 10-4 0,2-10-5 0,-5 7 0 15,5-7-5-15,-6 2-13 0,6-2 2 0,-12-2 1 16,12 2-12-16,-12-10-6 0,4 3 0 0,2-4 2 0,-7-2 0 16,3-2-4-16,-4-7-2 0,4-4 1 15,1-1-10-15,-3-7 0 0,3 0 4 0,-1-10 2 16,-2-2 2-16,4 11 2 0,-1-11 7 0,1 14 0 15,1-1 3-15,3 1 3 0,-3 3 2 0,3 0 4 16,-1 2-2-16,4 3 0 0,-3 7 4 0,4-1 0 16,0 2 3-16,0 1 0 0,4-1 2 0,0 6 1 15,0-2-2-15,1 2 0 0,1-1 2 0,1 1 4 0,3-3 2 16,3 1-2-16,1 2 1 0,0-1-4 0,-3 3 4 16,1 1-2-16,-1 2 2 0,3 0 3 0,-5 4 2 15,0-2-1-15,0 3 12 0,-9 0 5 0,14 4 13 16,-9 1 4-16,2 3 6 0,-4 3 1 0,0 1-1 15,-1 3 5-15,-5 0-6 0,0 4-5 0,-3-1 6 16,-2 0-11-16,-2 5-7 0,-4-2-9 0,4-3-10 16,-1-2-9-16,-4 5-11 0,5-6-2 0,0-2-18 15,-1 3-14-15,5-3-16 0,-3-2-16 0,3 0-12 16,1-1-18-16,0 1-16 0,3-5-22 0,1 0-41 16,0 1-105-16,1-7-317 0,0 0 141 0</inkml:trace>
  <inkml:trace contextRef="#ctx0" brushRef="#br0" timeOffset="3272.379">8027 8918 15 0,'0'0'148'0,"0"0"-13"16,0 0-12-16,0 0 5 0,0 0 0 0,0 0-11 16,0 0-2-16,0 0 11 0,0 0-11 0,0 0-10 15,-36 0 8-15,26 2-13 0,2 1-1 0,-4 2-4 16,1-1-2-16,1 2-5 0,1 0-6 0,-5 3-3 16,1 2-5-16,-1 1-3 0,3 0 1 0,0 0-7 15,-3 2 0-15,5-2-9 0,1 3-5 0,0-3-1 16,0 3-2-16,3-1-7 0,0 1-5 0,2-1 0 15,2-2-8-15,0 0-1 0,1 3-3 0,1-3-1 16,1 0-3-16,0-2 3 0,4 0-8 0,-2 0 2 16,2-1-6-16,1-1 2 0,0-2-6 0,-1-2-3 15,3 2-2-15,1-5-3 0,-1-1-1 0,2 0-6 16,1-3-2-16,-2 0-11 0,1 1-8 0,1-7-10 16,-3 2 0-16,2-4-8 0,2-3-8 0,-3 1 4 15,2 1 7-15,-2-4 0 0,-1-1-7 0,-3-3 0 16,2-4 6-16,-2 0 5 0,-2 4-3 0,-1 2 7 15,-1 1 8-15,-2 4 2 0,0 1 12 0,0 2 10 16,0 1 5-16,0 0 2 0,-2 1 4 0,2 8 10 16,0-12 8-16,0 12 3 0,-3-8 1 0,3 8-3 0,0 0-4 15,-2-8 2-15,2 8 0 0,0 0 4 0,0 0 12 16,0 0 8-16,0 0 1 0,0 0 1 16,0 0-3-16,0 0 3 0,7 24-13 0,-5-18-2 0,0 4-1 15,1 0-6-15,4-3-3 0,-3 3-2 0,1-1-1 16,2 0-2-16,-1-1-8 0,3 1-11 0,-4-3-6 15,3 1-15-15,-1 0-6 0,-1-2-24 0,0-1-10 16,-1-1-15-16,3 0-8 0,-8-3-1 16,11 3-7-16,-11-3 2 0,9-1-14 0,-9 1-2 0,11-5-13 15,-6-2 0-15,-1 0 10 0,-2 2 6 0,3-5-1 16,-2-2 10-16,-1 0 6 0,2-5 13 0,-3 0 11 16,3-2 12-16,-2 2 12 0,3-9 11 0,-3 8 22 15,-2 1 20-15,4 2 16 0,-3 4-5 0,3-1 23 16,-4 4 0-16,0-1 3 0,0 9 0 0,4-12-1 15,-3 7 4-15,-1 5-10 0,4-8-1 0,-4 8-2 16,8-4-1-16,-3 1 8 0,-5 3-6 0,14 0 4 16,-14 0-1-16,15 6 7 0,-3-2-2 0,-3 1-2 15,1 3-6-15,2 1-2 0,3 1-4 0,-1 2-5 16,0 0 0-16,-1 0-4 0,-3-1 0 0,2 1-2 16,0 1-7-16,-6-3-1 0,1-1 1 0,-4 3-1 15,3-4-5-15,-1-1-1 0,-3-2 6 0,0 1-2 16,1 0 3-16,-3-6 7 0,0 9 3 0,0-9 12 15,-3 10 1-15,3-10 0 0,-3 5-2 0,3-5-1 0,0 0 2 16,-6 4-5-16,6-4 1 0,0 0 0 0,0 0 3 16,-16-4 0-16,16 4 1 0,-6-5-4 15,6 5 2-15,-4-10-9 0,2 3 2 0,-4-2-7 16,4 1 0-16,-2 1-5 0,2-4 1 0,0-1 4 0,0 1-9 16,2-1-5-16,0-5 1 0,6 1 1 0,-4 5-3 15,3-5-3-15,2-1-3 0,0-3-9 0,-1 4-16 16,1-1-10-16,4 0-24 0,-4 4-8 0,0-2-23 15,3 2-15-15,0 0-16 0,-3 4-23 0,-1-2-27 16,1 2-1-16,2 1-11 0,-4 4-21 0,-1-1-114 16,-4 5-339-16,6-9 150 0</inkml:trace>
  <inkml:trace contextRef="#ctx0" brushRef="#br0" timeOffset="3605.966">8507 8690 35 0,'-1'12'120'0,"1"-7"-2"0,0-5-11 16,0 10-10-16,0-10-7 0,0 8-10 0,0-8-5 15,5 8-6-15,-5-8-2 0,3 3-5 0,-3-3-11 16,12 2-3-16,-12-2-3 0,14-2-4 0,-5 0-9 16,-9 2 6-16,14-5-6 0,-6 2-6 0,-3 1 1 15,3-6-4-15,-1 2-9 0,0-1 3 0,-2 2 0 16,-1 0-5-16,-2-3-2 0,1 1 3 0,-3 7-2 16,4-13 5-16,-2 9 10 0,-2 4 13 0,0-10 3 15,0 10 6-15,-2-8-1 0,2 8 3 0,0 0 10 0,-7-6 15 16,7 6 6-16,0 0 3 0,0 0-1 15,-12 3 1-15,12-3-4 0,-12 9 3 0,5-1-5 16,0-1 0-16,0 0-8 0,0 0-4 0,3 0-9 0,0-2-7 16,4 3-4-16,0-8-4 0,-2 13-3 0,1-5-4 15,2 0-4-15,1 1-2 0,0-3-5 0,2 3-4 16,1-4-4-16,2-1 1 0,2 1-11 16,-1-2-10-16,-1 0-16 0,5-1-23 0,-1 0-23 0,3-2-20 15,-1-2-23-15,3 1-15 0,1-3-26 0,2-3-26 16,-2 2-36-16,-5 0-120 0,-1-4-359 0,3 0 159 15</inkml:trace>
  <inkml:trace contextRef="#ctx0" brushRef="#br0" timeOffset="4390.108">8873 8475 14 0,'0'0'183'0,"-2"-7"-11"0,2 7-9 15,0 0-16-15,0 0-4 0,0 0-8 0,0 0 8 16,0 0-10-16,0 0 0 0,-8 21-2 0,8-11-9 15,0 1-10-15,1 0-10 0,-1 3-4 0,0-2-4 16,6 5-9-16,-5-6-4 0,3 5-7 0,0-1-8 16,-4-1-7-16,2-4-4 0,0 0-3 0,3 1-5 15,-3-1-7-15,2-1-2 0,-1 2-2 0,0-6-5 16,-3 2-4-16,2-2-1 0,-2-5-2 0,3 9-3 16,0-5 0-16,-3-4-2 0,0 0-1 0,5 6-3 15,-5-6 4-15,0 0-8 0,0 0 0 0,0 0-3 16,0 0 5-16,0 0-10 0,2-24-4 0,0 14-7 15,0-5-11-15,0 0-3 0,-2 0-7 0,3-3-5 16,2-2 5-16,-3 1 0 0,2 0 2 0,1 0 4 0,-3 2 0 16,0 5 5-16,2 2 1 0,-3 1 4 15,1-1-1-15,2 2 2 0,-1 2 1 0,-3 6 0 0,5-8 6 16,-5 8-1-16,4-5 2 0,-4 5 3 0,7-1-1 16,-7 1 11-16,0 0 4 0,14 7 2 0,-10-3 2 15,2 0-6-15,-1-1 6 0,3 4-2 0,-4-2 4 16,4 2-8-16,-1-2 1 0,1 0 0 0,-1 1 1 15,3-2-2-15,-2 1 0 0,-1-3-2 0,2 1-2 16,-2-1 5-16,2 0-5 0,-9-2-2 0,14 0 1 16,-5 0-2-16,-9 0 2 0,10 0-4 15,-3-2 3-15,-7 2 0 0,11-3-4 0,-6-1-2 0,-1-1 3 16,-4 5-1-16,9-11 2 0,-4 5-2 0,-2-2-2 16,-1-1-1-16,2-6 1 0,-4 3-4 0,0 1-2 15,0 0 1-15,-2-8-5 0,2 2 0 0,-2 0-2 16,-2-4-1-16,0-4 1 0,0 0-3 0,-3 0-1 15,-2-3 0-15,3 2 1 0,-3 0 1 0,2-1 2 16,-4-1 2-16,-1 3 1 0,2-2-1 0,-1 5 5 16,-1-2-1-16,5 7-1 0,-2 0-1 0,-2 2 3 15,2 1 3-15,3 5-3 0,-1-1 4 0,1 1 1 16,0 2 7-16,2 3 2 0,4 4 3 0,-5-9-2 16,1 4 0-16,4 5-1 0,-6-6-4 0,6 6 2 0,0 0-1 15,0 0 1-15,0 0 10 0,0 0 3 16,0 0-7-16,0 0 0 0,2 21 4 0,-2-12 9 15,0 3-1-15,4 0 3 0,-2 0 1 0,0 5-1 16,3 1 4-16,-1 1 3 0,2-1-5 0,0 2-1 0,-2-2 3 16,5 5 0-16,0 0 2 0,0-4 7 0,-3 4-10 15,3-3 0-15,5 3-3 0,-7-4-3 16,2 0-2-16,1 3-2 0,3 2 1 0,-3-2-6 16,-1-6 0-16,3-1 1 0,-3 1-1 0,5 0-5 0,-4 0 1 15,1-3-5-15,3-3 1 0,-1 1-3 0,2 1-3 16,-4-5 1-16,5-1-15 0,-3-2-7 0,3 4-18 15,-3-5-5-15,-2-1-27 0,3 0-8 0,-3-4-29 16,3 1-12-16,-4-1-29 0,1-5-38 0,-1 0-29 16,-3 1-176-16,-2-2-423 0,3 0 186 0</inkml:trace>
  <inkml:trace contextRef="#ctx0" brushRef="#br0" timeOffset="4638.839">9274 8260 120 0,'-8'-3'186'0,"0"3"4"0,8 0-8 16,-12-5-9-16,12 5-13 0,-7-3-14 0,7 3-16 15,0 0-7-15,-4-7-16 0,4 7-8 0,8-11-6 16,-3 6-9-16,8-5 1 0,1 1-6 0,4-3-8 16,-1 0-2-16,6-1-4 0,0-1-3 0,1 1-7 15,-7 3-3-15,7-4-6 0,-9 5-4 0,-1-1-5 16,3 0-4-16,-3 1-8 0,-3 3-2 0,1 0-4 15,-3 2-11-15,-2 0-28 0,-1 3-18 0,0-3-24 16,-6 4-34-16,10-4-20 0,-10 4-36 0,6-3-47 16,-6 3-115-16,0 0-340 0,0 0 151 0</inkml:trace>
  <inkml:trace contextRef="#ctx0" brushRef="#br0" timeOffset="6305.906">10194 11897 15 0,'0'0'115'0,"0"0"-14"0,-9 3-1 0,9-3-10 15,0 0-18-15,0 0 1 0,0 0-9 0,-5 4-2 16,5-4-6-16,0 0-8 0,0 0 3 0,0 0-5 0,0 0 7 16,0 0-12-16,0 0 5 0,0 0-7 15,0 0-2-15,0 0-3 0,0 0 4 0,0 0 4 16,0 0-4-16,0 0-6 0,0 0 4 0,0 0 5 0,0 0-5 16,0 0-4-16,0 0 3 0,0 0-3 0,0 0 4 15,16 4 2-15,-16-4-3 0,0 0-6 16,0 0 1-16,0 0-6 0,18-7-1 0,-18 7-1 0,9-1 1 15,-9 1-6-15,10-6-8 0,-10 6 5 0,8-1 0 16,-8 1 0-16,9-4 0 0,-9 4-3 0,9-2-3 16,-9 2 1-16,9 0-1 0,-9 0 0 0,7-3 1 15,-7 3 4-15,0 0-9 0,9-1 2 0,-9 1-4 16,0 0 5-16,6-3 1 0,-6 3-3 0,0 0 6 16,0 0 4-16,0 0 1 0,0 0 4 0,8-3 0 15,-8 3 0-15,0 0 2 0,0 0-5 0,0 0-2 16,0 0 4-16,0 0-5 0,0 0 0 0,0 0-1 15,0 0 0-15,0 0-2 0,0 0 3 0,0 0-3 16,0 0-5-16,0 0 2 0,0 0 1 0,0 0-1 16,0 0-3-16,-27 1 1 0,27-1-2 0,0 0-1 15,0 0 0-15,-8 2-1 0,8-2 0 0,0 0 1 16,0 0-3-16,-9 2 7 0,9-2 2 0,0 0-2 16,0 0 1-16,0 0-1 0,0 0 0 0,0 0 2 15,0 0-1-15,-8 2-2 0,8-2 4 0,0 0-6 16,0 0 6-16,0 0 0 0,0 0-4 0,0 0 0 0,0 0 1 15,0 0 1-15,0 0-1 0,0 0 2 0,0 0-5 16,0 0 2-16,0 0-1 0,0 0 0 0,0 0-4 16,0 0 2-16,-10-1 2 0,10 1-4 0,0 0 2 15,0 0 2-15,0 0-4 0,-7 4 0 0,7-4-2 16,0 0 5-16,0 0 0 0,0 0 2 0,0 0-1 16,0 0 0-16,0 0 4 0,0 0-3 0,0 0-1 15,0 0 3-15,0 0 3 0,0 0-2 0,0 0-1 16,0 0-5-16,0 0 9 0,0 0-2 0,0 0-4 15,0 0 3-15,0 0 0 0,0 0-5 0,0 0 3 16,0 0-4-16,0 0 3 0,0 0 2 0,0 0-5 16,0 0-1-16,0 0 1 0,0 0-1 0,0 0 2 15,0 0-1-15,0 0 2 0,0 0-8 0,0 0 10 0,0 0-5 16,0 0 1-16,0 0-1 0,0 0 1 16,0 0 2-16,25-9 0 0,-19 6 1 0,5-3 1 15,-2 4-4-15,4-4 1 0,0 0-2 0,5 1 4 16,-2-2-2-16,10-3 1 0,-1 3-1 0,5-5 10 0,2 2-9 15,1 0-1-15,2 1-1 0,13-5 2 0,-12 3 0 16,11-5-4-16,5 2 1 0,2 2 2 0,-3 2-3 16,1-4 2-16,7 0-5 0,-3-1 4 0,0 1 0 15,5 1-2-15,-2-2 2 0,1 0-1 0,-1 1 0 16,1 0 2-16,-6 2-3 0,-1-2 0 0,-2 4 0 16,0 1 0-16,-15 0-3 0,3 2 4 0,-2-1 0 15,14-5 1-15,-18 4 4 0,0 0-4 0,2 0-4 16,-5 1 3-16,1 0 0 0,-1-1-1 0,-9 5-3 15,0-4 5-15,-2 2-1 0,-1 0 0 0,-3 0 0 16,-2 1-3-16,-2-1 2 0,-1 4 2 0,2-2 0 16,-6 2-2-16,-6 2 0 0,12-4 2 0,-8 1-4 15,-4 3-15-15,0 0-19 0,0 0-29 0,0 0-28 16,0 0-34-16,0 0-21 0,-26-2-36 0,10 4-166 16,-6 1-378-16,-5 0 167 0</inkml:trace>
  <inkml:trace contextRef="#ctx0" brushRef="#br0" timeOffset="7371.72">10518 11593 126 0,'3'-6'141'0,"-3"6"-7"0,0 0-12 16,0 0-6-16,0 0-11 0,5-3 1 0,-5 3-8 16,0 0-3-16,0 0 3 0,0 0 4 0,0 0-4 0,0 0-3 15,5 16 1-15,-5-16-2 0,-7 13-11 0,4-5 0 16,-6 3-9-16,2 1 2 0,-4 1-4 15,-1 2-1-15,-2-1-11 0,-6 4-6 0,6-4 1 0,-1 0-10 16,1-3-1-16,-1 4-3 0,-1-2-4 0,2-2-4 16,-2 1-3-16,3-1-3 0,-1-1 0 0,1 1-3 15,-1 0-3-15,4-4-6 0,0 0 2 0,0 2-4 16,0-4-1-16,3 1-4 0,-2 0-2 0,2-1 0 16,0-3-1-16,1 1 0 0,1-1-5 0,5-2-7 15,-9 4-7-15,9-4-5 0,-6 4-1 0,6-4-7 16,0 0-4-16,0 0-2 0,0 0-11 0,0 0-7 15,1-17-3-15,-1 17-10 0,11-18-10 0,-7 9-10 16,8-4-12-16,-1-1-12 0,2-1 8 0,0 1-4 16,1-1 11-16,-1 0 0 0,2-1 11 0,-1 4 6 15,0-5 10-15,-1 5 6 0,1-2 17 0,1 1-2 16,-1 1 12-16,-1 0 9 0,-4 3 14 0,5-1 12 16,-4 3 9-16,0-1 11 0,0 4 2 0,-4-4 8 0,0 4 4 15,1 0 5-15,-7 4 4 0,10-4 9 0,-10 4 10 16,6-1 9-16,-6 1 10 0,0 0 15 15,0 0 8-15,0 14-11 0,-5-3-5 0,-1-1-7 16,-2 6-1-16,-2-3-7 0,-1 3-9 0,-1 1-4 0,-1 4-7 16,-3 0-6-16,2-6-3 0,1-1-2 0,1 3-7 15,-4-5-3-15,4 5-3 0,-2-3-3 16,-1-2-3-16,3-2-2 0,-2 1-1 0,4-3-5 0,1 0-1 16,-1-3 3-16,3 0-4 0,-3-1-2 0,6-1 2 15,-4 0-6-15,8-3 3 0,-6 4-3 0,6-4-2 16,-7 5-1-16,7-5 1 0,-4 3-5 0,4-3 1 15,0 0-3-15,0 0 1 0,0 0-1 0,0 0 1 16,0 0-3-16,0 0 2 0,0 0-3 0,0 0 5 16,0 0-1-16,0 0-1 0,26-3 0 0,-19 3 1 0,-7 0-2 15,19-2 4-15,-6 2-1 0,-2 0-2 16,2 0 0-16,0 1 3 0,0 0-4 0,-1 3-1 16,6 0 2-16,-2 0 3 0,0 3 0 0,-3-5 0 15,6 4-1-15,-2 0-3 0,2-1-1 0,-4 1 3 16,-2-1-1-16,-1-1 0 0,-2-1 3 0,-1-1-1 15,0 0-2-15,-4 1 1 0,-5-3 1 0,14 2 5 16,-14-2 2-16,8-2 0 0,-8 2 8 0,0 0 3 0,7-7 8 16,-5 1-2-16,-2 6-2 0,-4-16 1 0,0 4-4 15,1 0 4-15,-3-3 1 0,-3-3-4 16,-1 0 1-16,0-7-4 0,-2 1 0 0,1 1-6 16,4 5 3-16,-4-7-5 0,2 9 4 0,4-2 1 0,-3 0-7 15,-1 1 0-15,1 3-1 0,3 3-3 0,-2 2-13 16,0-3-28-16,0 4-35 0,0-1-35 0,3 1-23 15,0-1-37-15,2 1-38 0,-4 2-56 0,3-2-135 16,-1 1-427-16,0-1 189 0</inkml:trace>
  <inkml:trace contextRef="#ctx0" brushRef="#br0" timeOffset="8855.638">11901 11001 104 0,'0'0'157'15,"0"8"-19"-15,0-8-11 0,0 0-13 0,0 0-12 16,0 0-17-16,0 0-2 0,0 0-5 0,0 0-8 16,18-10-13-16,-14 4-9 0,-4 6 2 0,7-10-4 15,-2-1-13-15,-3 3-2 0,1-3-4 0,-1 1 1 16,-2-2-9-16,0 0 4 0,0 0-1 0,-2 2-2 16,1 0-5-16,-1-1-3 0,-2 3 9 0,-3 1 6 15,5 2-1-15,-3 0 7 0,0 2-1 0,-2-2 9 16,7 5 4-16,-15 0 7 0,15 0-2 0,-15 8 7 15,11-5 7-15,-5 4 1 0,0 4 0 0,1-1-4 16,2 5 0-16,-3 2-6 0,5 0 5 0,0 2-6 16,0-1 1-16,4 7-2 0,0-5-3 0,2-1-1 0,0-1-3 15,3 1-8-15,2-2 0 0,3 1 0 0,-1-3-5 16,2 2-3-16,2-2-3 0,1-2-1 16,0-1-1-16,0-3-3 0,2 3 1 0,2-5 0 0,-1-1-3 15,-2-1-1-15,0-1-2 0,3-3-3 0,-1 1 0 16,1-4 0-16,-6 0-5 0,8-2 0 0,-4-3-3 15,-1-2-6-15,-3 3-15 0,0-6-6 0,1-1 0 16,-3-3-1-16,2 0-7 0,-5-2-5 0,5-6-3 16,-2-4-4-16,-2 2 6 0,-2-2-13 0,-1-4-5 15,-2-1 1-15,4-14 0 0,-3 1 7 16,0-2-4-16,-2 16 8 0,-1-15 4 0,-1 14 3 0,0 1 3 16,-4 1 3-16,1 0 1 0,-1 4 9 0,0 8-6 15,0-1 10-15,-1 3 5 0,1 1 3 0,0 4 0 16,1 2 6-16,-2 0 6 0,2 3 5 0,0 2 5 15,3 5-1-15,-7-9 2 0,7 9-3 0,-3-5 1 16,3 5 8-16,0 0 7 0,0 0 9 0,-13 14 6 16,8-5 0-16,0 2 3 0,2 6-1 0,-3 0 6 15,2 2-2-15,0 6 1 0,-1 3 1 0,5-1-1 0,1 0-3 16,0-2 1-16,2 3-4 0,0-2-1 16,-1 1-2-16,3-4-3 0,0 1-5 0,2 1-1 15,-1-7-6-15,0 0-2 0,0 0 1 0,-1-1-4 0,3 0-3 16,0 1 0-16,-1-1-6 0,0-4 1 15,3 2-3-15,-3-5 1 0,-1 0-3 0,1 1 2 0,-1-3-4 16,2-1 3-16,-1 0 2 0,0-3-5 0,-2 0-4 16,0-2-1-16,3 0-3 0,-8-2 0 0,11-3-1 15,-5-2 5-15,2 0-7 0,-1-4-2 0,-1 0 1 16,-1-3-3-16,-1 1-7 0,3-4-8 0,-1-3-6 16,-1-1-5-16,0-6-4 0,-2 6 5 0,1 0 2 15,-1 0 6-15,0 1-4 0,2 6 5 0,-5 2 3 16,0 1 3-16,0 1 0 0,2 1 2 0,-2 7 0 15,4-11 2-15,-4 11 2 0,0-7 4 0,0 7-4 16,0 0 5-16,0 0-3 0,3-11 5 0,-3 11 3 16,0 0 5-16,0 0 5 0,0 0 0 0,5 21-3 15,-2-15 3-15,-1-1-2 0,2 4-1 0,-1-1 0 16,1-1 6-16,-1-1-9 0,2 0 3 0,-1 2-3 0,3 0-1 16,-2-2 2-16,1-2 0 0,-1 3 0 15,0-6 2-15,2 2-2 0,-7-3-1 0,14 4-1 16,-7-4-1-16,-7 0-1 0,14-5 3 0,-5 2 1 0,-2-1-3 15,2-3 0-15,0 1-1 0,-1-3-4 16,-2 0-4-16,1 1-2 0,-4-2-5 0,3 1-2 0,1-1 2 16,-4 0 1-16,3-1 4 0,-4-2-2 15,1 1 4-15,-2 2-1 0,-1-1 0 0,0 5-4 0,0-3 3 16,1-1 3-16,-1 10 1 0,-1-14-1 0,0 8 4 16,1 6-1-16,-3-11 2 0,3 11 9 15,0 0-7-15,0-8 3 0,0 8 1 0,0 0 3 0,-5-4-3 16,5 4 2-16,0 0 7 0,0 0 4 0,-9 12 0 15,4-3-3-15,0-1 6 0,2 1 1 0,3-3-5 16,-2 5 3-16,3-4-2 0,-1 3 0 0,-1-2 0 16,0 4 2-16,2-3-2 0,1 1-5 0,1-3 4 15,2 2-4-15,0 1 2 0,-1-4-3 0,0 1 0 16,3-2 3-16,0 2-5 0,-1-2-1 0,1 0-2 16,4-2-5-16,-4-2-17 0,1 1-20 0,-8-2-20 15,12 0-35-15,-12 0-26 0,13-3-41 0,-6 0-31 16,0-2-50-16,-7 5-168 0,6-11-440 0,-1 0 195 15</inkml:trace>
  <inkml:trace contextRef="#ctx0" brushRef="#br0" timeOffset="9137.849">12556 10197 225 0,'-3'-4'262'0,"3"4"-17"15,-6-8-24-15,2 4-20 0,4 4-21 0,-6-5-11 0,6 5-14 16,0 0 5-16,0 0-2 0,0 0 0 0,17 11-2 16,-9-1-10-16,3 4-10 0,0 1-6 0,5 10-6 15,-1-3-9-15,3 2-14 0,-3-2-7 0,3-1-9 16,-4 3-10-16,2-2 2 0,-6-5-10 0,1 0-10 16,2 5-8-16,-4-4-3 0,-2-2-6 0,3 7-7 15,-6-6-7-15,1-7-14 0,-4 3-16 0,0-1-28 16,2 0-20-16,-3-3-29 0,4 4-18 0,-4-8-24 15,1 2-23-15,-1-7-18 0,4 10-9 0,-4-10-22 16,7 4-30-16,-7-4-177 0,0 0-435 0,14-9 193 16</inkml:trace>
  <inkml:trace contextRef="#ctx0" brushRef="#br0" timeOffset="9671.76">13177 10290 117 0,'4'-5'175'0,"0"-3"4"15,-4 8-3-15,4-10-11 0,-4 4-11 16,0 6-11-16,0 0-10 0,-4-12-9 0,4 12 5 16,-9-5 0-16,9 5-8 0,-11-1-5 0,11 1-1 0,-15 3-3 15,4 1-7-15,0 2 2 0,-6 2-1 0,0 3-1 16,-7 3-6-16,5-4 2 0,0 6-4 16,-4 1 0-16,5-4-9 0,2 6-1 0,1-5-8 0,4 1-12 15,-1-2-3-15,2 3-7 0,2-1-10 16,3-3-1-16,1 0-3 0,0 0-5 0,4-2-1 0,0 1-7 15,3 0 3-15,1-5-10 0,4 4 1 0,1-2-3 16,2-1-1-16,6-4-1 0,0 1-5 0,4-3 3 16,-2-1-13-16,4-2 5 0,-3-1-13 0,1 0-3 15,-1-2-7-15,1-2 0 0,-3-1-11 0,-2-3 2 16,0-1 1-16,0-3 2 0,0-3-5 0,-2-5-3 16,-3 0-6-16,1-6-2 0,-2-2 1 0,-5 0 2 15,0-4 1-15,0-12 1 0,0 0-1 0,-5 14 6 16,-1-17 1-16,-3 4 0 0,2 12 8 0,-6 2-2 15,3 1 3-15,-3 2 2 0,-1 1 2 0,-1 3 3 16,0 7 2-16,2 1 8 0,-2 3-2 0,0 2 4 16,-3 0 0-16,7 0 2 0,-1 4 12 0,-2 1 11 15,1 0 6-15,2 2-5 0,2 2-2 0,4 3-5 0,-9-5-1 16,9 5 1-16,-6-2 3 0,6 2 9 16,0 0 8-16,-10 11 1 0,7 0 2 0,-1-1 0 15,4 2 0-15,-1 5 0 0,1 7 6 0,3 3 1 16,1 0 8-16,2 2 0 0,1 3 4 0,0 1-2 15,2 1-11-15,4-4-6 0,-2 3 2 0,2 1-10 0,1 2 1 16,1 7-3-16,-1-11-4 0,1 2-2 16,0-1 2-16,0-1-29 0,2-3-33 0,-4 3-25 0,1-6-39 15,0 3-42-15,1-1-55 0,-6-2-45 0,4-1-62 16,-8-7-263-16,1-1-608 0,-2-5 268 0</inkml:trace>
  <inkml:trace contextRef="#ctx0" brushRef="#br0" timeOffset="11004.374">17936 9857 56 0,'0'0'146'0,"0"0"-8"0,0 0-18 15,0 0-12-15,0 0-9 0,0 0-9 0,0 0-11 16,0 0 4-16,0 0-6 0,0 0-4 0,0 0-8 16,0 0-6-16,0 0 1 0,-2 4 1 0,2-4-2 0,0 0 2 15,0 0 2-15,0 0 5 0,0 0 1 16,0 0-7-16,0 0-5 0,0 0-3 0,25 0 0 0,-25 0-3 15,15-6-1-15,-4 0 1 0,4 4-3 0,7-3-2 16,-3 0-2-16,9-2-4 0,1-2-5 16,3 1-5-16,-1 1 3 0,3-1 3 0,-2-4-2 0,3 2-5 15,-1 3 1-15,0-2 1 0,-4 2-2 0,4-1-6 16,-6 0 0-16,1 2-4 0,-3-2 1 16,-6 4-1-16,-1 0-4 0,-5 0 0 0,-2 3-2 0,-1-3-7 15,-6 3-5-15,2-2-23 0,-7 3-19 0,0 0-16 16,5-5-8-16,-5 5-27 0,0 0-3 0,0 0-14 15,0 0-15-15,-28-4-1 0,19 4 6 0,-2 1-6 16,-1-1-21-16,-5-1-106 0,1 2-273 0,-1-1 120 16</inkml:trace>
  <inkml:trace contextRef="#ctx0" brushRef="#br0" timeOffset="11603.867">18098 9616 171 0,'0'0'177'0,"0"0"-16"15,-6-5-12-15,6 5-13 0,0 0-10 16,0 0-7-16,0 0 2 0,0 0-7 0,0 0-3 0,0 0-7 16,-5 13-3-16,2-6 2 0,-1-2-9 0,1 5-3 15,-4-2-14-15,1 3-2 0,-2-1-11 0,-2 3-4 16,0-2-7-16,-4 4-2 0,-1-3-3 15,2 5-4-15,-3-5-5 0,1-2-8 0,1 0-1 0,-1 1-1 16,-1-1-5-16,1 0 1 0,2 1-6 0,3-8-1 16,0 3-4-16,2-1 4 0,1-1-3 0,0-2-3 15,7-2-1-15,-10 3-2 0,10-3 2 0,-9 3 0 16,9-3-4-16,-6 4 3 0,6-4-7 0,0 0-2 16,0 0 1-16,-7 2 0 0,7-2 1 0,0 0 0 15,0 0-2-15,0 0 1 0,0 0 0 0,0 0-4 16,28-2 2-16,-18 2-1 0,-2 0 2 0,3 0 1 15,3 0-1-15,-1 0 0 0,1 4-2 0,0-3 3 16,-2 2-2-16,3 1 3 0,3-2-1 0,-5 1-2 16,0 1 1-16,1-2 5 0,-1 2-5 0,0 0 0 0,2-1 2 15,-1 1-3-15,1-1 1 0,-2-1-1 16,-2 1 1-16,0-2 3 0,-4 0-4 0,1 1 2 16,-2-1-3-16,-6-1 5 0,11 1-1 0,-11-1 2 0,0 0-3 15,11-4 2-15,-11 4 1 0,5-7 5 0,-5 7-4 16,0-10 2-16,0 10 10 0,-3-12 3 15,0 3 5-15,0-1-3 0,-3-6-3 0,-1 2 0 16,0-2 2-16,0 1 11 0,-2-2-4 0,2 2 5 0,-2-1-4 16,1 1 0-16,-3 2-2 0,2 0 0 0,0-2-4 15,0 8-2-15,1-1-1 0,0 0-2 0,1 2-4 16,-2-1-5-16,4 3-5 0,0 1-24 0,5 3-12 16,-12-3-6-16,6 0-16 0,6 3-24 0,-9-4-24 15,9 4-24-15,0 0-18 0,-11 2-20 0,11-2-27 16,0 0-39-16,-9 5-119 0,9-5-377 0,-2 6 167 15</inkml:trace>
  <inkml:trace contextRef="#ctx0" brushRef="#br0" timeOffset="12304.747">18856 9343 24 0,'-5'-7'147'0,"5"7"-12"0,-4-7-2 0,4 7-12 16,0 0-4-16,0 0-3 0,-1-7-22 0,1 7 7 15,0 0 5-15,0 0-2 0,0 0 2 0,0 0-5 16,0 0-6-16,0 0 1 0,4 31 15 0,-1-16 0 16,1 2-1-16,-1 1-2 0,3 7-11 0,-2 0-6 15,0-1-3-15,5 2-6 0,-3 1-8 0,3 0-6 16,-1-2-5-16,1 0-2 0,0 1-3 0,1-3-8 15,3 2-5-15,-2-2-1 0,0-7-7 0,1 7-1 16,-3-6-6-16,-2-3-1 0,-1 1-4 0,4 0-1 16,-5-2-4-16,-1-3 0 0,1 0 0 0,-2-4-2 15,0 0-5-15,-1 1 3 0,-2-7-5 0,0 10 2 16,0-10-3-16,-2 10-3 0,2-10 2 0,0 0 0 16,-11 0-4-16,11 0 0 0,0 0-2 0,-13-8-1 15,5 1-3-15,1 0 0 0,2-3 3 0,-3-4-2 16,-1 1-3-16,3-5 3 0,1 0-3 0,0-2-5 15,-2-6 1-15,2-3 0 0,2-1 3 0,1-3-6 0,1 0 3 16,2-13 0-16,4 9 0 0,-1 2 1 0,-1 3 2 16,0 3 0-16,1-3 1 0,0 5 2 15,3 5-2-15,-4 1 1 0,5 6-3 0,0-1 3 16,-2 3 1-16,7-1 1 0,-5 4-4 0,1 4 6 0,2-2-1 16,2 4-1-16,-3-1 2 0,3 2-1 0,-3 3 0 15,-1 2-2-15,1 0 1 0,-1 2 3 0,-1 2-1 16,-3 0 4-16,1 0 0 0,-3 4 0 0,-1 1 2 15,-2 0 1-15,-2 1-2 0,-2 2 1 0,-4 3-2 16,1-3-1-16,-5 3-1 0,-3 4-9 0,-1-2-13 16,4-5-15-16,-5 5-13 0,4-4-22 0,3-1-11 15,2 1-18-15,0-2-28 0,4-2-19 0,0-1-28 16,1 0-193-16,2-3-399 0,1-7 177 0</inkml:trace>
  <inkml:trace contextRef="#ctx0" brushRef="#br0" timeOffset="12820.537">19361 9508 43 0,'0'0'145'16,"4"-4"-15"-16,-4 4-4 0,0 0-13 0,0 0 2 16,0 0-5-16,0 0-6 0,0 0 1 0,0 0-10 15,-20-3 4-15,20 3 2 0,-16 5-2 0,8-2 5 0,-1 2-3 16,-2-1-10-16,-1 1-8 0,1 3 8 0,-2-1-9 15,1 2-3-15,-2 3-9 0,4-5-4 16,0 3-6-16,0-1 0 0,-1 3-12 0,5-2-5 0,-1-2 1 16,1 1-5-16,2 1-2 0,2-2-8 15,-1 3 0-15,3-5-3 0,0-6-1 0,3 16-3 16,-2-10-4-16,3 0-4 0,-1 0 6 0,4-2-6 0,0-2-3 16,0 3-6-16,1-3-1 0,2-1-4 0,0-1-6 15,-2 0-12-15,2 0-7 0,1-3-6 0,-1 0 0 16,0-1-16-16,0-3 1 0,-1-1 4 0,1-1 4 15,2-4 6-15,-3 1 0 0,1-5-1 0,4-6 3 16,-6 8 4-16,-2-2 4 0,2 2 8 0,-4 3 0 16,0 1 11-16,1 1 11 0,-4 0 9 0,2 3 6 15,-1 2 7-15,-2 5 3 0,1-10 4 0,-1 10-5 16,4-8 2-16,-4 8-5 0,0 0 1 0,0 0 0 16,0 0 8-16,0 0 4 0,0 0 8 0,0 0-2 15,0 0-7-15,3 23-1 0,-3-13-5 0,1 1 2 16,0 0-7-16,1 0-1 0,3 0-4 0,-2 2-4 0,3-3-3 15,-2 1-2-15,2 0-3 0,-1 0-2 16,0-3-11-16,1 0-20 0,1-1-12 0,-4 0-18 16,5-2-16-16,-5-1-12 0,2 0-11 0,-5-4-9 0,10 3-9 15,-10-3-8-15,0 0-11 0,15-7-3 16,-9 3-3-16,-3-1-16 0,4-4-19 0,-4-1-108 16,3-1-299-16,-2-2 133 0</inkml:trace>
  <inkml:trace contextRef="#ctx0" brushRef="#br0" timeOffset="14087.031">19546 9506 255 0,'5'-17'85'16,"-2"2"17"-16,-2 3-10 0,0 3 9 0,-1-1 5 15,1 3 3-15,1-1-4 0,-2 8-10 0,4-9-4 16,-4 9-13-16,1-8-1 0,-1 8-6 0,0 0-7 16,5-4 2-16,-5 4-6 0,0 0-6 0,0 0 2 15,18 7 2-15,-13-2-8 0,2 2 3 0,-1-1-2 16,3 2-5-16,-3 2-1 0,1 0-2 0,-1-1-1 16,-2 1-5-16,3 0-3 0,-1 2 0 0,0-2 0 15,-1 0-3-15,0-1 2 0,-1 0 2 0,0-4-6 16,0 2-1-16,-4-7 0 0,5 10 4 0,-4-6 5 15,-1-4 7-15,1 8 1 0,-1-8-4 0,0 0-3 16,0 0-3-16,-7 8 4 0,7-8-3 0,0 0 1 16,0 0 2-16,-13-3-1 0,13 3-5 0,0 0 1 15,-6-9-1-15,6 9-2 0,-6-10-4 0,4 0-1 16,1 0 0-16,1-1-4 0,0 0 1 0,1-2 2 16,1-2-8-16,1-2 2 0,0 5-6 0,2-4 0 15,-2 4 0-15,1 0-3 0,1 1-7 0,3-6-15 16,-1 2-7-16,2 3-20 0,1-2-19 0,-1 5-7 15,-2 0-10-15,3 0-12 0,-2 2-4 0,-1 2-7 0,-1 1-7 16,1 1-4-16,-1 0-4 0,0 0 4 16,-6 3 8-16,10-2 12 0,-10 2 3 0,9 0 14 0,-9 0 8 15,0 0 8-15,9 3 0 0,-9-3 11 0,3 7 5 16,-3-7 2-16,4 4 11 0,-4-4 6 0,5 6 3 16,-5-6 15-16,1 7-8 0,-1-7 8 0,9 5 1 15,-9-5 6-15,8 5-5 0,-8-5-2 0,7 5-6 16,-3-3 9-16,-4-2 0 0,13-2 5 0,-13 2-7 15,9 0 3-15,-9 0-5 0,10-3 4 0,-5 1 1 16,-5 2-2-16,10-8-4 0,-6 6 6 0,0-5-1 16,1 2 1-16,-2 0 5 0,-3 5 21 0,5-12 1 15,-3 7 1-15,-2 5 7 0,3-8 10 0,-3 8 10 16,0-6 4-16,0 6 1 0,0 0 13 0,0 0 4 16,-13-7-1-16,13 7 2 0,0 0 1 0,-15 5 0 0,7-1-8 15,-2 0-3-15,1 2 1 0,1 1-5 16,1 1-5-16,0-1-5 0,2-1-6 0,3 2-4 15,-4 0-3-15,3 1-6 0,0 0-5 0,1 0-3 16,2-1-2-16,0-8-1 0,5 15-4 0,-4-9 0 0,3 0-3 16,1-1 1-16,0 2-7 0,1-3-2 0,3 0-4 15,0-3-6-15,0 3-8 0,4-2-12 0,-2-2-13 16,0-1-5-16,0 1-4 0,-2-2-10 0,4-2-12 16,0-1-5-16,-2-2-1 0,3-1 1 0,-2 1 0 15,-2 0 4-15,3-5 8 0,-6 0 2 16,2 5 9-16,4-6 3 0,-9 2 7 0,2 2 6 0,-1-2 12 15,1 3 4-15,-3 1 8 0,-1 0 17 0,-2 7 15 16,6-10 8-16,-5 5 4 0,-1 5-4 0,0 0 0 16,0 0 0-16,-1-9-3 0,1 9-5 0,0 0-4 15,0 0 3-15,0 0-2 0,0 0-2 0,0 0-3 16,0 0-2-16,0 0-3 0,-6 22 2 0,6-22-1 16,0 0-2-16,5 12-2 0,-3-7 1 0,1 1 0 15,-3-6-4-15,9 7 1 0,-3-3-1 0,3-2 1 16,-3 0-3-16,2 0-1 0,4-1 2 0,-6 1-3 15,-6-2-6-15,16 0-6 0,-6 0-3 0,-2-3-4 16,-8 3 0-16,17-6-2 0,-7 2 4 0,-1-2-3 16,1 1 3-16,-3 2 3 0,-1-1-1 0,0-1 7 15,-6 5-2-15,10-6 3 0,-5 2-2 0,-5 4 6 16,7-4-2-16,-7 4-3 0,0 0 1 0,8-5 4 0,-8 5-1 16,12-3-3-16,-12 3 5 0,12-1-4 15,-4 4 1-15,-8-3 0 0,14 0 1 0,-5 1 2 16,0 0-1-16,5 2 4 0,-6-2-3 0,2 1-3 15,3-2 2-15,-3 0 0 0,0 2-3 0,-2-2 2 0,-8 0 2 16,15-2-1-16,-7 2 1 0,-8 0 1 0,14-5-2 16,-6 2 2-16,-2 0 1 0,1-1-3 0,-1-1-2 15,-1-4 1-15,-3 4 1 0,2-5 6 0,-1-2-9 16,1-4 3-16,0 1 3 0,-3-2-1 0,-1-1 0 16,1-8 0-16,-1 7-3 0,-1-8 2 0,0 1-4 15,-1-4 5-15,0 3-4 0,-3-3 4 0,2 4-4 16,0 1 5-16,-3-1 2 0,0 3 2 0,2 4 13 15,-4 1 0-15,0 2 3 0,3-1 0 0,-3 5 3 16,1 1-1-16,-1 0 6 0,5 4-1 0,-3 2 3 16,0-5 5-16,2 6 0 0,4 4-6 0,-5-6-2 15,5 6-4-15,-5-4-4 0,5 4-3 0,0 0 1 16,0 0 5-16,-10 15 0 0,6-6 4 0,4 2-3 16,-1 0-2-16,-3 4 1 0,3 1 6 0,1 1-3 0,1 0 1 15,1 1-3-15,0 7 9 0,-1-7-6 16,5-1-2-16,-3 0-2 0,3-1-2 0,-2 2 3 15,4 1-3-15,-2-2-1 0,1 2 2 0,0-5-6 16,2 4-1-16,0-2 0 0,2-3-3 0,-3 1 0 0,2 2 2 16,1-3-8-16,-2-1-1 0,2 1 0 15,-1-1-1-15,-1-3-9 0,3 0-10 0,-2-3-14 16,-1 4-14-16,1-5-17 0,-3 2-15 0,3-1-16 0,-1-2-21 16,1 0-21-16,0-2-16 0,-1 1-16 0,-1-2-13 15,-8-1-29-15,14-3-194 0,-10 0-432 0,-4 3 191 16</inkml:trace>
  <inkml:trace contextRef="#ctx0" brushRef="#br0" timeOffset="14278.297">20503 9102 149 0,'-10'-3'192'0,"2"1"5"0,8 2 1 16,-13-5-8-16,8 1-5 0,-2 1-15 0,7 3-14 15,-4-9-8-15,4 9-13 0,2-11-11 0,-2 11-12 16,12-12-9-16,-6 2-13 0,6 5-8 0,4-7-7 15,0 5-10-15,1-2-5 0,-1 2-2 0,-1-1-11 16,-3 6-7-16,3-3-15 0,-5 2-32 0,3 0-25 16,-4 2-35-16,-9 1-32 0,13 1-35 0,-13-1-35 0,9 1-181 15,-9-1-377-15,0 0 168 0</inkml:trace>
  <inkml:trace contextRef="#ctx0" brushRef="#br0" timeOffset="15303.525">19265 11780 75 0,'0'0'123'0,"0"0"0"15,0 0-13-15,0 0-3 0,0 0 4 0,0 0-4 16,0 0 0-16,9-2-8 0,-9 2 0 0,0 0 0 16,0 0-4-16,0 0-3 0,0 0-2 0,0 0-9 0,0 0-4 15,0 0-3-15,0 0-9 0,0 0-6 0,0 0-3 16,0 0-3-16,0 0-6 0,0 0 0 16,0 0 1-16,0 0-3 0,0 0-4 0,0 0-2 0,0 0-5 15,-19 9-1-15,19-9-2 0,0 0-5 0,-4 5-1 16,4-5-1-16,0 0-7 0,0 0 3 0,-3 8-3 15,3-8-3-15,0 0-6 0,-6 4 5 0,6-4-3 16,0 0-4-16,0 0 7 0,0 0-1 0,0 0-1 16,0 0-2-16,0 0 3 0,13 5-5 0,-13-5-1 15,15-4 0-15,-1 0-2 0,2 0 1 0,3-3-1 16,-1 2 2-16,8-3-3 0,1-1 2 0,3 0 3 16,0 1-4-16,5-4 1 0,-2 1 0 0,6 0-4 15,0-1 0-15,9 1 4 0,-11 1 0 0,1 2 0 16,-3-3 2-16,3 3-4 0,-2-1-1 0,0 0-1 15,-4 3 2-15,0-1 0 0,-4-1 2 0,-6 4-5 16,-4-1 2-16,-5 1 0 0,2-3-6 0,-2 3-2 16,-4 2-20-16,-3-1-13 0,-2-1-20 0,-4 4-14 0,0 0-16 15,0 0-14-15,0 0-21 0,0 0-8 0,-19-7-9 16,5 6-28-16,-3 2-107 0,-3 0-298 16,-1 0 132-16</inkml:trace>
  <inkml:trace contextRef="#ctx0" brushRef="#br0" timeOffset="15957.847">19416 11511 115 0,'0'0'135'15,"0"0"-12"-15,10 0 1 0,-10 0-9 0,11-1-11 16,-11 1-3-16,0 0-8 0,12 0-6 0,-12 0 0 16,6 4-3-16,-6-4 2 0,7 4-14 0,-7-4-9 15,0 0 13-15,0 0 2 0,-4 10-5 0,4-10-6 16,-12 15-9-16,5-7 2 0,-2 2-8 0,-5 1-5 15,2-1-3-15,-2 0-1 0,0-1-2 0,1 3-6 16,3-4-1-16,1 1-2 0,-1-2-5 0,1 0-3 16,0 1-4-16,-2 0-2 0,4-3-1 0,0 3-3 15,-1-1 6-15,3-3-8 0,0 2-1 0,0-2-3 0,1 1 1 16,-1-1-1-16,5-4 0 0,-7 8 0 0,3-3-4 16,4-5 2-16,-6 9-1 0,6-9 2 0,-3 7-7 15,3-7 7-15,0 0-2 0,0 10 1 0,0-10-3 16,0 0-1-16,3 9 2 0,-3-9 0 0,8 5 1 15,-5-1-1-15,3 0-9 0,-6-4 9 0,16 7-2 16,-6-3 3-16,2-1-4 0,-4 1 0 0,7 1 0 16,-4 0 4-16,9 0 0 0,-8 0 2 0,8 3-6 15,-3-2 4-15,1 0-1 0,3-2 0 0,-2 3-6 16,-1 0 7-16,2-3-1 0,-4 3 0 0,-1-3-2 16,-4 2-1-16,0-2 2 0,-1-1 1 0,-2 1-3 0,-2-1 2 15,-6-3 3-15,6 2 11 0,-6-2 7 16,0 0 3-16,0 0-2 0,0 0 7 0,0 0-2 15,0 0 1-15,-10-22-5 0,4 10 6 0,-5-1 3 0,-1-1-3 16,-1-8 1-16,-1 8 0 0,4-5 2 16,-7-5-3-16,4 2-4 0,4 4 1 0,-6-3-9 15,5 4 2-15,1-2-2 0,-1 2-3 0,2 2-6 16,0-1 2-16,3 6-13 0,-1-3-5 0,2 5-19 0,-1 2-26 16,0 1-32-16,1 1-26 0,4 4-20 15,-4-8-34-15,4 8-22 0,-1-7-205 0,1 7-419 16,0 0 186-16</inkml:trace>
  <inkml:trace contextRef="#ctx0" brushRef="#br0" timeOffset="17385.863">20277 11465 93 0,'0'0'134'0,"0"0"-12"16,18-6-23-16,-12 3-6 0,0 1-11 0,2-1-3 16,-1 2-3-16,0-2-12 0,0-1-13 0,2 3 0 15,-4-5-7-15,0 3-5 0,3-5-12 0,-3 4 10 0,1-2-6 16,-2 1-1-16,-2-1 2 0,1-4-9 0,-2 1-3 15,-1 0 1-15,0 0 6 0,-1-1 0 16,-2 1 7-16,-2 1 6 0,-1 0-9 0,1-1 3 16,-3 3 4-16,1-1 0 0,0 3 2 0,-3-1-5 0,6 4 14 15,-4-3-3-15,3 1-6 0,5 3-4 0,-18 0 3 16,18 0 0-16,-14 3-2 0,7-1-6 0,-3 1 4 16,4 1-1-16,1 0-3 0,-1 1 0 0,0 3-2 15,2-2 7-15,0 1-7 0,-1 2-1 0,2-1 0 16,1 0-1-16,0 0 2 0,1 3-3 0,1-4 3 15,0 3-4-15,0-1 0 0,3 2-1 0,-2-2 2 16,1 2 0-16,1 0-4 0,1 0 6 0,0 2-4 16,1-2 2-16,0 0-3 0,0 1 0 0,0-3-3 15,0 0 0-15,2 0-4 0,2 2 1 0,1-4-3 16,-1 3-2-16,2-4 2 0,-1 0-2 0,1 1 4 16,1-2-8-16,0 0 2 0,1-2-3 0,-1-3 4 15,1 1-7-15,1-2 2 0,3-2 1 0,-3 1 0 0,3-2-2 16,-5-1-2-16,1 2-1 0,2-5 1 0,-4 1-1 15,0 0 1-15,5-3-1 0,-6 2 2 0,2-6-3 16,-1 0 3-16,-2 1-4 0,1-5 0 0,0-4-2 16,0-2-6-16,1-1 2 0,-4-1-10 0,0-3-1 15,-1 0-12-15,3 0-4 0,0-3 1 0,-4-2 1 16,3 0-5-16,-4 1 3 0,2-1 4 0,-4 2 1 16,0 3 4-16,-4-3 2 0,0 8 6 0,-1 3-4 15,0 2 7-15,-1-6 6 0,0 8-1 0,-1 2 6 16,1 3 3-16,-1 2 1 0,2 1 5 0,-2 2-1 0,2 2 8 15,0-2-7-15,3 7 4 0,-4-8-1 16,4 8 0-16,-4-4-4 0,4 4 4 0,0 0-5 16,0 0 4-16,0 0 5 0,-10 11 0 0,7 0-7 0,3-2 3 15,0 4 7-15,0 1 6 0,-4 3-3 0,8-1 7 16,-2 4-4-16,0-2 2 0,5 5 3 16,-2 1 0-16,1 1 4 0,-1-6-3 0,5 5 1 0,0-2-5 15,0-4 2-15,4 4-4 0,-2 0 3 0,0-5-3 16,-1-1-4-16,0 0 2 0,2 1-6 0,-2 0 5 15,-1-2-6-15,-1-1 1 0,1 1-5 0,-3-4 2 16,0 0-3-16,0-2 1 0,-1-1-4 0,-2-3 2 16,1 4-1-16,-1-2 2 0,1-3-2 0,-5-4-3 15,7 8-1-15,-7-8 3 0,3 4-4 0,-3-4 0 16,0 0-1-16,3 3 4 0,-3-3-5 0,0 0 0 16,0 0-6-16,7-14-2 0,-5 9 2 0,0-4-8 15,2-2 0-15,0 2-8 0,-3-3 3 0,4 2 1 16,0-2 3-16,-1 3 1 0,-2-1 0 0,3 0 2 0,0 3 2 15,-3 2-1-15,0-1 6 0,-2 6-2 16,7-8-1-16,-4 2 4 0,-3 6 0 0,8-5 0 16,-1 2 2-16,-7 3-4 0,9-2 6 0,-9 2-3 0,0 0 2 15,13 5-1-15,-8-4 1 0,2 3 3 0,-3-1-2 16,3 2 7-16,-1-2-3 0,1 1 5 16,3 1-7-16,-1 0-1 0,1-2 3 0,-1 1 2 0,0-1-2 15,1 1 4-15,3 0-7 0,-2-1 5 0,0-2-3 16,1 1 1-16,-4-2-2 0,5 0 2 0,-2 0-1 15,1 0 0-15,-4 0-1 0,-8 0 1 0,15-3-2 16,-9 0 0-16,2-1 5 0,1-3-7 0,-3 3 0 16,1 0-3-16,-3-3-6 0,2 1-2 0,-5-1 7 15,4-2-4-15,-5 0-1 0,3-3 0 0,-1 2 2 16,-2-1 2-16,0 0 0 0,2 2 3 0,-2 0-2 16,0 9 6-16,-2-14-6 0,0 8 1 0,2 6-1 15,-3-10 3-15,3 10 1 0,-4-9 3 0,4 9 6 16,-3-7-2-16,3 7 1 0,0 0-2 0,-4-6 0 15,4 6-2-15,0 0 4 0,0 0 1 0,0 0-2 16,0 0 5-16,0 0 2 0,0 0-3 0,0 0 2 16,-8 14 5-16,8-14 0 0,-1 10-6 0,1-10 10 15,2 11-4-15,-2-11-1 0,3 12 1 0,2-6 5 16,-1 0-2-16,0 3 0 0,2-4-5 0,1 2 1 16,0-2-3-16,2-2 1 0,-1 2 0 0,0 1-4 15,0-3 1-15,-1 0 0 0,3 2-3 0,0-1-4 0,-3-2 0 16,0 0-6-16,0-1-20 0,-7-1-29 0,11 2-25 15,-11-2-33-15,10-1-37 0,-10 1-36 16,8-6-45-16,-8 6-187 0,0-8-448 0,0 8 199 0</inkml:trace>
  <inkml:trace contextRef="#ctx0" brushRef="#br0" timeOffset="17686.338">21223 10774 225 0,'-5'-9'219'0,"5"9"-14"0,-5-6-21 16,5 6-19-16,0-8-12 0,0 8-14 0,0 0-15 15,8-7-11-15,-8 7-14 0,0 0-9 0,12 0-5 16,-12 0-9-16,19 7-9 0,-10-2-1 0,-1 0-4 16,1 3-5-16,1 1-4 0,-1 0-3 0,4 3 4 15,-1 1-2-15,-3 1 9 0,4 2 1 0,-3-2 5 16,2 3-7-16,0-1-2 0,1 6-4 0,-5-5-2 0,3-1-2 15,1 0-5-15,-3-4-4 0,1 3-3 0,-4-3-2 16,5 0-3-16,-1 3-3 0,-2-2-6 0,-3-2-4 16,1-1-5-16,-1-2-14 0,0 0-28 0,2 1-24 15,-1-1-16-15,-2-3-21 0,3 1-30 0,-1 0-22 16,4-4-16-16,-1 1-20 0,0-1-26 0,1-1-142 16,-1-1-371-16,4-2 164 0</inkml:trace>
  <inkml:trace contextRef="#ctx0" brushRef="#br0" timeOffset="18253.914">21851 10935 147 0,'8'-11'154'0,"-2"2"-1"0,-3 0-5 15,-1 0-7-15,2-1-6 0,-4 3-17 0,0 0 5 16,0 7-1-16,0-13-5 0,0 4-9 0,0 9 0 16,-4-12-10-16,2 7-3 0,2 5-13 0,-7-9 1 15,-1 6-5-15,2 2-4 0,6 1-4 0,-22-3-5 16,15 4 1-16,-6 1 1 0,-1-1 7 0,-2 3-4 15,-2 2 1-15,1 1-4 0,-1 0 2 0,2 0-5 0,0 1-7 16,-3 2-2-16,5-3-6 0,-1 3-7 0,3-1 0 16,3 0-5-16,1 0-2 0,0 2-7 15,1-2 2-15,0 0 0 0,1 1-10 0,3 0 1 0,2-2-2 16,-1 1 0-16,5-1-7 0,2 2-1 0,0-6 1 16,5 3-2-16,-1-2-4 0,3 1 3 0,0-4-1 15,7 0-3-15,-2-1 2 0,2 0-13 0,0-1-2 16,-3 0 2-16,3-4-3 0,-4 2-10 0,2-2-1 15,-4 0-2-15,-1-4-1 0,1 0 0 0,-2 0-5 16,4-5 0-16,-4 2 0 0,-1-4-3 0,-1-2-8 16,-3-1-1-16,5-4 3 0,-5-3-2 0,2-1 1 15,-5-1 6-15,1-3 5 0,-2 2 1 0,-2-1 3 16,0 2 1-16,0-3 1 0,-5 2 5 0,1 11-2 16,-2-10 6-16,-2 8-1 0,4 0-1 0,-3 0 6 15,1 2 2-15,1 2-1 0,-1-1 3 0,-2 5 2 16,4 1 6-16,-3 1-2 0,3 0 3 0,0 3 8 15,-3 1 0-15,7 5-1 0,-3-9-3 0,3 9 1 0,-4-3 1 16,4 3 10-16,0 0-4 0,0 0 11 0,0 0 9 16,0 19 2-16,0-9 10 0,2 3 5 15,0 2 0-15,-2 6 12 0,2-2 1 0,4 5-3 0,0 0 1 16,-1-4 3-16,5 7-6 0,-2-2-5 16,3-2-6-16,0 1 1 0,3 1-12 0,-4-3 2 15,-1-8-6-15,6 9-2 0,-3-7-10 0,2-2-5 16,4 2-12-16,-5-3-22 0,1 1-27 0,2-3-34 0,-3 0-51 15,1-1-48-15,1-2-49 0,-1 0-73 0,-1-2-172 16,0-2-508-16,-1-1 225 0</inkml:trace>
  <inkml:trace contextRef="#ctx0" brushRef="#br0" timeOffset="18373.086">22468 10899 46 0,'0'0'218'0,"0"0"-21"0,0 0-25 0,0 0-18 15,4-5-45-15,-4 5-41 0,0 0-58 0,0 0-57 16,0 0-108-16,0 0-167 0,0 0 74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924AA9F9-5701-4955-8B94-037C4E1ED4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新細明體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新細明體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AA9F9-5701-4955-8B94-037C4E1ED423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91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8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9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477838"/>
          </a:xfrm>
          <a:prstGeom prst="rect">
            <a:avLst/>
          </a:prstGeo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133600"/>
            <a:ext cx="6553200" cy="360045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054B6-7910-4AED-86D0-E28C34E3DA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1535025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1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126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6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1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916113"/>
            <a:ext cx="7696200" cy="4033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D900-CA08-406F-A829-A1FC408005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681796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5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229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6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1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1924050" cy="594995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0"/>
            <a:ext cx="5621337" cy="5949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9BEC9-39D1-4D59-8514-831508F71F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2748065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9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331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8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1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4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5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916113"/>
            <a:ext cx="3771900" cy="1939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8438"/>
            <a:ext cx="3771900" cy="1941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1188-CF64-494C-B8FD-6489597C1CE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0711867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3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433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7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3E40B-FB34-49D0-8D2C-5E31497EE4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102276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7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536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9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2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4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5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6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5800" y="1916113"/>
            <a:ext cx="3771900" cy="1939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916113"/>
            <a:ext cx="3771900" cy="1939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5800" y="4008438"/>
            <a:ext cx="3771900" cy="1941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8438"/>
            <a:ext cx="3771900" cy="1941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819F1-C400-4FB3-B534-3E9EA31BC3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67901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9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307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6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1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348350"/>
            <a:ext cx="7980816" cy="70167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286" y="1277257"/>
            <a:ext cx="7979228" cy="4759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18BE7-4141-43D3-8D5C-3E144E7F8F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5194279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3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409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6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9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1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2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3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5CDE2-03BD-4058-AE6B-28B56E6F94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46000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7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512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7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1299" y="377372"/>
            <a:ext cx="7690530" cy="658132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916113"/>
            <a:ext cx="3771900" cy="4033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36F16-1FFA-4B03-91AF-3BB5C8F78C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6765447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1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614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9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2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4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5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6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9B1-ABD7-4E13-B0DF-588843A9CD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746323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5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717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5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8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1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2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16A00-B886-4D17-84F3-C02B564D8E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404719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9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819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4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0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1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9FACB-BBDE-4928-BB96-84494074C4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801946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3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921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7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1D2BF-60B0-4F98-B491-FC10F64319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287870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7" name="點陣圖影像" r:id="rId3" imgW="1523810" imgH="1523810" progId="Paint.Picture">
                  <p:embed/>
                </p:oleObj>
              </mc:Choice>
              <mc:Fallback>
                <p:oleObj name="點陣圖影像" r:id="rId3" imgW="1523810" imgH="1523810" progId="Paint.Picture">
                  <p:embed/>
                  <p:pic>
                    <p:nvPicPr>
                      <p:cNvPr id="1024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7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3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" name="Picture 6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1E037-A6EC-4EFD-B55E-0236735719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3578177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8175" y="258763"/>
            <a:ext cx="804068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/>
        </p:nvSpPr>
        <p:spPr bwMode="auto">
          <a:xfrm>
            <a:off x="685800" y="1206500"/>
            <a:ext cx="76962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4000">
                <a:solidFill>
                  <a:srgbClr val="339966"/>
                </a:solidFill>
                <a:cs typeface="+mn-cs"/>
              </a:rPr>
              <a:t>        </a:t>
            </a:r>
          </a:p>
          <a:p>
            <a:pPr marL="0" lvl="1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2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3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  <a:p>
            <a:pPr marL="0" lvl="4" algn="ctr" eaLnBrk="1" hangingPunct="1">
              <a:defRPr/>
            </a:pPr>
            <a:r>
              <a:rPr lang="zh-TW" altLang="en-US" sz="4400">
                <a:solidFill>
                  <a:srgbClr val="339966"/>
                </a:solidFill>
                <a:cs typeface="+mn-cs"/>
              </a:rPr>
              <a:t>   </a:t>
            </a:r>
          </a:p>
        </p:txBody>
      </p:sp>
      <p:sp>
        <p:nvSpPr>
          <p:cNvPr id="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A5759985-297F-4B2C-853E-667806E7346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aphicFrame>
        <p:nvGraphicFramePr>
          <p:cNvPr id="1031" name="Object 56"/>
          <p:cNvGraphicFramePr>
            <a:graphicFrameLocks noChangeAspect="1"/>
          </p:cNvGraphicFramePr>
          <p:nvPr userDrawn="1"/>
        </p:nvGraphicFramePr>
        <p:xfrm>
          <a:off x="3810000" y="26670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點陣圖影像" r:id="rId17" imgW="1523810" imgH="1523810" progId="Paint.Picture">
                  <p:embed/>
                </p:oleObj>
              </mc:Choice>
              <mc:Fallback>
                <p:oleObj name="點陣圖影像" r:id="rId17" imgW="1523810" imgH="1523810" progId="Paint.Picture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60"/>
          <p:cNvSpPr>
            <a:spLocks noChangeArrowheads="1"/>
          </p:cNvSpPr>
          <p:nvPr userDrawn="1"/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kumimoji="0" lang="en-US" altLang="zh-TW" sz="1400">
              <a:cs typeface="+mn-cs"/>
            </a:endParaRPr>
          </a:p>
        </p:txBody>
      </p:sp>
      <p:sp>
        <p:nvSpPr>
          <p:cNvPr id="1033" name="Freeform 62"/>
          <p:cNvSpPr>
            <a:spLocks noChangeArrowheads="1"/>
          </p:cNvSpPr>
          <p:nvPr userDrawn="1"/>
        </p:nvSpPr>
        <p:spPr bwMode="auto">
          <a:xfrm>
            <a:off x="625475" y="1128713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9AB7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63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AB7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5" name="Group 64"/>
          <p:cNvGrpSpPr>
            <a:grpSpLocks/>
          </p:cNvGrpSpPr>
          <p:nvPr userDrawn="1"/>
        </p:nvGrpSpPr>
        <p:grpSpPr bwMode="auto">
          <a:xfrm>
            <a:off x="0" y="-357188"/>
            <a:ext cx="8686800" cy="4876801"/>
            <a:chOff x="0" y="0"/>
            <a:chExt cx="5472" cy="3072"/>
          </a:xfrm>
        </p:grpSpPr>
        <p:sp>
          <p:nvSpPr>
            <p:cNvPr id="1038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rgbClr val="9A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en-US" sz="2400">
                <a:latin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1039" name="Group 66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40" name="Rectangle 67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rgbClr val="9AB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zh-TW" altLang="en-US" sz="2400">
                  <a:latin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1041" name="Line 68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rgbClr val="20AE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36" name="Picture 69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71" descr="clip_image020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4425"/>
            <a:ext cx="6842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+mj-lt"/>
          <a:ea typeface="+mj-ea"/>
          <a:cs typeface="新細明體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Comic Sans MS" pitchFamily="66" charset="0"/>
          <a:ea typeface="新細明體" pitchFamily="18" charset="-120"/>
          <a:cs typeface="新細明體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Comic Sans MS" pitchFamily="66" charset="0"/>
          <a:ea typeface="新細明體" pitchFamily="18" charset="-120"/>
          <a:cs typeface="新細明體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Comic Sans MS" pitchFamily="66" charset="0"/>
          <a:ea typeface="新細明體" pitchFamily="18" charset="-120"/>
          <a:cs typeface="新細明體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9966"/>
          </a:solidFill>
          <a:latin typeface="Comic Sans MS" pitchFamily="66" charset="0"/>
          <a:ea typeface="新細明體" pitchFamily="18" charset="-120"/>
          <a:cs typeface="新細明體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339966"/>
          </a:solidFill>
          <a:latin typeface="Comic Sans MS" pitchFamily="66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339966"/>
          </a:solidFill>
          <a:latin typeface="Comic Sans MS" pitchFamily="66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339966"/>
          </a:solidFill>
          <a:latin typeface="Comic Sans MS" pitchFamily="66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339966"/>
          </a:solidFill>
          <a:latin typeface="Comic Sans MS" pitchFamily="66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新細明體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新細明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新細明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新細明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新細明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Binary Search Tree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Definition: A binary search tree is a binary tree. It may be empty. If it is not empty then it satisfies the following properties: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Every node has exactly one key and no two nodes have the same key (i.e., the keys in the tree are distinct)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The keys (if any) in the left subtree are smaller than the key in the root.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The keys (if any) in the right subtree are larger than the key in the root.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The left and right subtrees are also binary search trees.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 of BST results in ascending order of elements</a:t>
            </a:r>
            <a:endParaRPr lang="en-US" altLang="zh-TW" sz="2800" dirty="0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17888"/>
            <a:ext cx="8382000" cy="2790825"/>
          </a:xfrm>
        </p:spPr>
        <p:txBody>
          <a:bodyPr rtlCol="0">
            <a:normAutofit fontScale="3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To insert 8 into the above tree				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Compare with root item. 8&lt;10, hence move left and reach 7.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Now 8&gt;7. So move right and reach 9.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8&lt;9. Move left and the correct position is obtained.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8600" dirty="0">
                <a:latin typeface="Times New Roman" pitchFamily="18" charset="0"/>
                <a:cs typeface="Times New Roman" pitchFamily="18" charset="0"/>
              </a:rPr>
              <a:t>Insert 8 to the left of 9.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28" name="Oval 27"/>
          <p:cNvSpPr/>
          <p:nvPr/>
        </p:nvSpPr>
        <p:spPr>
          <a:xfrm>
            <a:off x="1752600" y="381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580" name="TextBox 28"/>
          <p:cNvSpPr txBox="1">
            <a:spLocks noChangeArrowheads="1"/>
          </p:cNvSpPr>
          <p:nvPr/>
        </p:nvSpPr>
        <p:spPr bwMode="auto">
          <a:xfrm>
            <a:off x="1828800" y="457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10 </a:t>
            </a:r>
          </a:p>
        </p:txBody>
      </p:sp>
      <p:sp>
        <p:nvSpPr>
          <p:cNvPr id="30" name="Oval 29"/>
          <p:cNvSpPr/>
          <p:nvPr/>
        </p:nvSpPr>
        <p:spPr>
          <a:xfrm>
            <a:off x="1066800" y="1143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582" name="TextBox 30"/>
          <p:cNvSpPr txBox="1">
            <a:spLocks noChangeArrowheads="1"/>
          </p:cNvSpPr>
          <p:nvPr/>
        </p:nvSpPr>
        <p:spPr bwMode="auto">
          <a:xfrm>
            <a:off x="1219200" y="1219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7 </a:t>
            </a:r>
          </a:p>
        </p:txBody>
      </p:sp>
      <p:sp>
        <p:nvSpPr>
          <p:cNvPr id="32" name="Oval 31"/>
          <p:cNvSpPr/>
          <p:nvPr/>
        </p:nvSpPr>
        <p:spPr>
          <a:xfrm>
            <a:off x="2514600" y="1143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584" name="TextBox 32"/>
          <p:cNvSpPr txBox="1">
            <a:spLocks noChangeArrowheads="1"/>
          </p:cNvSpPr>
          <p:nvPr/>
        </p:nvSpPr>
        <p:spPr bwMode="auto">
          <a:xfrm>
            <a:off x="2590800" y="1219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15 </a:t>
            </a:r>
          </a:p>
        </p:txBody>
      </p:sp>
      <p:sp>
        <p:nvSpPr>
          <p:cNvPr id="34" name="Oval 33"/>
          <p:cNvSpPr/>
          <p:nvPr/>
        </p:nvSpPr>
        <p:spPr>
          <a:xfrm>
            <a:off x="609600" y="1905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586" name="TextBox 34"/>
          <p:cNvSpPr txBox="1">
            <a:spLocks noChangeArrowheads="1"/>
          </p:cNvSpPr>
          <p:nvPr/>
        </p:nvSpPr>
        <p:spPr bwMode="auto">
          <a:xfrm>
            <a:off x="762000" y="19812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5 </a:t>
            </a:r>
          </a:p>
        </p:txBody>
      </p:sp>
      <p:sp>
        <p:nvSpPr>
          <p:cNvPr id="36" name="Oval 35"/>
          <p:cNvSpPr/>
          <p:nvPr/>
        </p:nvSpPr>
        <p:spPr>
          <a:xfrm>
            <a:off x="1524000" y="1905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588" name="TextBox 36"/>
          <p:cNvSpPr txBox="1">
            <a:spLocks noChangeArrowheads="1"/>
          </p:cNvSpPr>
          <p:nvPr/>
        </p:nvSpPr>
        <p:spPr bwMode="auto">
          <a:xfrm>
            <a:off x="1676400" y="19812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9 </a:t>
            </a:r>
          </a:p>
        </p:txBody>
      </p:sp>
      <p:cxnSp>
        <p:nvCxnSpPr>
          <p:cNvPr id="38" name="Straight Connector 37"/>
          <p:cNvCxnSpPr>
            <a:stCxn id="28" idx="3"/>
            <a:endCxn id="30" idx="0"/>
          </p:cNvCxnSpPr>
          <p:nvPr/>
        </p:nvCxnSpPr>
        <p:spPr>
          <a:xfrm rot="5400000">
            <a:off x="1420812" y="722313"/>
            <a:ext cx="371475" cy="46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2" idx="1"/>
          </p:cNvCxnSpPr>
          <p:nvPr/>
        </p:nvCxnSpPr>
        <p:spPr>
          <a:xfrm>
            <a:off x="2133600" y="838200"/>
            <a:ext cx="469900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2582" idx="2"/>
            <a:endCxn id="36" idx="1"/>
          </p:cNvCxnSpPr>
          <p:nvPr/>
        </p:nvCxnSpPr>
        <p:spPr>
          <a:xfrm rot="16200000" flipH="1">
            <a:off x="1339056" y="1697832"/>
            <a:ext cx="382587" cy="165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4" idx="0"/>
          </p:cNvCxnSpPr>
          <p:nvPr/>
        </p:nvCxnSpPr>
        <p:spPr>
          <a:xfrm rot="5400000">
            <a:off x="876300" y="15621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09800" y="19812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2594" name="TextBox 42"/>
          <p:cNvSpPr txBox="1">
            <a:spLocks noChangeArrowheads="1"/>
          </p:cNvSpPr>
          <p:nvPr/>
        </p:nvSpPr>
        <p:spPr bwMode="auto">
          <a:xfrm>
            <a:off x="2362200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44" name="Oval 43"/>
          <p:cNvSpPr/>
          <p:nvPr/>
        </p:nvSpPr>
        <p:spPr>
          <a:xfrm>
            <a:off x="3124200" y="1916113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596" name="TextBox 44"/>
          <p:cNvSpPr txBox="1">
            <a:spLocks noChangeArrowheads="1"/>
          </p:cNvSpPr>
          <p:nvPr/>
        </p:nvSpPr>
        <p:spPr bwMode="auto">
          <a:xfrm>
            <a:off x="3276600" y="1992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17 </a:t>
            </a:r>
          </a:p>
        </p:txBody>
      </p:sp>
      <p:cxnSp>
        <p:nvCxnSpPr>
          <p:cNvPr id="46" name="Straight Connector 45"/>
          <p:cNvCxnSpPr>
            <a:endCxn id="44" idx="1"/>
          </p:cNvCxnSpPr>
          <p:nvPr/>
        </p:nvCxnSpPr>
        <p:spPr>
          <a:xfrm rot="16200000" flipH="1">
            <a:off x="2919412" y="1690688"/>
            <a:ext cx="384175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0"/>
          </p:cNvCxnSpPr>
          <p:nvPr/>
        </p:nvCxnSpPr>
        <p:spPr>
          <a:xfrm rot="5400000">
            <a:off x="2476500" y="16383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29400" y="5334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600" name="TextBox 48"/>
          <p:cNvSpPr txBox="1">
            <a:spLocks noChangeArrowheads="1"/>
          </p:cNvSpPr>
          <p:nvPr/>
        </p:nvSpPr>
        <p:spPr bwMode="auto">
          <a:xfrm>
            <a:off x="6705600" y="609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10 </a:t>
            </a:r>
          </a:p>
        </p:txBody>
      </p:sp>
      <p:sp>
        <p:nvSpPr>
          <p:cNvPr id="50" name="Oval 49"/>
          <p:cNvSpPr/>
          <p:nvPr/>
        </p:nvSpPr>
        <p:spPr>
          <a:xfrm>
            <a:off x="5943600" y="12954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602" name="TextBox 50"/>
          <p:cNvSpPr txBox="1">
            <a:spLocks noChangeArrowheads="1"/>
          </p:cNvSpPr>
          <p:nvPr/>
        </p:nvSpPr>
        <p:spPr bwMode="auto">
          <a:xfrm>
            <a:off x="6096000" y="1371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7 </a:t>
            </a:r>
          </a:p>
        </p:txBody>
      </p:sp>
      <p:sp>
        <p:nvSpPr>
          <p:cNvPr id="52" name="Oval 51"/>
          <p:cNvSpPr/>
          <p:nvPr/>
        </p:nvSpPr>
        <p:spPr>
          <a:xfrm>
            <a:off x="7391400" y="12954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604" name="TextBox 52"/>
          <p:cNvSpPr txBox="1">
            <a:spLocks noChangeArrowheads="1"/>
          </p:cNvSpPr>
          <p:nvPr/>
        </p:nvSpPr>
        <p:spPr bwMode="auto">
          <a:xfrm>
            <a:off x="7467600" y="1371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15 </a:t>
            </a:r>
          </a:p>
        </p:txBody>
      </p:sp>
      <p:sp>
        <p:nvSpPr>
          <p:cNvPr id="54" name="Oval 53"/>
          <p:cNvSpPr/>
          <p:nvPr/>
        </p:nvSpPr>
        <p:spPr>
          <a:xfrm>
            <a:off x="5486400" y="20574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606" name="TextBox 54"/>
          <p:cNvSpPr txBox="1">
            <a:spLocks noChangeArrowheads="1"/>
          </p:cNvSpPr>
          <p:nvPr/>
        </p:nvSpPr>
        <p:spPr bwMode="auto">
          <a:xfrm>
            <a:off x="5638800" y="2133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5 </a:t>
            </a:r>
          </a:p>
        </p:txBody>
      </p:sp>
      <p:sp>
        <p:nvSpPr>
          <p:cNvPr id="56" name="Oval 55"/>
          <p:cNvSpPr/>
          <p:nvPr/>
        </p:nvSpPr>
        <p:spPr>
          <a:xfrm>
            <a:off x="6400800" y="20574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608" name="TextBox 56"/>
          <p:cNvSpPr txBox="1">
            <a:spLocks noChangeArrowheads="1"/>
          </p:cNvSpPr>
          <p:nvPr/>
        </p:nvSpPr>
        <p:spPr bwMode="auto">
          <a:xfrm>
            <a:off x="6553200" y="2133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9 </a:t>
            </a:r>
          </a:p>
        </p:txBody>
      </p:sp>
      <p:cxnSp>
        <p:nvCxnSpPr>
          <p:cNvPr id="58" name="Straight Connector 57"/>
          <p:cNvCxnSpPr>
            <a:stCxn id="48" idx="3"/>
            <a:endCxn id="50" idx="0"/>
          </p:cNvCxnSpPr>
          <p:nvPr/>
        </p:nvCxnSpPr>
        <p:spPr>
          <a:xfrm rot="5400000">
            <a:off x="6297612" y="874713"/>
            <a:ext cx="371475" cy="46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2" idx="1"/>
          </p:cNvCxnSpPr>
          <p:nvPr/>
        </p:nvCxnSpPr>
        <p:spPr>
          <a:xfrm>
            <a:off x="7010400" y="990600"/>
            <a:ext cx="469900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2602" idx="2"/>
            <a:endCxn id="56" idx="1"/>
          </p:cNvCxnSpPr>
          <p:nvPr/>
        </p:nvCxnSpPr>
        <p:spPr>
          <a:xfrm rot="16200000" flipH="1">
            <a:off x="6215856" y="1850232"/>
            <a:ext cx="382587" cy="165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0"/>
          </p:cNvCxnSpPr>
          <p:nvPr/>
        </p:nvCxnSpPr>
        <p:spPr>
          <a:xfrm rot="5400000">
            <a:off x="5753100" y="17145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86600" y="21336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2614" name="TextBox 62"/>
          <p:cNvSpPr txBox="1">
            <a:spLocks noChangeArrowheads="1"/>
          </p:cNvSpPr>
          <p:nvPr/>
        </p:nvSpPr>
        <p:spPr bwMode="auto">
          <a:xfrm>
            <a:off x="7239000" y="22098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64" name="Oval 63"/>
          <p:cNvSpPr/>
          <p:nvPr/>
        </p:nvSpPr>
        <p:spPr>
          <a:xfrm>
            <a:off x="8001000" y="2068513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616" name="TextBox 64"/>
          <p:cNvSpPr txBox="1">
            <a:spLocks noChangeArrowheads="1"/>
          </p:cNvSpPr>
          <p:nvPr/>
        </p:nvSpPr>
        <p:spPr bwMode="auto">
          <a:xfrm>
            <a:off x="8153400" y="21447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17 </a:t>
            </a:r>
          </a:p>
        </p:txBody>
      </p:sp>
      <p:cxnSp>
        <p:nvCxnSpPr>
          <p:cNvPr id="66" name="Straight Connector 65"/>
          <p:cNvCxnSpPr>
            <a:endCxn id="64" idx="1"/>
          </p:cNvCxnSpPr>
          <p:nvPr/>
        </p:nvCxnSpPr>
        <p:spPr>
          <a:xfrm rot="16200000" flipH="1">
            <a:off x="7796212" y="1843088"/>
            <a:ext cx="384175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2" idx="0"/>
          </p:cNvCxnSpPr>
          <p:nvPr/>
        </p:nvCxnSpPr>
        <p:spPr>
          <a:xfrm rot="5400000">
            <a:off x="7353300" y="17907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3810000" y="990600"/>
            <a:ext cx="1219200" cy="685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19800" y="2906713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2621" name="TextBox 69"/>
          <p:cNvSpPr txBox="1">
            <a:spLocks noChangeArrowheads="1"/>
          </p:cNvSpPr>
          <p:nvPr/>
        </p:nvSpPr>
        <p:spPr bwMode="auto">
          <a:xfrm>
            <a:off x="6172200" y="298291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8 </a:t>
            </a: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6324600" y="2667000"/>
            <a:ext cx="381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200"/>
              <a:t>Insertion Into A Binary Search Tree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1190625"/>
            <a:ext cx="3759200" cy="5073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typedef struct node *Nodeptr;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struct node{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int data;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Nodeptr rchild;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Nodeptr lchild;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void Insert(Nodeptr *root, int item){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Nodeptr temp= getnode();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temp-&gt;data = item;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temp-&gt;lchild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temp-&gt;rchild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if (*root==NULL)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	*root = temp; 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Nodeptr parent, cur;</a:t>
            </a:r>
          </a:p>
        </p:txBody>
      </p:sp>
      <p:sp>
        <p:nvSpPr>
          <p:cNvPr id="156676" name="Rectangle 1"/>
          <p:cNvSpPr>
            <a:spLocks noChangeArrowheads="1"/>
          </p:cNvSpPr>
          <p:nvPr/>
        </p:nvSpPr>
        <p:spPr bwMode="auto">
          <a:xfrm>
            <a:off x="4462463" y="1190625"/>
            <a:ext cx="4681537" cy="5754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/*traverse until correct position is found*/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parent=NULL;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cur=*root;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while(cur){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parent=cur;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if (item==cur-&gt;data 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    </a:t>
            </a:r>
            <a:r>
              <a:rPr lang="en-US" altLang="zh-TW" sz="2000" dirty="0" err="1">
                <a:latin typeface="Arial" panose="020B0604020202020204" pitchFamily="34" charset="0"/>
              </a:rPr>
              <a:t>printf</a:t>
            </a:r>
            <a:r>
              <a:rPr lang="en-US" altLang="zh-TW" sz="2000" dirty="0">
                <a:latin typeface="Arial" panose="020B0604020202020204" pitchFamily="34" charset="0"/>
              </a:rPr>
              <a:t>("Duplicates Not allowed");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    free(temp);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    return;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else if (item&lt;cur-&gt;data)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        cur=cur-&gt;</a:t>
            </a:r>
            <a:r>
              <a:rPr lang="en-US" altLang="zh-TW" sz="2000" dirty="0" err="1">
                <a:latin typeface="Arial" panose="020B0604020202020204" pitchFamily="34" charset="0"/>
              </a:rPr>
              <a:t>lchild</a:t>
            </a:r>
            <a:r>
              <a:rPr lang="en-US" altLang="zh-TW" sz="20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    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        cur=cur-&gt;</a:t>
            </a:r>
            <a:r>
              <a:rPr lang="en-US" altLang="zh-TW" sz="2000" dirty="0" err="1">
                <a:latin typeface="Arial" panose="020B0604020202020204" pitchFamily="34" charset="0"/>
              </a:rPr>
              <a:t>rchild</a:t>
            </a:r>
            <a:r>
              <a:rPr lang="en-US" altLang="zh-TW" sz="2000" dirty="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if (item&lt;parent-&gt;data)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parent-&gt;</a:t>
            </a:r>
            <a:r>
              <a:rPr lang="en-US" altLang="zh-TW" sz="2000" dirty="0" err="1">
                <a:latin typeface="Arial" panose="020B0604020202020204" pitchFamily="34" charset="0"/>
              </a:rPr>
              <a:t>lchild</a:t>
            </a:r>
            <a:r>
              <a:rPr lang="en-US" altLang="zh-TW" sz="2000" dirty="0">
                <a:latin typeface="Arial" panose="020B0604020202020204" pitchFamily="34" charset="0"/>
              </a:rPr>
              <a:t> = temp;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    parent-&gt;</a:t>
            </a:r>
            <a:r>
              <a:rPr lang="en-US" altLang="zh-TW" sz="2000" dirty="0" err="1">
                <a:latin typeface="Arial" panose="020B0604020202020204" pitchFamily="34" charset="0"/>
              </a:rPr>
              <a:t>rchild</a:t>
            </a:r>
            <a:r>
              <a:rPr lang="en-US" altLang="zh-TW" sz="2000" dirty="0">
                <a:latin typeface="Arial" panose="020B0604020202020204" pitchFamily="34" charset="0"/>
              </a:rPr>
              <a:t> = temp;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    return;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Arial" panose="020B0604020202020204" pitchFamily="34" charset="0"/>
              </a:rPr>
              <a:t>}</a:t>
            </a:r>
            <a:endParaRPr lang="en-US" altLang="en-US" sz="2000" dirty="0"/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600"/>
              <a:t>Deletion From A Binary Search Tree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8080375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Delete a leaf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 leaf node which is a right child of its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 leaf node which is a left child of its parent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Delete a non-leaf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 node that has one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 node that has two children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Replaced by the largest element in its left subtree,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Replaced by the  smallest element in its right subtree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600"/>
              <a:t>Deleting From A Binary Search Tree</a:t>
            </a:r>
          </a:p>
        </p:txBody>
      </p:sp>
      <p:sp>
        <p:nvSpPr>
          <p:cNvPr id="158733" name="Oval 13"/>
          <p:cNvSpPr>
            <a:spLocks noChangeArrowheads="1"/>
          </p:cNvSpPr>
          <p:nvPr/>
        </p:nvSpPr>
        <p:spPr bwMode="auto">
          <a:xfrm>
            <a:off x="4332287" y="2361747"/>
            <a:ext cx="479425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30</a:t>
            </a:r>
          </a:p>
        </p:txBody>
      </p:sp>
      <p:sp>
        <p:nvSpPr>
          <p:cNvPr id="158734" name="Oval 14"/>
          <p:cNvSpPr>
            <a:spLocks noChangeArrowheads="1"/>
          </p:cNvSpPr>
          <p:nvPr/>
        </p:nvSpPr>
        <p:spPr bwMode="auto">
          <a:xfrm>
            <a:off x="3676649" y="3231697"/>
            <a:ext cx="479425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158735" name="Oval 15"/>
          <p:cNvSpPr>
            <a:spLocks noChangeArrowheads="1"/>
          </p:cNvSpPr>
          <p:nvPr/>
        </p:nvSpPr>
        <p:spPr bwMode="auto">
          <a:xfrm>
            <a:off x="4995862" y="3230110"/>
            <a:ext cx="479425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40</a:t>
            </a:r>
          </a:p>
        </p:txBody>
      </p:sp>
      <p:sp>
        <p:nvSpPr>
          <p:cNvPr id="464912" name="Oval 16"/>
          <p:cNvSpPr>
            <a:spLocks noChangeArrowheads="1"/>
          </p:cNvSpPr>
          <p:nvPr/>
        </p:nvSpPr>
        <p:spPr bwMode="auto">
          <a:xfrm>
            <a:off x="3222624" y="4258810"/>
            <a:ext cx="479425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464913" name="Oval 17"/>
          <p:cNvSpPr>
            <a:spLocks noChangeArrowheads="1"/>
          </p:cNvSpPr>
          <p:nvPr/>
        </p:nvSpPr>
        <p:spPr bwMode="auto">
          <a:xfrm>
            <a:off x="5427662" y="4271510"/>
            <a:ext cx="479425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80</a:t>
            </a:r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 flipH="1">
            <a:off x="4027487" y="2812597"/>
            <a:ext cx="363537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15" name="Line 19"/>
          <p:cNvSpPr>
            <a:spLocks noChangeShapeType="1"/>
          </p:cNvSpPr>
          <p:nvPr/>
        </p:nvSpPr>
        <p:spPr bwMode="auto">
          <a:xfrm flipH="1">
            <a:off x="3533774" y="3698422"/>
            <a:ext cx="2619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40" name="Line 20"/>
          <p:cNvSpPr>
            <a:spLocks noChangeShapeType="1"/>
          </p:cNvSpPr>
          <p:nvPr/>
        </p:nvSpPr>
        <p:spPr bwMode="auto">
          <a:xfrm>
            <a:off x="4710112" y="2798310"/>
            <a:ext cx="4064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17" name="Line 21"/>
          <p:cNvSpPr>
            <a:spLocks noChangeShapeType="1"/>
          </p:cNvSpPr>
          <p:nvPr/>
        </p:nvSpPr>
        <p:spPr bwMode="auto">
          <a:xfrm>
            <a:off x="5333999" y="3726997"/>
            <a:ext cx="217488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18" name="Oval 22"/>
          <p:cNvSpPr>
            <a:spLocks noChangeArrowheads="1"/>
          </p:cNvSpPr>
          <p:nvPr/>
        </p:nvSpPr>
        <p:spPr bwMode="auto">
          <a:xfrm>
            <a:off x="4656137" y="4284210"/>
            <a:ext cx="479425" cy="4937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35</a:t>
            </a:r>
          </a:p>
        </p:txBody>
      </p:sp>
      <p:sp>
        <p:nvSpPr>
          <p:cNvPr id="464919" name="Line 23"/>
          <p:cNvSpPr>
            <a:spLocks noChangeShapeType="1"/>
          </p:cNvSpPr>
          <p:nvPr/>
        </p:nvSpPr>
        <p:spPr bwMode="auto">
          <a:xfrm flipH="1">
            <a:off x="4914899" y="3698422"/>
            <a:ext cx="217488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64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64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64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64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64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12" grpId="0" animBg="1"/>
      <p:bldP spid="464913" grpId="0" animBg="1"/>
      <p:bldP spid="4649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600"/>
              <a:t>Deleting From A Binary Search Tree</a:t>
            </a:r>
            <a:endParaRPr lang="zh-TW" altLang="en-US" sz="3600"/>
          </a:p>
        </p:txBody>
      </p:sp>
      <p:sp>
        <p:nvSpPr>
          <p:cNvPr id="159747" name="Oval 3"/>
          <p:cNvSpPr>
            <a:spLocks noChangeArrowheads="1"/>
          </p:cNvSpPr>
          <p:nvPr/>
        </p:nvSpPr>
        <p:spPr bwMode="auto">
          <a:xfrm>
            <a:off x="3900488" y="3285218"/>
            <a:ext cx="479425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465924" name="Oval 4"/>
          <p:cNvSpPr>
            <a:spLocks noChangeArrowheads="1"/>
          </p:cNvSpPr>
          <p:nvPr/>
        </p:nvSpPr>
        <p:spPr bwMode="auto">
          <a:xfrm>
            <a:off x="3905250" y="3291568"/>
            <a:ext cx="479425" cy="4937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4560888" y="2421618"/>
            <a:ext cx="479425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30</a:t>
            </a:r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5224463" y="3289981"/>
            <a:ext cx="479425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40</a:t>
            </a:r>
          </a:p>
        </p:txBody>
      </p:sp>
      <p:sp>
        <p:nvSpPr>
          <p:cNvPr id="465927" name="Oval 7"/>
          <p:cNvSpPr>
            <a:spLocks noChangeArrowheads="1"/>
          </p:cNvSpPr>
          <p:nvPr/>
        </p:nvSpPr>
        <p:spPr bwMode="auto">
          <a:xfrm>
            <a:off x="3451225" y="4318681"/>
            <a:ext cx="479425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159752" name="Oval 8"/>
          <p:cNvSpPr>
            <a:spLocks noChangeArrowheads="1"/>
          </p:cNvSpPr>
          <p:nvPr/>
        </p:nvSpPr>
        <p:spPr bwMode="auto">
          <a:xfrm>
            <a:off x="5656263" y="4331381"/>
            <a:ext cx="479425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80</a:t>
            </a:r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H="1">
            <a:off x="4256088" y="2872468"/>
            <a:ext cx="363537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30" name="Line 10"/>
          <p:cNvSpPr>
            <a:spLocks noChangeShapeType="1"/>
          </p:cNvSpPr>
          <p:nvPr/>
        </p:nvSpPr>
        <p:spPr bwMode="auto">
          <a:xfrm flipH="1">
            <a:off x="3762375" y="3758293"/>
            <a:ext cx="261938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4938713" y="2858181"/>
            <a:ext cx="406400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5562600" y="3786868"/>
            <a:ext cx="217488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33" name="Oval 13"/>
          <p:cNvSpPr>
            <a:spLocks noChangeArrowheads="1"/>
          </p:cNvSpPr>
          <p:nvPr/>
        </p:nvSpPr>
        <p:spPr bwMode="auto">
          <a:xfrm>
            <a:off x="4572000" y="2420031"/>
            <a:ext cx="479425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30</a:t>
            </a:r>
          </a:p>
        </p:txBody>
      </p:sp>
      <p:sp>
        <p:nvSpPr>
          <p:cNvPr id="34" name="Text Box 58"/>
          <p:cNvSpPr txBox="1">
            <a:spLocks noChangeArrowheads="1"/>
          </p:cNvSpPr>
          <p:nvPr/>
        </p:nvSpPr>
        <p:spPr bwMode="auto">
          <a:xfrm>
            <a:off x="1050925" y="1387475"/>
            <a:ext cx="1198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non-leaf</a:t>
            </a:r>
          </a:p>
          <a:p>
            <a:pPr algn="ctr" eaLnBrk="1" hangingPunct="1"/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node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nimBg="1"/>
      <p:bldP spid="465927" grpId="0" animBg="1"/>
      <p:bldP spid="4659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0CDA2B-729F-4984-B7F8-C6905CCA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97" y="241738"/>
            <a:ext cx="8723586" cy="6348248"/>
          </a:xfrm>
        </p:spPr>
        <p:txBody>
          <a:bodyPr/>
          <a:lstStyle/>
          <a:p>
            <a:r>
              <a:rPr lang="en-US" dirty="0"/>
              <a:t>When the node to be deleted has non empty left subtree and non-empty right subtree</a:t>
            </a:r>
          </a:p>
          <a:p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64679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/>
              <a:t>CHAPTER 5</a:t>
            </a:r>
            <a:endParaRPr lang="en-US" altLang="zh-CN" sz="140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402275A-F10D-4AA7-9E6B-74BB185D76CD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CN" sz="1400"/>
          </a:p>
        </p:txBody>
      </p:sp>
      <p:sp>
        <p:nvSpPr>
          <p:cNvPr id="160772" name="Rectangle 2"/>
          <p:cNvSpPr>
            <a:spLocks noChangeArrowheads="1"/>
          </p:cNvSpPr>
          <p:nvPr/>
        </p:nvSpPr>
        <p:spPr bwMode="auto">
          <a:xfrm>
            <a:off x="438150" y="250825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 sz="4000">
                <a:solidFill>
                  <a:srgbClr val="339966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Deletion from a Binary Search Tree</a:t>
            </a:r>
          </a:p>
        </p:txBody>
      </p:sp>
      <p:sp>
        <p:nvSpPr>
          <p:cNvPr id="160773" name="Oval 3"/>
          <p:cNvSpPr>
            <a:spLocks noChangeArrowheads="1"/>
          </p:cNvSpPr>
          <p:nvPr/>
        </p:nvSpPr>
        <p:spPr bwMode="auto">
          <a:xfrm>
            <a:off x="2838450" y="1616075"/>
            <a:ext cx="392113" cy="3921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60774" name="Oval 4"/>
          <p:cNvSpPr>
            <a:spLocks noChangeArrowheads="1"/>
          </p:cNvSpPr>
          <p:nvPr/>
        </p:nvSpPr>
        <p:spPr bwMode="auto">
          <a:xfrm>
            <a:off x="2227263" y="2433638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75" name="Oval 5"/>
          <p:cNvSpPr>
            <a:spLocks noChangeArrowheads="1"/>
          </p:cNvSpPr>
          <p:nvPr/>
        </p:nvSpPr>
        <p:spPr bwMode="auto">
          <a:xfrm>
            <a:off x="3478213" y="2400300"/>
            <a:ext cx="392112" cy="392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76" name="Oval 6"/>
          <p:cNvSpPr>
            <a:spLocks noChangeArrowheads="1"/>
          </p:cNvSpPr>
          <p:nvPr/>
        </p:nvSpPr>
        <p:spPr bwMode="auto">
          <a:xfrm>
            <a:off x="1717675" y="33416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77" name="Line 7"/>
          <p:cNvSpPr>
            <a:spLocks noChangeShapeType="1"/>
          </p:cNvSpPr>
          <p:nvPr/>
        </p:nvSpPr>
        <p:spPr bwMode="auto">
          <a:xfrm flipH="1">
            <a:off x="2438400" y="2003425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Line 8"/>
          <p:cNvSpPr>
            <a:spLocks noChangeShapeType="1"/>
          </p:cNvSpPr>
          <p:nvPr/>
        </p:nvSpPr>
        <p:spPr bwMode="auto">
          <a:xfrm flipH="1">
            <a:off x="1924050" y="2803525"/>
            <a:ext cx="349250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9" name="Rectangle 9"/>
          <p:cNvSpPr>
            <a:spLocks noChangeArrowheads="1"/>
          </p:cNvSpPr>
          <p:nvPr/>
        </p:nvSpPr>
        <p:spPr bwMode="auto">
          <a:xfrm>
            <a:off x="2181225" y="24399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60780" name="Rectangle 10"/>
          <p:cNvSpPr>
            <a:spLocks noChangeArrowheads="1"/>
          </p:cNvSpPr>
          <p:nvPr/>
        </p:nvSpPr>
        <p:spPr bwMode="auto">
          <a:xfrm>
            <a:off x="3441700" y="23923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60781" name="Rectangle 11"/>
          <p:cNvSpPr>
            <a:spLocks noChangeArrowheads="1"/>
          </p:cNvSpPr>
          <p:nvPr/>
        </p:nvSpPr>
        <p:spPr bwMode="auto">
          <a:xfrm>
            <a:off x="1657350" y="3348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0782" name="Line 12"/>
          <p:cNvSpPr>
            <a:spLocks noChangeShapeType="1"/>
          </p:cNvSpPr>
          <p:nvPr/>
        </p:nvSpPr>
        <p:spPr bwMode="auto">
          <a:xfrm>
            <a:off x="3154363" y="1993900"/>
            <a:ext cx="53657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3" name="Oval 13"/>
          <p:cNvSpPr>
            <a:spLocks noChangeArrowheads="1"/>
          </p:cNvSpPr>
          <p:nvPr/>
        </p:nvSpPr>
        <p:spPr bwMode="auto">
          <a:xfrm>
            <a:off x="2643188" y="33258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84" name="Line 14"/>
          <p:cNvSpPr>
            <a:spLocks noChangeShapeType="1"/>
          </p:cNvSpPr>
          <p:nvPr/>
        </p:nvSpPr>
        <p:spPr bwMode="auto">
          <a:xfrm>
            <a:off x="2530475" y="2822575"/>
            <a:ext cx="333375" cy="51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85" name="Rectangle 15"/>
          <p:cNvSpPr>
            <a:spLocks noChangeArrowheads="1"/>
          </p:cNvSpPr>
          <p:nvPr/>
        </p:nvSpPr>
        <p:spPr bwMode="auto">
          <a:xfrm>
            <a:off x="2581275" y="33305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60786" name="Oval 16"/>
          <p:cNvSpPr>
            <a:spLocks noChangeArrowheads="1"/>
          </p:cNvSpPr>
          <p:nvPr/>
        </p:nvSpPr>
        <p:spPr bwMode="auto">
          <a:xfrm>
            <a:off x="3143250" y="333851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87" name="Rectangle 17"/>
          <p:cNvSpPr>
            <a:spLocks noChangeArrowheads="1"/>
          </p:cNvSpPr>
          <p:nvPr/>
        </p:nvSpPr>
        <p:spPr bwMode="auto">
          <a:xfrm>
            <a:off x="3106738" y="33305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60788" name="Oval 18"/>
          <p:cNvSpPr>
            <a:spLocks noChangeArrowheads="1"/>
          </p:cNvSpPr>
          <p:nvPr/>
        </p:nvSpPr>
        <p:spPr bwMode="auto">
          <a:xfrm>
            <a:off x="3892550" y="33147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89" name="Rectangle 19"/>
          <p:cNvSpPr>
            <a:spLocks noChangeArrowheads="1"/>
          </p:cNvSpPr>
          <p:nvPr/>
        </p:nvSpPr>
        <p:spPr bwMode="auto">
          <a:xfrm>
            <a:off x="3856038" y="33067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60790" name="Line 20"/>
          <p:cNvSpPr>
            <a:spLocks noChangeShapeType="1"/>
          </p:cNvSpPr>
          <p:nvPr/>
        </p:nvSpPr>
        <p:spPr bwMode="auto">
          <a:xfrm flipH="1">
            <a:off x="3322638" y="2776538"/>
            <a:ext cx="238125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1" name="Line 21"/>
          <p:cNvSpPr>
            <a:spLocks noChangeShapeType="1"/>
          </p:cNvSpPr>
          <p:nvPr/>
        </p:nvSpPr>
        <p:spPr bwMode="auto">
          <a:xfrm>
            <a:off x="3792538" y="2763838"/>
            <a:ext cx="298450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2" name="Oval 22"/>
          <p:cNvSpPr>
            <a:spLocks noChangeArrowheads="1"/>
          </p:cNvSpPr>
          <p:nvPr/>
        </p:nvSpPr>
        <p:spPr bwMode="auto">
          <a:xfrm>
            <a:off x="2797175" y="428783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93" name="Rectangle 23"/>
          <p:cNvSpPr>
            <a:spLocks noChangeArrowheads="1"/>
          </p:cNvSpPr>
          <p:nvPr/>
        </p:nvSpPr>
        <p:spPr bwMode="auto">
          <a:xfrm>
            <a:off x="2760663" y="42799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160794" name="Oval 24"/>
          <p:cNvSpPr>
            <a:spLocks noChangeArrowheads="1"/>
          </p:cNvSpPr>
          <p:nvPr/>
        </p:nvSpPr>
        <p:spPr bwMode="auto">
          <a:xfrm>
            <a:off x="3546475" y="42640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95" name="Rectangle 25"/>
          <p:cNvSpPr>
            <a:spLocks noChangeArrowheads="1"/>
          </p:cNvSpPr>
          <p:nvPr/>
        </p:nvSpPr>
        <p:spPr bwMode="auto">
          <a:xfrm>
            <a:off x="3509963" y="42560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160796" name="Line 26"/>
          <p:cNvSpPr>
            <a:spLocks noChangeShapeType="1"/>
          </p:cNvSpPr>
          <p:nvPr/>
        </p:nvSpPr>
        <p:spPr bwMode="auto">
          <a:xfrm flipH="1">
            <a:off x="2982913" y="3724275"/>
            <a:ext cx="238125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7" name="Line 27"/>
          <p:cNvSpPr>
            <a:spLocks noChangeShapeType="1"/>
          </p:cNvSpPr>
          <p:nvPr/>
        </p:nvSpPr>
        <p:spPr bwMode="auto">
          <a:xfrm>
            <a:off x="3446463" y="3713163"/>
            <a:ext cx="298450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98" name="Oval 28"/>
          <p:cNvSpPr>
            <a:spLocks noChangeArrowheads="1"/>
          </p:cNvSpPr>
          <p:nvPr/>
        </p:nvSpPr>
        <p:spPr bwMode="auto">
          <a:xfrm>
            <a:off x="3222625" y="50942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0799" name="Rectangle 29"/>
          <p:cNvSpPr>
            <a:spLocks noChangeArrowheads="1"/>
          </p:cNvSpPr>
          <p:nvPr/>
        </p:nvSpPr>
        <p:spPr bwMode="auto">
          <a:xfrm>
            <a:off x="3186113" y="50863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52</a:t>
            </a:r>
          </a:p>
        </p:txBody>
      </p:sp>
      <p:sp>
        <p:nvSpPr>
          <p:cNvPr id="160800" name="Line 30"/>
          <p:cNvSpPr>
            <a:spLocks noChangeShapeType="1"/>
          </p:cNvSpPr>
          <p:nvPr/>
        </p:nvSpPr>
        <p:spPr bwMode="auto">
          <a:xfrm flipH="1">
            <a:off x="3411538" y="4597400"/>
            <a:ext cx="203200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3" name="Rectangle 56"/>
          <p:cNvSpPr>
            <a:spLocks noChangeArrowheads="1"/>
          </p:cNvSpPr>
          <p:nvPr/>
        </p:nvSpPr>
        <p:spPr bwMode="auto">
          <a:xfrm>
            <a:off x="1866900" y="5638800"/>
            <a:ext cx="247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Before deleting 40</a:t>
            </a:r>
          </a:p>
        </p:txBody>
      </p:sp>
      <p:sp>
        <p:nvSpPr>
          <p:cNvPr id="160824" name="Rectangle 57"/>
          <p:cNvSpPr>
            <a:spLocks noChangeArrowheads="1"/>
          </p:cNvSpPr>
          <p:nvPr/>
        </p:nvSpPr>
        <p:spPr bwMode="auto">
          <a:xfrm>
            <a:off x="5946775" y="5624513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After deleting 40</a:t>
            </a:r>
          </a:p>
        </p:txBody>
      </p:sp>
      <p:sp>
        <p:nvSpPr>
          <p:cNvPr id="160825" name="Text Box 58"/>
          <p:cNvSpPr txBox="1">
            <a:spLocks noChangeArrowheads="1"/>
          </p:cNvSpPr>
          <p:nvPr/>
        </p:nvSpPr>
        <p:spPr bwMode="auto">
          <a:xfrm>
            <a:off x="1050925" y="1387475"/>
            <a:ext cx="1198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non-leaf</a:t>
            </a:r>
          </a:p>
          <a:p>
            <a:pPr algn="ctr" eaLnBrk="1" hangingPunct="1"/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160826" name="Line 61"/>
          <p:cNvSpPr>
            <a:spLocks noChangeShapeType="1"/>
          </p:cNvSpPr>
          <p:nvPr/>
        </p:nvSpPr>
        <p:spPr bwMode="auto">
          <a:xfrm>
            <a:off x="3322638" y="1685925"/>
            <a:ext cx="676275" cy="5588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7" name="Line 62"/>
          <p:cNvSpPr>
            <a:spLocks noChangeShapeType="1"/>
          </p:cNvSpPr>
          <p:nvPr/>
        </p:nvSpPr>
        <p:spPr bwMode="auto">
          <a:xfrm flipH="1">
            <a:off x="3787775" y="2292350"/>
            <a:ext cx="285750" cy="74295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322638" y="3078163"/>
            <a:ext cx="465137" cy="1217612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3"/>
          <p:cNvSpPr>
            <a:spLocks noChangeArrowheads="1"/>
          </p:cNvSpPr>
          <p:nvPr/>
        </p:nvSpPr>
        <p:spPr bwMode="auto">
          <a:xfrm>
            <a:off x="7002409" y="1650491"/>
            <a:ext cx="392113" cy="392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/>
            <a:r>
              <a:rPr lang="en-US" altLang="zh-TW" sz="2400" dirty="0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6391222" y="2468054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642172" y="2434716"/>
            <a:ext cx="392112" cy="392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881634" y="3376104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6602359" y="2037841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8"/>
          <p:cNvSpPr>
            <a:spLocks noChangeShapeType="1"/>
          </p:cNvSpPr>
          <p:nvPr/>
        </p:nvSpPr>
        <p:spPr bwMode="auto">
          <a:xfrm flipH="1">
            <a:off x="6088009" y="2837941"/>
            <a:ext cx="349250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6345184" y="247440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7605659" y="242677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5821309" y="338245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7318322" y="2028316"/>
            <a:ext cx="53657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13"/>
          <p:cNvSpPr>
            <a:spLocks noChangeArrowheads="1"/>
          </p:cNvSpPr>
          <p:nvPr/>
        </p:nvSpPr>
        <p:spPr bwMode="auto">
          <a:xfrm>
            <a:off x="6807147" y="3360229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3" name="Line 14"/>
          <p:cNvSpPr>
            <a:spLocks noChangeShapeType="1"/>
          </p:cNvSpPr>
          <p:nvPr/>
        </p:nvSpPr>
        <p:spPr bwMode="auto">
          <a:xfrm>
            <a:off x="6694434" y="2856991"/>
            <a:ext cx="333375" cy="51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6745234" y="336499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75" name="Oval 16"/>
          <p:cNvSpPr>
            <a:spLocks noChangeArrowheads="1"/>
          </p:cNvSpPr>
          <p:nvPr/>
        </p:nvSpPr>
        <p:spPr bwMode="auto">
          <a:xfrm>
            <a:off x="7307209" y="3372929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7270697" y="336499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77" name="Oval 18"/>
          <p:cNvSpPr>
            <a:spLocks noChangeArrowheads="1"/>
          </p:cNvSpPr>
          <p:nvPr/>
        </p:nvSpPr>
        <p:spPr bwMode="auto">
          <a:xfrm>
            <a:off x="8056509" y="3349116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8019997" y="334117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79" name="Line 20"/>
          <p:cNvSpPr>
            <a:spLocks noChangeShapeType="1"/>
          </p:cNvSpPr>
          <p:nvPr/>
        </p:nvSpPr>
        <p:spPr bwMode="auto">
          <a:xfrm flipH="1">
            <a:off x="7486597" y="2810954"/>
            <a:ext cx="238125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>
            <a:off x="7956497" y="2798254"/>
            <a:ext cx="298450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24"/>
          <p:cNvSpPr>
            <a:spLocks noChangeArrowheads="1"/>
          </p:cNvSpPr>
          <p:nvPr/>
        </p:nvSpPr>
        <p:spPr bwMode="auto">
          <a:xfrm>
            <a:off x="7710434" y="4298441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7673922" y="429050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>
            <a:off x="7610422" y="3747579"/>
            <a:ext cx="298450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7386584" y="5128704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7350072" y="5120766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</a:rPr>
              <a:t>52</a:t>
            </a: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 flipH="1">
            <a:off x="7575497" y="4631816"/>
            <a:ext cx="203200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61"/>
          <p:cNvSpPr>
            <a:spLocks noChangeShapeType="1"/>
          </p:cNvSpPr>
          <p:nvPr/>
        </p:nvSpPr>
        <p:spPr bwMode="auto">
          <a:xfrm>
            <a:off x="7486597" y="1720341"/>
            <a:ext cx="676275" cy="5588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62"/>
          <p:cNvSpPr>
            <a:spLocks noChangeShapeType="1"/>
          </p:cNvSpPr>
          <p:nvPr/>
        </p:nvSpPr>
        <p:spPr bwMode="auto">
          <a:xfrm flipH="1">
            <a:off x="7951734" y="2326766"/>
            <a:ext cx="285750" cy="74295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"/>
          <p:cNvSpPr>
            <a:spLocks noChangeArrowheads="1"/>
          </p:cNvSpPr>
          <p:nvPr/>
        </p:nvSpPr>
        <p:spPr bwMode="auto">
          <a:xfrm>
            <a:off x="109538" y="852488"/>
            <a:ext cx="9034462" cy="59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 dirty="0"/>
              <a:t>void Delete(</a:t>
            </a:r>
            <a:r>
              <a:rPr lang="en-US" altLang="en-US" dirty="0" err="1"/>
              <a:t>Nodeptr</a:t>
            </a:r>
            <a:r>
              <a:rPr lang="en-US" altLang="en-US" dirty="0"/>
              <a:t> *root, </a:t>
            </a:r>
            <a:r>
              <a:rPr lang="en-US" altLang="en-US" dirty="0" err="1"/>
              <a:t>int</a:t>
            </a:r>
            <a:r>
              <a:rPr lang="en-US" altLang="en-US" dirty="0"/>
              <a:t> item){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Nodeptr</a:t>
            </a:r>
            <a:r>
              <a:rPr lang="en-US" altLang="en-US" dirty="0"/>
              <a:t> parent, cur;</a:t>
            </a:r>
          </a:p>
          <a:p>
            <a:r>
              <a:rPr lang="en-US" altLang="en-US" dirty="0"/>
              <a:t>         </a:t>
            </a:r>
            <a:r>
              <a:rPr lang="en-US" altLang="en-US" dirty="0" err="1"/>
              <a:t>Nodeptr</a:t>
            </a:r>
            <a:r>
              <a:rPr lang="en-US" altLang="en-US" dirty="0"/>
              <a:t> q, </a:t>
            </a:r>
            <a:r>
              <a:rPr lang="en-US" altLang="en-US" dirty="0" err="1"/>
              <a:t>succ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        if (*root== NULL){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("Empty Tree\n"); 	return;</a:t>
            </a:r>
          </a:p>
          <a:p>
            <a:r>
              <a:rPr lang="en-US" altLang="en-US" dirty="0"/>
              <a:t>        }</a:t>
            </a:r>
          </a:p>
          <a:p>
            <a:r>
              <a:rPr lang="en-US" altLang="en-US" dirty="0"/>
              <a:t>        //traverse the tree until the item is found or entire tree is traversed</a:t>
            </a:r>
          </a:p>
          <a:p>
            <a:r>
              <a:rPr lang="en-US" altLang="en-US" dirty="0"/>
              <a:t>        parent = NULL;</a:t>
            </a:r>
          </a:p>
          <a:p>
            <a:r>
              <a:rPr lang="en-US" altLang="en-US" dirty="0"/>
              <a:t>        cur = *root;</a:t>
            </a:r>
          </a:p>
          <a:p>
            <a:r>
              <a:rPr lang="en-US" altLang="en-US" dirty="0"/>
              <a:t>        while(cur &amp;&amp; (cur-&gt;data!= item)){</a:t>
            </a:r>
          </a:p>
          <a:p>
            <a:r>
              <a:rPr lang="en-US" altLang="en-US" dirty="0"/>
              <a:t>            parent = cur;</a:t>
            </a:r>
          </a:p>
          <a:p>
            <a:r>
              <a:rPr lang="en-US" altLang="en-US" dirty="0"/>
              <a:t>            if (item&lt;cur-&gt;data)</a:t>
            </a:r>
          </a:p>
          <a:p>
            <a:r>
              <a:rPr lang="en-US" altLang="en-US" dirty="0"/>
              <a:t>                cur = cur-&gt;</a:t>
            </a:r>
            <a:r>
              <a:rPr lang="en-US" altLang="en-US" dirty="0" err="1"/>
              <a:t>lchild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    else</a:t>
            </a:r>
          </a:p>
          <a:p>
            <a:r>
              <a:rPr lang="en-US" altLang="en-US" dirty="0"/>
              <a:t>                cur = cur-&gt;</a:t>
            </a:r>
            <a:r>
              <a:rPr lang="en-US" altLang="en-US" dirty="0" err="1"/>
              <a:t>rchild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}</a:t>
            </a:r>
          </a:p>
          <a:p>
            <a:r>
              <a:rPr lang="en-US" altLang="en-US" dirty="0"/>
              <a:t>        if (cur==NULL) { 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("Item Not Found\n"); </a:t>
            </a:r>
          </a:p>
          <a:p>
            <a:r>
              <a:rPr lang="en-US" altLang="en-US" dirty="0"/>
              <a:t>	return;</a:t>
            </a:r>
          </a:p>
          <a:p>
            <a:r>
              <a:rPr lang="en-US" altLang="en-US" dirty="0"/>
              <a:t>        }</a:t>
            </a:r>
          </a:p>
        </p:txBody>
      </p:sp>
      <p:sp>
        <p:nvSpPr>
          <p:cNvPr id="161795" name="TextBox 2"/>
          <p:cNvSpPr txBox="1">
            <a:spLocks noChangeArrowheads="1"/>
          </p:cNvSpPr>
          <p:nvPr/>
        </p:nvSpPr>
        <p:spPr bwMode="auto">
          <a:xfrm>
            <a:off x="109538" y="0"/>
            <a:ext cx="8161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marL="0" lvl="2"/>
            <a:r>
              <a:rPr lang="en-US" altLang="en-US" sz="2000"/>
              <a:t>Function for BST Delete  ( </a:t>
            </a:r>
            <a:r>
              <a:rPr lang="en-US" altLang="zh-TW" sz="2400"/>
              <a:t>Replaced by the  smallest element in its right subtree)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ChangeArrowheads="1"/>
          </p:cNvSpPr>
          <p:nvPr/>
        </p:nvSpPr>
        <p:spPr bwMode="auto">
          <a:xfrm>
            <a:off x="0" y="939800"/>
            <a:ext cx="9144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 dirty="0"/>
              <a:t>        //item found and check for case 1</a:t>
            </a:r>
          </a:p>
          <a:p>
            <a:r>
              <a:rPr lang="en-US" altLang="en-US" dirty="0"/>
              <a:t>        if (cur-&gt;</a:t>
            </a:r>
            <a:r>
              <a:rPr lang="en-US" altLang="en-US" dirty="0" err="1"/>
              <a:t>lchild</a:t>
            </a:r>
            <a:r>
              <a:rPr lang="en-US" altLang="en-US" dirty="0"/>
              <a:t> == NULL) //node to be deleted has empty left subtree</a:t>
            </a:r>
          </a:p>
          <a:p>
            <a:r>
              <a:rPr lang="en-US" altLang="en-US" dirty="0"/>
              <a:t>            q= cur-&gt;</a:t>
            </a:r>
            <a:r>
              <a:rPr lang="en-US" altLang="en-US" dirty="0" err="1"/>
              <a:t>rchild</a:t>
            </a:r>
            <a:r>
              <a:rPr lang="en-US" altLang="en-US" dirty="0"/>
              <a:t>;     //get the address of right subtree</a:t>
            </a:r>
          </a:p>
          <a:p>
            <a:r>
              <a:rPr lang="en-US" altLang="en-US" dirty="0"/>
              <a:t>        else if (cur-&gt;</a:t>
            </a:r>
            <a:r>
              <a:rPr lang="en-US" altLang="en-US" dirty="0" err="1"/>
              <a:t>rchild</a:t>
            </a:r>
            <a:r>
              <a:rPr lang="en-US" altLang="en-US" dirty="0"/>
              <a:t> == NULL) //node to be deleted has empty right subtree</a:t>
            </a:r>
          </a:p>
          <a:p>
            <a:r>
              <a:rPr lang="en-US" altLang="en-US" dirty="0"/>
              <a:t>            q = cur-&gt;</a:t>
            </a:r>
            <a:r>
              <a:rPr lang="en-US" altLang="en-US" dirty="0" err="1"/>
              <a:t>lchild</a:t>
            </a:r>
            <a:r>
              <a:rPr lang="en-US" altLang="en-US" dirty="0"/>
              <a:t>;          //get the address of left subtree</a:t>
            </a:r>
          </a:p>
          <a:p>
            <a:r>
              <a:rPr lang="en-US" altLang="en-US" dirty="0"/>
              <a:t>        else //interior node</a:t>
            </a:r>
          </a:p>
          <a:p>
            <a:r>
              <a:rPr lang="en-US" altLang="en-US" dirty="0"/>
              <a:t>        {   </a:t>
            </a:r>
          </a:p>
          <a:p>
            <a:r>
              <a:rPr lang="en-US" altLang="en-US" dirty="0"/>
              <a:t>	//find </a:t>
            </a:r>
            <a:r>
              <a:rPr lang="en-US" altLang="en-US" dirty="0" err="1"/>
              <a:t>inorder</a:t>
            </a:r>
            <a:r>
              <a:rPr lang="en-US" altLang="en-US" dirty="0"/>
              <a:t> successor-&gt;smallest element in the right subtree</a:t>
            </a:r>
          </a:p>
          <a:p>
            <a:r>
              <a:rPr lang="en-US" altLang="en-US" dirty="0"/>
              <a:t>            parent = cur;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succ</a:t>
            </a:r>
            <a:r>
              <a:rPr lang="en-US" altLang="en-US" dirty="0"/>
              <a:t> = cur-&gt;</a:t>
            </a:r>
            <a:r>
              <a:rPr lang="en-US" altLang="en-US" dirty="0" err="1"/>
              <a:t>rchild</a:t>
            </a:r>
            <a:r>
              <a:rPr lang="en-US" altLang="en-US" dirty="0"/>
              <a:t>; //get address of </a:t>
            </a:r>
            <a:r>
              <a:rPr lang="en-US" altLang="en-US" dirty="0" err="1"/>
              <a:t>rightchild</a:t>
            </a:r>
            <a:r>
              <a:rPr lang="en-US" altLang="en-US" dirty="0"/>
              <a:t> of node to be deleted*/</a:t>
            </a:r>
          </a:p>
          <a:p>
            <a:endParaRPr lang="en-US" altLang="en-US" dirty="0"/>
          </a:p>
          <a:p>
            <a:r>
              <a:rPr lang="en-US" altLang="en-US" dirty="0"/>
              <a:t>            while (</a:t>
            </a:r>
            <a:r>
              <a:rPr lang="en-US" altLang="en-US" dirty="0" err="1"/>
              <a:t>succ</a:t>
            </a:r>
            <a:r>
              <a:rPr lang="en-US" altLang="en-US" dirty="0"/>
              <a:t>-&gt;</a:t>
            </a:r>
            <a:r>
              <a:rPr lang="en-US" altLang="en-US" dirty="0" err="1"/>
              <a:t>lchild</a:t>
            </a:r>
            <a:r>
              <a:rPr lang="en-US" altLang="en-US" dirty="0"/>
              <a:t>){    //move to the leftmost node of </a:t>
            </a:r>
            <a:r>
              <a:rPr lang="en-US" altLang="en-US" dirty="0" err="1"/>
              <a:t>succ</a:t>
            </a:r>
            <a:endParaRPr lang="en-US" altLang="en-US" dirty="0"/>
          </a:p>
          <a:p>
            <a:r>
              <a:rPr lang="en-US" altLang="en-US" dirty="0"/>
              <a:t>                parent = </a:t>
            </a:r>
            <a:r>
              <a:rPr lang="en-US" altLang="en-US" dirty="0" err="1"/>
              <a:t>succ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        </a:t>
            </a:r>
            <a:r>
              <a:rPr lang="en-US" altLang="en-US" dirty="0" err="1"/>
              <a:t>succ</a:t>
            </a:r>
            <a:r>
              <a:rPr lang="en-US" altLang="en-US" dirty="0"/>
              <a:t>= </a:t>
            </a:r>
            <a:r>
              <a:rPr lang="en-US" altLang="en-US" dirty="0" err="1"/>
              <a:t>succ</a:t>
            </a:r>
            <a:r>
              <a:rPr lang="en-US" altLang="en-US" dirty="0"/>
              <a:t>-&gt;</a:t>
            </a:r>
            <a:r>
              <a:rPr lang="en-US" altLang="en-US" dirty="0" err="1"/>
              <a:t>lchild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    }</a:t>
            </a:r>
          </a:p>
          <a:p>
            <a:r>
              <a:rPr lang="en-US" altLang="en-US" dirty="0"/>
              <a:t>            cur-&gt;data = </a:t>
            </a:r>
            <a:r>
              <a:rPr lang="en-US" altLang="en-US" dirty="0" err="1"/>
              <a:t>succ</a:t>
            </a:r>
            <a:r>
              <a:rPr lang="en-US" altLang="en-US" dirty="0"/>
              <a:t>-&gt;data;//exchange the data of current and </a:t>
            </a:r>
            <a:r>
              <a:rPr lang="en-US" altLang="en-US" dirty="0" err="1"/>
              <a:t>succ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    cur = </a:t>
            </a:r>
            <a:r>
              <a:rPr lang="en-US" altLang="en-US" dirty="0" err="1"/>
              <a:t>succ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    q = cur-&gt;</a:t>
            </a:r>
            <a:r>
              <a:rPr lang="en-US" altLang="en-US" dirty="0" err="1"/>
              <a:t>rchild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}</a:t>
            </a:r>
          </a:p>
        </p:txBody>
      </p:sp>
      <p:sp>
        <p:nvSpPr>
          <p:cNvPr id="162819" name="TextBox 3"/>
          <p:cNvSpPr txBox="1">
            <a:spLocks noChangeArrowheads="1"/>
          </p:cNvSpPr>
          <p:nvPr/>
        </p:nvSpPr>
        <p:spPr bwMode="auto">
          <a:xfrm>
            <a:off x="109538" y="0"/>
            <a:ext cx="8161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marL="0" lvl="2"/>
            <a:r>
              <a:rPr lang="en-US" altLang="en-US" sz="2000"/>
              <a:t>Function for BST Delete  ( </a:t>
            </a:r>
            <a:r>
              <a:rPr lang="en-US" altLang="zh-TW" sz="2400"/>
              <a:t>Replaced by the  smallest element in its right subtree)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ChangeArrowheads="1"/>
          </p:cNvSpPr>
          <p:nvPr/>
        </p:nvSpPr>
        <p:spPr bwMode="auto">
          <a:xfrm>
            <a:off x="798513" y="1239838"/>
            <a:ext cx="4572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/>
              <a:t>     if (parent == NULL){</a:t>
            </a:r>
          </a:p>
          <a:p>
            <a:r>
              <a:rPr lang="en-US" altLang="en-US"/>
              <a:t>            free(cur);</a:t>
            </a:r>
          </a:p>
          <a:p>
            <a:r>
              <a:rPr lang="en-US" altLang="en-US"/>
              <a:t>            *root = q;</a:t>
            </a:r>
          </a:p>
          <a:p>
            <a:r>
              <a:rPr lang="en-US" altLang="en-US"/>
              <a:t>            return;</a:t>
            </a:r>
          </a:p>
          <a:p>
            <a:r>
              <a:rPr lang="en-US" altLang="en-US"/>
              <a:t>        }</a:t>
            </a:r>
          </a:p>
          <a:p>
            <a:r>
              <a:rPr lang="en-US" altLang="en-US"/>
              <a:t>if (cur== parent-&gt;lchild)</a:t>
            </a:r>
          </a:p>
          <a:p>
            <a:r>
              <a:rPr lang="en-US" altLang="en-US"/>
              <a:t>            parent-&gt;lchild = q;</a:t>
            </a:r>
          </a:p>
          <a:p>
            <a:r>
              <a:rPr lang="en-US" altLang="en-US"/>
              <a:t>    else</a:t>
            </a:r>
          </a:p>
          <a:p>
            <a:r>
              <a:rPr lang="en-US" altLang="en-US"/>
              <a:t>            parent-&gt;rchild = q;</a:t>
            </a:r>
          </a:p>
          <a:p>
            <a:r>
              <a:rPr lang="en-US" altLang="en-US"/>
              <a:t>        free(cur);</a:t>
            </a:r>
          </a:p>
          <a:p>
            <a:r>
              <a:rPr lang="en-US" altLang="en-US"/>
              <a:t>        return;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63843" name="TextBox 3"/>
          <p:cNvSpPr txBox="1">
            <a:spLocks noChangeArrowheads="1"/>
          </p:cNvSpPr>
          <p:nvPr/>
        </p:nvSpPr>
        <p:spPr bwMode="auto">
          <a:xfrm>
            <a:off x="614363" y="0"/>
            <a:ext cx="8161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marL="0" lvl="2"/>
            <a:r>
              <a:rPr lang="en-US" altLang="en-US" sz="2000"/>
              <a:t>Function for BST Delete  ( </a:t>
            </a:r>
            <a:r>
              <a:rPr lang="en-US" altLang="zh-TW" sz="2400"/>
              <a:t>Replaced by the  smallest element in its right subtree)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Binary Trees</a:t>
            </a:r>
          </a:p>
        </p:txBody>
      </p:sp>
      <p:sp>
        <p:nvSpPr>
          <p:cNvPr id="144387" name="Oval 4"/>
          <p:cNvSpPr>
            <a:spLocks noChangeArrowheads="1"/>
          </p:cNvSpPr>
          <p:nvPr/>
        </p:nvSpPr>
        <p:spPr bwMode="auto">
          <a:xfrm>
            <a:off x="2003425" y="2409825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144388" name="Oval 5"/>
          <p:cNvSpPr>
            <a:spLocks noChangeArrowheads="1"/>
          </p:cNvSpPr>
          <p:nvPr/>
        </p:nvSpPr>
        <p:spPr bwMode="auto">
          <a:xfrm>
            <a:off x="941388" y="3467100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15</a:t>
            </a:r>
          </a:p>
        </p:txBody>
      </p:sp>
      <p:sp>
        <p:nvSpPr>
          <p:cNvPr id="144389" name="Oval 6"/>
          <p:cNvSpPr>
            <a:spLocks noChangeArrowheads="1"/>
          </p:cNvSpPr>
          <p:nvPr/>
        </p:nvSpPr>
        <p:spPr bwMode="auto">
          <a:xfrm>
            <a:off x="3073400" y="3467100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25</a:t>
            </a:r>
          </a:p>
        </p:txBody>
      </p:sp>
      <p:sp>
        <p:nvSpPr>
          <p:cNvPr id="144390" name="Oval 7"/>
          <p:cNvSpPr>
            <a:spLocks noChangeArrowheads="1"/>
          </p:cNvSpPr>
          <p:nvPr/>
        </p:nvSpPr>
        <p:spPr bwMode="auto">
          <a:xfrm>
            <a:off x="230188" y="4579938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14</a:t>
            </a:r>
          </a:p>
        </p:txBody>
      </p:sp>
      <p:sp>
        <p:nvSpPr>
          <p:cNvPr id="144391" name="Oval 8"/>
          <p:cNvSpPr>
            <a:spLocks noChangeArrowheads="1"/>
          </p:cNvSpPr>
          <p:nvPr/>
        </p:nvSpPr>
        <p:spPr bwMode="auto">
          <a:xfrm>
            <a:off x="1489075" y="4581525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144392" name="Line 9"/>
          <p:cNvSpPr>
            <a:spLocks noChangeShapeType="1"/>
          </p:cNvSpPr>
          <p:nvPr/>
        </p:nvSpPr>
        <p:spPr bwMode="auto">
          <a:xfrm flipH="1">
            <a:off x="1450975" y="2919413"/>
            <a:ext cx="65246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3" name="Line 10"/>
          <p:cNvSpPr>
            <a:spLocks noChangeShapeType="1"/>
          </p:cNvSpPr>
          <p:nvPr/>
        </p:nvSpPr>
        <p:spPr bwMode="auto">
          <a:xfrm>
            <a:off x="2481263" y="2933700"/>
            <a:ext cx="69691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4" name="Line 11"/>
          <p:cNvSpPr>
            <a:spLocks noChangeShapeType="1"/>
          </p:cNvSpPr>
          <p:nvPr/>
        </p:nvSpPr>
        <p:spPr bwMode="auto">
          <a:xfrm flipH="1">
            <a:off x="666750" y="3992563"/>
            <a:ext cx="392113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5" name="Line 12"/>
          <p:cNvSpPr>
            <a:spLocks noChangeShapeType="1"/>
          </p:cNvSpPr>
          <p:nvPr/>
        </p:nvSpPr>
        <p:spPr bwMode="auto">
          <a:xfrm>
            <a:off x="1390650" y="3994150"/>
            <a:ext cx="30480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6" name="Oval 13"/>
          <p:cNvSpPr>
            <a:spLocks noChangeArrowheads="1"/>
          </p:cNvSpPr>
          <p:nvPr/>
        </p:nvSpPr>
        <p:spPr bwMode="auto">
          <a:xfrm>
            <a:off x="3579813" y="4597400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22</a:t>
            </a:r>
          </a:p>
        </p:txBody>
      </p:sp>
      <p:sp>
        <p:nvSpPr>
          <p:cNvPr id="144397" name="Line 14"/>
          <p:cNvSpPr>
            <a:spLocks noChangeShapeType="1"/>
          </p:cNvSpPr>
          <p:nvPr/>
        </p:nvSpPr>
        <p:spPr bwMode="auto">
          <a:xfrm>
            <a:off x="3513138" y="4021138"/>
            <a:ext cx="30480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8" name="Oval 15"/>
          <p:cNvSpPr>
            <a:spLocks noChangeArrowheads="1"/>
          </p:cNvSpPr>
          <p:nvPr/>
        </p:nvSpPr>
        <p:spPr bwMode="auto">
          <a:xfrm>
            <a:off x="5468938" y="2230438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30</a:t>
            </a:r>
          </a:p>
        </p:txBody>
      </p:sp>
      <p:sp>
        <p:nvSpPr>
          <p:cNvPr id="144399" name="Oval 16"/>
          <p:cNvSpPr>
            <a:spLocks noChangeArrowheads="1"/>
          </p:cNvSpPr>
          <p:nvPr/>
        </p:nvSpPr>
        <p:spPr bwMode="auto">
          <a:xfrm>
            <a:off x="4757738" y="3343275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5</a:t>
            </a:r>
          </a:p>
        </p:txBody>
      </p:sp>
      <p:sp>
        <p:nvSpPr>
          <p:cNvPr id="144400" name="Oval 17"/>
          <p:cNvSpPr>
            <a:spLocks noChangeArrowheads="1"/>
          </p:cNvSpPr>
          <p:nvPr/>
        </p:nvSpPr>
        <p:spPr bwMode="auto">
          <a:xfrm>
            <a:off x="6016625" y="3344863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40</a:t>
            </a:r>
          </a:p>
        </p:txBody>
      </p:sp>
      <p:sp>
        <p:nvSpPr>
          <p:cNvPr id="144401" name="Line 18"/>
          <p:cNvSpPr>
            <a:spLocks noChangeShapeType="1"/>
          </p:cNvSpPr>
          <p:nvPr/>
        </p:nvSpPr>
        <p:spPr bwMode="auto">
          <a:xfrm flipH="1">
            <a:off x="5194300" y="2755900"/>
            <a:ext cx="3921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2" name="Line 19"/>
          <p:cNvSpPr>
            <a:spLocks noChangeShapeType="1"/>
          </p:cNvSpPr>
          <p:nvPr/>
        </p:nvSpPr>
        <p:spPr bwMode="auto">
          <a:xfrm>
            <a:off x="5918200" y="2757488"/>
            <a:ext cx="30480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3" name="Oval 20"/>
          <p:cNvSpPr>
            <a:spLocks noChangeArrowheads="1"/>
          </p:cNvSpPr>
          <p:nvPr/>
        </p:nvSpPr>
        <p:spPr bwMode="auto">
          <a:xfrm>
            <a:off x="4506913" y="4567238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144404" name="Line 21"/>
          <p:cNvSpPr>
            <a:spLocks noChangeShapeType="1"/>
          </p:cNvSpPr>
          <p:nvPr/>
        </p:nvSpPr>
        <p:spPr bwMode="auto">
          <a:xfrm flipH="1">
            <a:off x="4848225" y="3919538"/>
            <a:ext cx="144463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5" name="Oval 22"/>
          <p:cNvSpPr>
            <a:spLocks noChangeArrowheads="1"/>
          </p:cNvSpPr>
          <p:nvPr/>
        </p:nvSpPr>
        <p:spPr bwMode="auto">
          <a:xfrm>
            <a:off x="6734175" y="2219325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60</a:t>
            </a:r>
          </a:p>
        </p:txBody>
      </p:sp>
      <p:sp>
        <p:nvSpPr>
          <p:cNvPr id="144406" name="Oval 23"/>
          <p:cNvSpPr>
            <a:spLocks noChangeArrowheads="1"/>
          </p:cNvSpPr>
          <p:nvPr/>
        </p:nvSpPr>
        <p:spPr bwMode="auto">
          <a:xfrm>
            <a:off x="7804150" y="3276600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70</a:t>
            </a:r>
          </a:p>
        </p:txBody>
      </p:sp>
      <p:sp>
        <p:nvSpPr>
          <p:cNvPr id="144407" name="Line 24"/>
          <p:cNvSpPr>
            <a:spLocks noChangeShapeType="1"/>
          </p:cNvSpPr>
          <p:nvPr/>
        </p:nvSpPr>
        <p:spPr bwMode="auto">
          <a:xfrm>
            <a:off x="7212013" y="2743200"/>
            <a:ext cx="69691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8" name="Oval 25"/>
          <p:cNvSpPr>
            <a:spLocks noChangeArrowheads="1"/>
          </p:cNvSpPr>
          <p:nvPr/>
        </p:nvSpPr>
        <p:spPr bwMode="auto">
          <a:xfrm>
            <a:off x="8310563" y="4406900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80</a:t>
            </a:r>
          </a:p>
        </p:txBody>
      </p:sp>
      <p:sp>
        <p:nvSpPr>
          <p:cNvPr id="144409" name="Line 26"/>
          <p:cNvSpPr>
            <a:spLocks noChangeShapeType="1"/>
          </p:cNvSpPr>
          <p:nvPr/>
        </p:nvSpPr>
        <p:spPr bwMode="auto">
          <a:xfrm>
            <a:off x="8243888" y="3830638"/>
            <a:ext cx="30480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0" name="Oval 27"/>
          <p:cNvSpPr>
            <a:spLocks noChangeArrowheads="1"/>
          </p:cNvSpPr>
          <p:nvPr/>
        </p:nvSpPr>
        <p:spPr bwMode="auto">
          <a:xfrm>
            <a:off x="7394575" y="4433888"/>
            <a:ext cx="60960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65</a:t>
            </a:r>
          </a:p>
        </p:txBody>
      </p:sp>
      <p:sp>
        <p:nvSpPr>
          <p:cNvPr id="144411" name="Line 28"/>
          <p:cNvSpPr>
            <a:spLocks noChangeShapeType="1"/>
          </p:cNvSpPr>
          <p:nvPr/>
        </p:nvSpPr>
        <p:spPr bwMode="auto">
          <a:xfrm flipH="1">
            <a:off x="7721600" y="3817938"/>
            <a:ext cx="2174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2" name="Text Box 29"/>
          <p:cNvSpPr txBox="1">
            <a:spLocks noChangeArrowheads="1"/>
          </p:cNvSpPr>
          <p:nvPr/>
        </p:nvSpPr>
        <p:spPr bwMode="auto">
          <a:xfrm>
            <a:off x="1654175" y="5689600"/>
            <a:ext cx="148113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</a:rPr>
              <a:t>Not binary search tree</a:t>
            </a:r>
          </a:p>
        </p:txBody>
      </p:sp>
      <p:sp>
        <p:nvSpPr>
          <p:cNvPr id="144413" name="Text Box 30"/>
          <p:cNvSpPr txBox="1">
            <a:spLocks noChangeArrowheads="1"/>
          </p:cNvSpPr>
          <p:nvPr/>
        </p:nvSpPr>
        <p:spPr bwMode="auto">
          <a:xfrm>
            <a:off x="5645150" y="5630863"/>
            <a:ext cx="17414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tx2"/>
                </a:solidFill>
              </a:rPr>
              <a:t>Binary search trees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920" y="249988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a binary tree from its </a:t>
            </a:r>
            <a:r>
              <a:rPr lang="en-US" dirty="0" err="1"/>
              <a:t>inorder</a:t>
            </a:r>
            <a:r>
              <a:rPr lang="en-US" dirty="0"/>
              <a:t> and preorder traversals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729A-211B-4903-A4CF-3FF089BA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2F798-2DFE-49F7-8074-432BD0A1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BF68-8F2E-425C-90EA-8676F039C7A5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7BDFE7-1A15-44F3-89CB-3A0CED4753F8}"/>
                  </a:ext>
                </a:extLst>
              </p14:cNvPr>
              <p14:cNvContentPartPr/>
              <p14:nvPr/>
            </p14:nvContentPartPr>
            <p14:xfrm>
              <a:off x="299970" y="1595430"/>
              <a:ext cx="6462990" cy="36768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7BDFE7-1A15-44F3-89CB-3A0CED475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610" y="1586070"/>
                <a:ext cx="6481710" cy="3695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252026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747C04-405F-429C-AA33-C4FF7026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7D2CA-1D13-4B9B-95F0-01B60715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BF68-8F2E-425C-90EA-8676F039C7A5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791C6D-B1B5-4FD7-85AF-1ECCC7C07572}"/>
                  </a:ext>
                </a:extLst>
              </p14:cNvPr>
              <p14:cNvContentPartPr/>
              <p14:nvPr/>
            </p14:nvContentPartPr>
            <p14:xfrm>
              <a:off x="376110" y="990630"/>
              <a:ext cx="8615700" cy="491049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791C6D-B1B5-4FD7-85AF-1ECCC7C07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750" y="981270"/>
                <a:ext cx="8634420" cy="49292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34249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227" y="645707"/>
            <a:ext cx="727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a binary tree from its </a:t>
            </a:r>
            <a:r>
              <a:rPr lang="en-US" dirty="0" err="1"/>
              <a:t>inorder</a:t>
            </a:r>
            <a:r>
              <a:rPr lang="en-US" dirty="0"/>
              <a:t> and </a:t>
            </a:r>
            <a:r>
              <a:rPr lang="en-US" dirty="0" err="1"/>
              <a:t>postorder</a:t>
            </a:r>
            <a:r>
              <a:rPr lang="en-US" dirty="0"/>
              <a:t> traversals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B750B-3E93-4A76-B517-9A527F0C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3575-AA44-4F73-B075-A546C4C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BF68-8F2E-425C-90EA-8676F039C7A5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BB24B9-7B7E-444A-AFB4-29160E016267}"/>
                  </a:ext>
                </a:extLst>
              </p14:cNvPr>
              <p14:cNvContentPartPr/>
              <p14:nvPr/>
            </p14:nvContentPartPr>
            <p14:xfrm>
              <a:off x="304830" y="1366740"/>
              <a:ext cx="8087040" cy="331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BB24B9-7B7E-444A-AFB4-29160E016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470" y="1357380"/>
                <a:ext cx="8105760" cy="33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317875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/>
              <a:t>CHAPTER 5</a:t>
            </a: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E9CCD4E-9482-4FF3-9B6B-B7ACB119B08F}" type="slidenum">
              <a:rPr lang="en-US" altLang="zh-TW" sz="1400" smtClean="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3276" y="415925"/>
            <a:ext cx="8112124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/>
              <a:t> </a:t>
            </a:r>
            <a:r>
              <a:rPr lang="en-IN" altLang="en-US" sz="2400" b="1" dirty="0"/>
              <a:t>bool </a:t>
            </a:r>
            <a:r>
              <a:rPr lang="en-IN" altLang="en-US" sz="2400" b="1" dirty="0" err="1"/>
              <a:t>printAncestors</a:t>
            </a:r>
            <a:r>
              <a:rPr lang="en-IN" altLang="en-US" sz="2400" b="1" dirty="0"/>
              <a:t>(</a:t>
            </a:r>
            <a:r>
              <a:rPr lang="en-IN" altLang="en-US" sz="2400" b="1" dirty="0" err="1"/>
              <a:t>struct</a:t>
            </a:r>
            <a:r>
              <a:rPr lang="en-IN" altLang="en-US" sz="2400" b="1" dirty="0"/>
              <a:t> node *root, </a:t>
            </a:r>
            <a:r>
              <a:rPr lang="en-IN" altLang="en-US" sz="2400" b="1" dirty="0" err="1"/>
              <a:t>int</a:t>
            </a:r>
            <a:r>
              <a:rPr lang="en-IN" altLang="en-US" sz="2400" b="1" dirty="0"/>
              <a:t> target)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/>
              <a:t>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/>
              <a:t> 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/>
              <a:t>  if (root == NULL)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/>
              <a:t>     return false;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/>
              <a:t>   if (root-&gt;data == target)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/>
              <a:t>     return true;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C00000"/>
                </a:solidFill>
              </a:rPr>
              <a:t>  if ( </a:t>
            </a:r>
            <a:r>
              <a:rPr lang="en-IN" altLang="en-US" sz="2400" b="1" dirty="0" err="1">
                <a:solidFill>
                  <a:srgbClr val="C00000"/>
                </a:solidFill>
              </a:rPr>
              <a:t>printAncestors</a:t>
            </a:r>
            <a:r>
              <a:rPr lang="en-IN" altLang="en-US" sz="2400" b="1" dirty="0">
                <a:solidFill>
                  <a:srgbClr val="C00000"/>
                </a:solidFill>
              </a:rPr>
              <a:t>(root-&gt;left, target) ||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C00000"/>
                </a:solidFill>
              </a:rPr>
              <a:t>       </a:t>
            </a:r>
            <a:r>
              <a:rPr lang="en-IN" altLang="en-US" sz="2400" b="1" dirty="0" err="1">
                <a:solidFill>
                  <a:srgbClr val="C00000"/>
                </a:solidFill>
              </a:rPr>
              <a:t>printAncestors</a:t>
            </a:r>
            <a:r>
              <a:rPr lang="en-IN" altLang="en-US" sz="2400" b="1" dirty="0">
                <a:solidFill>
                  <a:srgbClr val="C00000"/>
                </a:solidFill>
              </a:rPr>
              <a:t>(root-&gt;right, target) 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C00000"/>
                </a:solidFill>
              </a:rPr>
              <a:t>  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C00000"/>
                </a:solidFill>
              </a:rPr>
              <a:t>    </a:t>
            </a:r>
            <a:r>
              <a:rPr lang="en-IN" altLang="en-US" sz="2400" b="1" dirty="0" err="1">
                <a:solidFill>
                  <a:srgbClr val="C00000"/>
                </a:solidFill>
              </a:rPr>
              <a:t>printf</a:t>
            </a:r>
            <a:r>
              <a:rPr lang="en-IN" altLang="en-US" sz="2400" b="1" dirty="0">
                <a:solidFill>
                  <a:srgbClr val="C00000"/>
                </a:solidFill>
              </a:rPr>
              <a:t>(“%d  “, root-&gt;data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C00000"/>
                </a:solidFill>
              </a:rPr>
              <a:t>    return true;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>
                <a:solidFill>
                  <a:srgbClr val="C00000"/>
                </a:solidFill>
              </a:rPr>
              <a:t>  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/>
              <a:t>  return false;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b="1" dirty="0"/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35000" y="1486440"/>
              <a:ext cx="2332440" cy="3674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7800" y="1477440"/>
                <a:ext cx="2347920" cy="36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648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Threaded Binary Tree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800"/>
              <a:t>Threads </a:t>
            </a:r>
          </a:p>
          <a:p>
            <a:pPr lvl="1" eaLnBrk="1" hangingPunct="1"/>
            <a:r>
              <a:rPr lang="en-US" altLang="zh-TW" sz="2000"/>
              <a:t>In a linked representation of a binary tree, there are more NULL links than actual pointers.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In a binary tree with n nodes containing 2n links, there are n+1 NULL links.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Perlis and Thornton devised a way to make use of NULL links.</a:t>
            </a:r>
          </a:p>
          <a:p>
            <a:pPr lvl="1" eaLnBrk="1" hangingPunct="1"/>
            <a:endParaRPr lang="en-US" altLang="zh-TW" sz="2000"/>
          </a:p>
          <a:p>
            <a:pPr lvl="1" eaLnBrk="1" hangingPunct="1"/>
            <a:r>
              <a:rPr lang="en-US" altLang="zh-TW" sz="2000"/>
              <a:t>Here the NULL links are replaced by pointers, called </a:t>
            </a:r>
            <a:r>
              <a:rPr lang="en-US" altLang="zh-TW" sz="2000" i="1"/>
              <a:t>threads</a:t>
            </a:r>
            <a:r>
              <a:rPr lang="en-US" altLang="zh-TW" sz="2000"/>
              <a:t>, to other nodes in the tree.</a:t>
            </a:r>
          </a:p>
          <a:p>
            <a:pPr lvl="1" eaLnBrk="1" hangingPunct="1"/>
            <a:endParaRPr lang="en-US" altLang="zh-TW" sz="20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Threaded Binary Tree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800"/>
              <a:t>Threading Rules</a:t>
            </a:r>
          </a:p>
          <a:p>
            <a:pPr lvl="1" eaLnBrk="1" hangingPunct="1"/>
            <a:r>
              <a:rPr lang="en-US" altLang="zh-TW" sz="2400"/>
              <a:t>A NULL RightChild field at node p is replaced by a pointer to the node that would be visited after p when traversing the tree in inorder. That is, it is replaced by the inorder successor of p.</a:t>
            </a:r>
          </a:p>
          <a:p>
            <a:pPr lvl="1" eaLnBrk="1" hangingPunct="1"/>
            <a:r>
              <a:rPr lang="en-US" altLang="zh-TW" sz="2400"/>
              <a:t>A NULL LeftChild link at node p is replaced by a pointer to the node that immediately precedes node p in inorder (i.e., it is replaced by the inorder predecessor of p).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200"/>
              <a:t>A Binary Tree</a:t>
            </a:r>
          </a:p>
        </p:txBody>
      </p:sp>
      <p:sp>
        <p:nvSpPr>
          <p:cNvPr id="194563" name="Oval 4"/>
          <p:cNvSpPr>
            <a:spLocks noChangeArrowheads="1"/>
          </p:cNvSpPr>
          <p:nvPr/>
        </p:nvSpPr>
        <p:spPr bwMode="auto">
          <a:xfrm>
            <a:off x="4179888" y="2147888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A</a:t>
            </a:r>
          </a:p>
        </p:txBody>
      </p:sp>
      <p:sp>
        <p:nvSpPr>
          <p:cNvPr id="194564" name="Oval 7"/>
          <p:cNvSpPr>
            <a:spLocks noChangeArrowheads="1"/>
          </p:cNvSpPr>
          <p:nvPr/>
        </p:nvSpPr>
        <p:spPr bwMode="auto">
          <a:xfrm>
            <a:off x="1403350" y="50022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</a:p>
        </p:txBody>
      </p:sp>
      <p:sp>
        <p:nvSpPr>
          <p:cNvPr id="194565" name="Oval 8"/>
          <p:cNvSpPr>
            <a:spLocks noChangeArrowheads="1"/>
          </p:cNvSpPr>
          <p:nvPr/>
        </p:nvSpPr>
        <p:spPr bwMode="auto">
          <a:xfrm>
            <a:off x="2387600" y="50022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I</a:t>
            </a:r>
          </a:p>
        </p:txBody>
      </p:sp>
      <p:sp>
        <p:nvSpPr>
          <p:cNvPr id="194566" name="Line 11"/>
          <p:cNvSpPr>
            <a:spLocks noChangeShapeType="1"/>
          </p:cNvSpPr>
          <p:nvPr/>
        </p:nvSpPr>
        <p:spPr bwMode="auto">
          <a:xfrm flipH="1">
            <a:off x="1712913" y="4470400"/>
            <a:ext cx="2762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67" name="Oval 5"/>
          <p:cNvSpPr>
            <a:spLocks noChangeArrowheads="1"/>
          </p:cNvSpPr>
          <p:nvPr/>
        </p:nvSpPr>
        <p:spPr bwMode="auto">
          <a:xfrm>
            <a:off x="2743200" y="3098800"/>
            <a:ext cx="463550" cy="449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B</a:t>
            </a:r>
          </a:p>
        </p:txBody>
      </p:sp>
      <p:sp>
        <p:nvSpPr>
          <p:cNvPr id="194568" name="Oval 6"/>
          <p:cNvSpPr>
            <a:spLocks noChangeArrowheads="1"/>
          </p:cNvSpPr>
          <p:nvPr/>
        </p:nvSpPr>
        <p:spPr bwMode="auto">
          <a:xfrm>
            <a:off x="1895475" y="40497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D</a:t>
            </a:r>
          </a:p>
        </p:txBody>
      </p:sp>
      <p:sp>
        <p:nvSpPr>
          <p:cNvPr id="194569" name="Oval 13"/>
          <p:cNvSpPr>
            <a:spLocks noChangeArrowheads="1"/>
          </p:cNvSpPr>
          <p:nvPr/>
        </p:nvSpPr>
        <p:spPr bwMode="auto">
          <a:xfrm>
            <a:off x="3590925" y="40497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E</a:t>
            </a:r>
          </a:p>
        </p:txBody>
      </p:sp>
      <p:sp>
        <p:nvSpPr>
          <p:cNvPr id="194570" name="Line 15"/>
          <p:cNvSpPr>
            <a:spLocks noChangeShapeType="1"/>
          </p:cNvSpPr>
          <p:nvPr/>
        </p:nvSpPr>
        <p:spPr bwMode="auto">
          <a:xfrm flipH="1">
            <a:off x="2235200" y="3497263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1" name="Line 16"/>
          <p:cNvSpPr>
            <a:spLocks noChangeShapeType="1"/>
          </p:cNvSpPr>
          <p:nvPr/>
        </p:nvSpPr>
        <p:spPr bwMode="auto">
          <a:xfrm>
            <a:off x="3117850" y="3524250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2" name="Line 17"/>
          <p:cNvSpPr>
            <a:spLocks noChangeShapeType="1"/>
          </p:cNvSpPr>
          <p:nvPr/>
        </p:nvSpPr>
        <p:spPr bwMode="auto">
          <a:xfrm flipH="1">
            <a:off x="3135313" y="2525713"/>
            <a:ext cx="1103312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3" name="Oval 20"/>
          <p:cNvSpPr>
            <a:spLocks noChangeArrowheads="1"/>
          </p:cNvSpPr>
          <p:nvPr/>
        </p:nvSpPr>
        <p:spPr bwMode="auto">
          <a:xfrm flipH="1">
            <a:off x="5611813" y="3111500"/>
            <a:ext cx="463550" cy="449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C</a:t>
            </a:r>
          </a:p>
        </p:txBody>
      </p:sp>
      <p:sp>
        <p:nvSpPr>
          <p:cNvPr id="194574" name="Oval 21"/>
          <p:cNvSpPr>
            <a:spLocks noChangeArrowheads="1"/>
          </p:cNvSpPr>
          <p:nvPr/>
        </p:nvSpPr>
        <p:spPr bwMode="auto">
          <a:xfrm flipH="1">
            <a:off x="6459538" y="40624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G</a:t>
            </a:r>
          </a:p>
        </p:txBody>
      </p:sp>
      <p:sp>
        <p:nvSpPr>
          <p:cNvPr id="194575" name="Oval 22"/>
          <p:cNvSpPr>
            <a:spLocks noChangeArrowheads="1"/>
          </p:cNvSpPr>
          <p:nvPr/>
        </p:nvSpPr>
        <p:spPr bwMode="auto">
          <a:xfrm flipH="1">
            <a:off x="4764088" y="40624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4576" name="Line 23"/>
          <p:cNvSpPr>
            <a:spLocks noChangeShapeType="1"/>
          </p:cNvSpPr>
          <p:nvPr/>
        </p:nvSpPr>
        <p:spPr bwMode="auto">
          <a:xfrm>
            <a:off x="6016625" y="3509963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7" name="Line 24"/>
          <p:cNvSpPr>
            <a:spLocks noChangeShapeType="1"/>
          </p:cNvSpPr>
          <p:nvPr/>
        </p:nvSpPr>
        <p:spPr bwMode="auto">
          <a:xfrm flipH="1">
            <a:off x="5133975" y="3536950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8" name="Line 25"/>
          <p:cNvSpPr>
            <a:spLocks noChangeShapeType="1"/>
          </p:cNvSpPr>
          <p:nvPr/>
        </p:nvSpPr>
        <p:spPr bwMode="auto">
          <a:xfrm>
            <a:off x="4579938" y="2538413"/>
            <a:ext cx="1103312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79" name="Line 12"/>
          <p:cNvSpPr>
            <a:spLocks noChangeShapeType="1"/>
          </p:cNvSpPr>
          <p:nvPr/>
        </p:nvSpPr>
        <p:spPr bwMode="auto">
          <a:xfrm>
            <a:off x="2251075" y="4467225"/>
            <a:ext cx="2762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0" name="AutoShape 5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39088" y="5762625"/>
            <a:ext cx="349250" cy="347663"/>
          </a:xfrm>
          <a:prstGeom prst="actionButtonBackPrevious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581" name="Text Box 57"/>
          <p:cNvSpPr txBox="1">
            <a:spLocks noChangeArrowheads="1"/>
          </p:cNvSpPr>
          <p:nvPr/>
        </p:nvSpPr>
        <p:spPr bwMode="auto">
          <a:xfrm>
            <a:off x="2555875" y="5646738"/>
            <a:ext cx="4716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Inorder sequence: H, D, I, B, E, A, F, C, G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200"/>
              <a:t>Threaded Tree Corresponding to Given Binary Tree</a:t>
            </a:r>
          </a:p>
        </p:txBody>
      </p:sp>
      <p:sp>
        <p:nvSpPr>
          <p:cNvPr id="195587" name="Oval 4"/>
          <p:cNvSpPr>
            <a:spLocks noChangeArrowheads="1"/>
          </p:cNvSpPr>
          <p:nvPr/>
        </p:nvSpPr>
        <p:spPr bwMode="auto">
          <a:xfrm>
            <a:off x="4179888" y="2147888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A</a:t>
            </a:r>
          </a:p>
        </p:txBody>
      </p:sp>
      <p:sp>
        <p:nvSpPr>
          <p:cNvPr id="195588" name="Oval 7"/>
          <p:cNvSpPr>
            <a:spLocks noChangeArrowheads="1"/>
          </p:cNvSpPr>
          <p:nvPr/>
        </p:nvSpPr>
        <p:spPr bwMode="auto">
          <a:xfrm>
            <a:off x="1403350" y="50022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</a:p>
        </p:txBody>
      </p:sp>
      <p:sp>
        <p:nvSpPr>
          <p:cNvPr id="195589" name="Oval 8"/>
          <p:cNvSpPr>
            <a:spLocks noChangeArrowheads="1"/>
          </p:cNvSpPr>
          <p:nvPr/>
        </p:nvSpPr>
        <p:spPr bwMode="auto">
          <a:xfrm>
            <a:off x="2387600" y="50022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I</a:t>
            </a:r>
          </a:p>
        </p:txBody>
      </p:sp>
      <p:sp>
        <p:nvSpPr>
          <p:cNvPr id="195590" name="Line 11"/>
          <p:cNvSpPr>
            <a:spLocks noChangeShapeType="1"/>
          </p:cNvSpPr>
          <p:nvPr/>
        </p:nvSpPr>
        <p:spPr bwMode="auto">
          <a:xfrm flipH="1">
            <a:off x="1712913" y="4470400"/>
            <a:ext cx="2762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1" name="Oval 5"/>
          <p:cNvSpPr>
            <a:spLocks noChangeArrowheads="1"/>
          </p:cNvSpPr>
          <p:nvPr/>
        </p:nvSpPr>
        <p:spPr bwMode="auto">
          <a:xfrm>
            <a:off x="2743200" y="3098800"/>
            <a:ext cx="463550" cy="449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B</a:t>
            </a:r>
          </a:p>
        </p:txBody>
      </p:sp>
      <p:sp>
        <p:nvSpPr>
          <p:cNvPr id="195592" name="Oval 6"/>
          <p:cNvSpPr>
            <a:spLocks noChangeArrowheads="1"/>
          </p:cNvSpPr>
          <p:nvPr/>
        </p:nvSpPr>
        <p:spPr bwMode="auto">
          <a:xfrm>
            <a:off x="1895475" y="40497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D</a:t>
            </a:r>
          </a:p>
        </p:txBody>
      </p:sp>
      <p:sp>
        <p:nvSpPr>
          <p:cNvPr id="195593" name="Oval 13"/>
          <p:cNvSpPr>
            <a:spLocks noChangeArrowheads="1"/>
          </p:cNvSpPr>
          <p:nvPr/>
        </p:nvSpPr>
        <p:spPr bwMode="auto">
          <a:xfrm>
            <a:off x="3590925" y="40497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E</a:t>
            </a:r>
          </a:p>
        </p:txBody>
      </p:sp>
      <p:sp>
        <p:nvSpPr>
          <p:cNvPr id="195594" name="Line 15"/>
          <p:cNvSpPr>
            <a:spLocks noChangeShapeType="1"/>
          </p:cNvSpPr>
          <p:nvPr/>
        </p:nvSpPr>
        <p:spPr bwMode="auto">
          <a:xfrm flipH="1">
            <a:off x="2235200" y="3497263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5" name="Line 16"/>
          <p:cNvSpPr>
            <a:spLocks noChangeShapeType="1"/>
          </p:cNvSpPr>
          <p:nvPr/>
        </p:nvSpPr>
        <p:spPr bwMode="auto">
          <a:xfrm>
            <a:off x="3117850" y="3524250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6" name="Line 17"/>
          <p:cNvSpPr>
            <a:spLocks noChangeShapeType="1"/>
          </p:cNvSpPr>
          <p:nvPr/>
        </p:nvSpPr>
        <p:spPr bwMode="auto">
          <a:xfrm flipH="1">
            <a:off x="3135313" y="2525713"/>
            <a:ext cx="1103312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7" name="Oval 20"/>
          <p:cNvSpPr>
            <a:spLocks noChangeArrowheads="1"/>
          </p:cNvSpPr>
          <p:nvPr/>
        </p:nvSpPr>
        <p:spPr bwMode="auto">
          <a:xfrm flipH="1">
            <a:off x="5611813" y="3111500"/>
            <a:ext cx="463550" cy="449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C</a:t>
            </a:r>
          </a:p>
        </p:txBody>
      </p:sp>
      <p:sp>
        <p:nvSpPr>
          <p:cNvPr id="195598" name="Oval 21"/>
          <p:cNvSpPr>
            <a:spLocks noChangeArrowheads="1"/>
          </p:cNvSpPr>
          <p:nvPr/>
        </p:nvSpPr>
        <p:spPr bwMode="auto">
          <a:xfrm flipH="1">
            <a:off x="6459538" y="40624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G</a:t>
            </a:r>
          </a:p>
        </p:txBody>
      </p:sp>
      <p:sp>
        <p:nvSpPr>
          <p:cNvPr id="195599" name="Oval 22"/>
          <p:cNvSpPr>
            <a:spLocks noChangeArrowheads="1"/>
          </p:cNvSpPr>
          <p:nvPr/>
        </p:nvSpPr>
        <p:spPr bwMode="auto">
          <a:xfrm flipH="1">
            <a:off x="4764088" y="4062413"/>
            <a:ext cx="463550" cy="449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5600" name="Line 23"/>
          <p:cNvSpPr>
            <a:spLocks noChangeShapeType="1"/>
          </p:cNvSpPr>
          <p:nvPr/>
        </p:nvSpPr>
        <p:spPr bwMode="auto">
          <a:xfrm>
            <a:off x="6016625" y="3509963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1" name="Line 24"/>
          <p:cNvSpPr>
            <a:spLocks noChangeShapeType="1"/>
          </p:cNvSpPr>
          <p:nvPr/>
        </p:nvSpPr>
        <p:spPr bwMode="auto">
          <a:xfrm flipH="1">
            <a:off x="5133975" y="3536950"/>
            <a:ext cx="566738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2" name="Line 25"/>
          <p:cNvSpPr>
            <a:spLocks noChangeShapeType="1"/>
          </p:cNvSpPr>
          <p:nvPr/>
        </p:nvSpPr>
        <p:spPr bwMode="auto">
          <a:xfrm>
            <a:off x="4579938" y="2538413"/>
            <a:ext cx="1103312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3" name="Line 12"/>
          <p:cNvSpPr>
            <a:spLocks noChangeShapeType="1"/>
          </p:cNvSpPr>
          <p:nvPr/>
        </p:nvSpPr>
        <p:spPr bwMode="auto">
          <a:xfrm>
            <a:off x="2251075" y="4467225"/>
            <a:ext cx="276225" cy="550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4" name="Line 26"/>
          <p:cNvSpPr>
            <a:spLocks noChangeShapeType="1"/>
          </p:cNvSpPr>
          <p:nvPr/>
        </p:nvSpPr>
        <p:spPr bwMode="auto">
          <a:xfrm flipH="1">
            <a:off x="2176463" y="523875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5" name="Line 27"/>
          <p:cNvSpPr>
            <a:spLocks noChangeShapeType="1"/>
          </p:cNvSpPr>
          <p:nvPr/>
        </p:nvSpPr>
        <p:spPr bwMode="auto">
          <a:xfrm flipV="1">
            <a:off x="2176463" y="4470400"/>
            <a:ext cx="0" cy="754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606" name="Group 33"/>
          <p:cNvGrpSpPr>
            <a:grpSpLocks/>
          </p:cNvGrpSpPr>
          <p:nvPr/>
        </p:nvGrpSpPr>
        <p:grpSpPr bwMode="auto">
          <a:xfrm>
            <a:off x="1871663" y="4481513"/>
            <a:ext cx="203200" cy="768350"/>
            <a:chOff x="978" y="2805"/>
            <a:chExt cx="128" cy="484"/>
          </a:xfrm>
        </p:grpSpPr>
        <p:sp>
          <p:nvSpPr>
            <p:cNvPr id="195631" name="Line 31"/>
            <p:cNvSpPr>
              <a:spLocks noChangeShapeType="1"/>
            </p:cNvSpPr>
            <p:nvPr/>
          </p:nvSpPr>
          <p:spPr bwMode="auto">
            <a:xfrm flipH="1">
              <a:off x="978" y="328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32" name="Line 32"/>
            <p:cNvSpPr>
              <a:spLocks noChangeShapeType="1"/>
            </p:cNvSpPr>
            <p:nvPr/>
          </p:nvSpPr>
          <p:spPr bwMode="auto">
            <a:xfrm flipV="1">
              <a:off x="1106" y="2805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07" name="Line 34"/>
          <p:cNvSpPr>
            <a:spLocks noChangeShapeType="1"/>
          </p:cNvSpPr>
          <p:nvPr/>
        </p:nvSpPr>
        <p:spPr bwMode="auto">
          <a:xfrm>
            <a:off x="2844800" y="5195888"/>
            <a:ext cx="10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8" name="Line 35"/>
          <p:cNvSpPr>
            <a:spLocks noChangeShapeType="1"/>
          </p:cNvSpPr>
          <p:nvPr/>
        </p:nvSpPr>
        <p:spPr bwMode="auto">
          <a:xfrm flipH="1" flipV="1">
            <a:off x="2946400" y="3556000"/>
            <a:ext cx="14288" cy="1639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9" name="Line 36"/>
          <p:cNvSpPr>
            <a:spLocks noChangeShapeType="1"/>
          </p:cNvSpPr>
          <p:nvPr/>
        </p:nvSpPr>
        <p:spPr bwMode="auto">
          <a:xfrm flipH="1">
            <a:off x="1204913" y="5224463"/>
            <a:ext cx="188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0" name="Line 37"/>
          <p:cNvSpPr>
            <a:spLocks noChangeShapeType="1"/>
          </p:cNvSpPr>
          <p:nvPr/>
        </p:nvSpPr>
        <p:spPr bwMode="auto">
          <a:xfrm flipV="1">
            <a:off x="1176338" y="3773488"/>
            <a:ext cx="0" cy="1436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611" name="Group 46"/>
          <p:cNvGrpSpPr>
            <a:grpSpLocks/>
          </p:cNvGrpSpPr>
          <p:nvPr/>
        </p:nvGrpSpPr>
        <p:grpSpPr bwMode="auto">
          <a:xfrm>
            <a:off x="3048000" y="3540125"/>
            <a:ext cx="536575" cy="784225"/>
            <a:chOff x="1728" y="2221"/>
            <a:chExt cx="338" cy="494"/>
          </a:xfrm>
        </p:grpSpPr>
        <p:sp>
          <p:nvSpPr>
            <p:cNvPr id="195629" name="Line 38"/>
            <p:cNvSpPr>
              <a:spLocks noChangeShapeType="1"/>
            </p:cNvSpPr>
            <p:nvPr/>
          </p:nvSpPr>
          <p:spPr bwMode="auto">
            <a:xfrm flipH="1">
              <a:off x="1728" y="2715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30" name="Line 39"/>
            <p:cNvSpPr>
              <a:spLocks noChangeShapeType="1"/>
            </p:cNvSpPr>
            <p:nvPr/>
          </p:nvSpPr>
          <p:spPr bwMode="auto">
            <a:xfrm flipV="1">
              <a:off x="1737" y="2221"/>
              <a:ext cx="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2" name="Group 42"/>
          <p:cNvGrpSpPr>
            <a:grpSpLocks/>
          </p:cNvGrpSpPr>
          <p:nvPr/>
        </p:nvGrpSpPr>
        <p:grpSpPr bwMode="auto">
          <a:xfrm>
            <a:off x="4049713" y="2568575"/>
            <a:ext cx="260350" cy="1698625"/>
            <a:chOff x="2359" y="1609"/>
            <a:chExt cx="164" cy="1070"/>
          </a:xfrm>
        </p:grpSpPr>
        <p:sp>
          <p:nvSpPr>
            <p:cNvPr id="195627" name="Line 40"/>
            <p:cNvSpPr>
              <a:spLocks noChangeShapeType="1"/>
            </p:cNvSpPr>
            <p:nvPr/>
          </p:nvSpPr>
          <p:spPr bwMode="auto">
            <a:xfrm>
              <a:off x="2359" y="267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8" name="Line 41"/>
            <p:cNvSpPr>
              <a:spLocks noChangeShapeType="1"/>
            </p:cNvSpPr>
            <p:nvPr/>
          </p:nvSpPr>
          <p:spPr bwMode="auto">
            <a:xfrm flipV="1">
              <a:off x="2523" y="1609"/>
              <a:ext cx="0" cy="1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3" name="Group 43"/>
          <p:cNvGrpSpPr>
            <a:grpSpLocks/>
          </p:cNvGrpSpPr>
          <p:nvPr/>
        </p:nvGrpSpPr>
        <p:grpSpPr bwMode="auto">
          <a:xfrm flipH="1">
            <a:off x="4511675" y="2581275"/>
            <a:ext cx="260350" cy="1698625"/>
            <a:chOff x="2359" y="1609"/>
            <a:chExt cx="164" cy="1070"/>
          </a:xfrm>
        </p:grpSpPr>
        <p:sp>
          <p:nvSpPr>
            <p:cNvPr id="195625" name="Line 44"/>
            <p:cNvSpPr>
              <a:spLocks noChangeShapeType="1"/>
            </p:cNvSpPr>
            <p:nvPr/>
          </p:nvSpPr>
          <p:spPr bwMode="auto">
            <a:xfrm>
              <a:off x="2359" y="2679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6" name="Line 45"/>
            <p:cNvSpPr>
              <a:spLocks noChangeShapeType="1"/>
            </p:cNvSpPr>
            <p:nvPr/>
          </p:nvSpPr>
          <p:spPr bwMode="auto">
            <a:xfrm flipV="1">
              <a:off x="2523" y="1609"/>
              <a:ext cx="0" cy="1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4" name="Group 47"/>
          <p:cNvGrpSpPr>
            <a:grpSpLocks/>
          </p:cNvGrpSpPr>
          <p:nvPr/>
        </p:nvGrpSpPr>
        <p:grpSpPr bwMode="auto">
          <a:xfrm>
            <a:off x="5934075" y="3524250"/>
            <a:ext cx="536575" cy="784225"/>
            <a:chOff x="1728" y="2221"/>
            <a:chExt cx="338" cy="494"/>
          </a:xfrm>
        </p:grpSpPr>
        <p:sp>
          <p:nvSpPr>
            <p:cNvPr id="195623" name="Line 48"/>
            <p:cNvSpPr>
              <a:spLocks noChangeShapeType="1"/>
            </p:cNvSpPr>
            <p:nvPr/>
          </p:nvSpPr>
          <p:spPr bwMode="auto">
            <a:xfrm flipH="1">
              <a:off x="1728" y="2715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4" name="Line 49"/>
            <p:cNvSpPr>
              <a:spLocks noChangeShapeType="1"/>
            </p:cNvSpPr>
            <p:nvPr/>
          </p:nvSpPr>
          <p:spPr bwMode="auto">
            <a:xfrm flipV="1">
              <a:off x="1737" y="2221"/>
              <a:ext cx="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5" name="Group 50"/>
          <p:cNvGrpSpPr>
            <a:grpSpLocks/>
          </p:cNvGrpSpPr>
          <p:nvPr/>
        </p:nvGrpSpPr>
        <p:grpSpPr bwMode="auto">
          <a:xfrm flipH="1">
            <a:off x="5265738" y="3522663"/>
            <a:ext cx="536575" cy="784225"/>
            <a:chOff x="1728" y="2221"/>
            <a:chExt cx="338" cy="494"/>
          </a:xfrm>
        </p:grpSpPr>
        <p:sp>
          <p:nvSpPr>
            <p:cNvPr id="195621" name="Line 51"/>
            <p:cNvSpPr>
              <a:spLocks noChangeShapeType="1"/>
            </p:cNvSpPr>
            <p:nvPr/>
          </p:nvSpPr>
          <p:spPr bwMode="auto">
            <a:xfrm flipH="1">
              <a:off x="1728" y="2715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2" name="Line 52"/>
            <p:cNvSpPr>
              <a:spLocks noChangeShapeType="1"/>
            </p:cNvSpPr>
            <p:nvPr/>
          </p:nvSpPr>
          <p:spPr bwMode="auto">
            <a:xfrm flipV="1">
              <a:off x="1737" y="2221"/>
              <a:ext cx="0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6" name="Group 55"/>
          <p:cNvGrpSpPr>
            <a:grpSpLocks/>
          </p:cNvGrpSpPr>
          <p:nvPr/>
        </p:nvGrpSpPr>
        <p:grpSpPr bwMode="auto">
          <a:xfrm flipH="1">
            <a:off x="6950075" y="2855913"/>
            <a:ext cx="217488" cy="1450975"/>
            <a:chOff x="4516" y="2129"/>
            <a:chExt cx="137" cy="914"/>
          </a:xfrm>
        </p:grpSpPr>
        <p:sp>
          <p:nvSpPr>
            <p:cNvPr id="195619" name="Line 53"/>
            <p:cNvSpPr>
              <a:spLocks noChangeShapeType="1"/>
            </p:cNvSpPr>
            <p:nvPr/>
          </p:nvSpPr>
          <p:spPr bwMode="auto">
            <a:xfrm flipH="1">
              <a:off x="4534" y="3043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0" name="Line 54"/>
            <p:cNvSpPr>
              <a:spLocks noChangeShapeType="1"/>
            </p:cNvSpPr>
            <p:nvPr/>
          </p:nvSpPr>
          <p:spPr bwMode="auto">
            <a:xfrm flipV="1">
              <a:off x="4516" y="2129"/>
              <a:ext cx="0" cy="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17" name="AutoShape 5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39088" y="5762625"/>
            <a:ext cx="349250" cy="347663"/>
          </a:xfrm>
          <a:prstGeom prst="actionButtonBackPrevious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5618" name="Text Box 57"/>
          <p:cNvSpPr txBox="1">
            <a:spLocks noChangeArrowheads="1"/>
          </p:cNvSpPr>
          <p:nvPr/>
        </p:nvSpPr>
        <p:spPr bwMode="auto">
          <a:xfrm>
            <a:off x="2555875" y="5646738"/>
            <a:ext cx="4716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Inorder sequence: H, D, I, B, E, A, F, C, G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Threads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8196263" cy="5311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TW" dirty="0"/>
              <a:t>To distinguish between normal pointers and threads, two </a:t>
            </a:r>
            <a:r>
              <a:rPr lang="en-US" altLang="zh-TW" dirty="0" err="1"/>
              <a:t>boolean</a:t>
            </a:r>
            <a:r>
              <a:rPr lang="en-US" altLang="zh-TW" dirty="0"/>
              <a:t> fields, </a:t>
            </a:r>
            <a:r>
              <a:rPr lang="en-US" altLang="zh-TW" dirty="0" err="1"/>
              <a:t>LeftThread</a:t>
            </a:r>
            <a:r>
              <a:rPr lang="en-US" altLang="zh-TW" dirty="0"/>
              <a:t> and </a:t>
            </a:r>
            <a:r>
              <a:rPr lang="en-US" altLang="zh-TW" dirty="0" err="1"/>
              <a:t>RightThread</a:t>
            </a:r>
            <a:r>
              <a:rPr lang="en-US" altLang="zh-TW" dirty="0"/>
              <a:t>, are added to the record in memory representation.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t-&gt;</a:t>
            </a:r>
            <a:r>
              <a:rPr lang="en-US" altLang="zh-TW" sz="2400" dirty="0" err="1"/>
              <a:t>leftThread</a:t>
            </a:r>
            <a:r>
              <a:rPr lang="en-US" altLang="zh-TW" sz="2400" dirty="0"/>
              <a:t>= TRUE	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/>
              <a:t>=&gt; t-&gt;</a:t>
            </a:r>
            <a:r>
              <a:rPr lang="en-US" altLang="zh-TW" sz="2000" dirty="0" err="1"/>
              <a:t>lchild</a:t>
            </a:r>
            <a:r>
              <a:rPr lang="en-US" altLang="zh-TW" sz="2000" dirty="0"/>
              <a:t> is a </a:t>
            </a:r>
            <a:r>
              <a:rPr lang="en-US" altLang="zh-TW" sz="2000" b="1" dirty="0"/>
              <a:t>thread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t-&gt;</a:t>
            </a:r>
            <a:r>
              <a:rPr lang="en-US" altLang="zh-TW" sz="2400" dirty="0" err="1"/>
              <a:t>leftThread</a:t>
            </a:r>
            <a:r>
              <a:rPr lang="en-US" altLang="zh-TW" sz="2400" dirty="0"/>
              <a:t>= FALSE	</a:t>
            </a:r>
          </a:p>
          <a:p>
            <a:pPr lvl="2" eaLnBrk="1" hangingPunct="1">
              <a:lnSpc>
                <a:spcPct val="90000"/>
              </a:lnSpc>
              <a:buFont typeface="Symbol" panose="05050102010706020507" pitchFamily="18" charset="2"/>
              <a:buChar char="Þ"/>
              <a:defRPr/>
            </a:pPr>
            <a:r>
              <a:rPr lang="en-US" altLang="zh-TW" sz="2000" dirty="0"/>
              <a:t>t-&gt;</a:t>
            </a:r>
            <a:r>
              <a:rPr lang="en-US" altLang="zh-TW" sz="2000" dirty="0" err="1"/>
              <a:t>lchild</a:t>
            </a:r>
            <a:r>
              <a:rPr lang="en-US" altLang="zh-TW" sz="2000" dirty="0"/>
              <a:t> is a </a:t>
            </a:r>
            <a:r>
              <a:rPr lang="en-US" altLang="zh-TW" sz="2000" b="1" dirty="0"/>
              <a:t>pointer</a:t>
            </a:r>
            <a:r>
              <a:rPr lang="en-US" altLang="zh-TW" sz="2000" dirty="0"/>
              <a:t> to the left child.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t-&gt;</a:t>
            </a:r>
            <a:r>
              <a:rPr lang="en-US" altLang="zh-TW" sz="2400" dirty="0" err="1"/>
              <a:t>rightThread</a:t>
            </a:r>
            <a:r>
              <a:rPr lang="en-US" altLang="zh-TW" sz="2400" dirty="0"/>
              <a:t>= TRUE	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/>
              <a:t>=&gt; t-&gt;</a:t>
            </a:r>
            <a:r>
              <a:rPr lang="en-US" altLang="zh-TW" sz="2000" dirty="0" err="1"/>
              <a:t>rchild</a:t>
            </a:r>
            <a:r>
              <a:rPr lang="en-US" altLang="zh-TW" sz="2000" dirty="0"/>
              <a:t> is a </a:t>
            </a:r>
            <a:r>
              <a:rPr lang="en-US" altLang="zh-TW" sz="2000" b="1" dirty="0"/>
              <a:t>thread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/>
              <a:t>t-&gt;</a:t>
            </a:r>
            <a:r>
              <a:rPr lang="en-US" altLang="zh-TW" sz="2400" dirty="0" err="1"/>
              <a:t>rightThread</a:t>
            </a:r>
            <a:r>
              <a:rPr lang="en-US" altLang="zh-TW" sz="2400" dirty="0"/>
              <a:t>= FALSE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/>
              <a:t>=&gt; t-&gt;</a:t>
            </a:r>
            <a:r>
              <a:rPr lang="en-US" altLang="zh-TW" sz="2000" dirty="0" err="1"/>
              <a:t>rchild</a:t>
            </a:r>
            <a:r>
              <a:rPr lang="en-US" altLang="zh-TW" sz="2000" dirty="0"/>
              <a:t> is a </a:t>
            </a:r>
            <a:r>
              <a:rPr lang="en-US" altLang="zh-TW" sz="2000" b="1" dirty="0"/>
              <a:t>pointer</a:t>
            </a:r>
            <a:r>
              <a:rPr lang="en-US" altLang="zh-TW" sz="2000" dirty="0"/>
              <a:t> to the right child.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200"/>
              <a:t>Threaded Binary Tree Node Structure Declaration</a:t>
            </a:r>
            <a:endParaRPr lang="en-IN" altLang="en-US" sz="3200"/>
          </a:p>
        </p:txBody>
      </p:sp>
      <p:sp>
        <p:nvSpPr>
          <p:cNvPr id="197635" name="Content Placeholder 2"/>
          <p:cNvSpPr>
            <a:spLocks noGrp="1"/>
          </p:cNvSpPr>
          <p:nvPr>
            <p:ph idx="1"/>
          </p:nvPr>
        </p:nvSpPr>
        <p:spPr bwMode="auto">
          <a:xfrm>
            <a:off x="671513" y="1277938"/>
            <a:ext cx="7978775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 err="1"/>
              <a:t>typedef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struct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threadedTree</a:t>
            </a:r>
            <a:r>
              <a:rPr lang="en-US" altLang="en-US" sz="2000" dirty="0"/>
              <a:t> *</a:t>
            </a:r>
            <a:r>
              <a:rPr lang="en-US" altLang="en-US" sz="2000" dirty="0" err="1"/>
              <a:t>threadedPointer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 err="1"/>
              <a:t>struct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threadedTree</a:t>
            </a:r>
            <a:r>
              <a:rPr lang="en-US" altLang="en-US" sz="2000" dirty="0"/>
              <a:t>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short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leftThread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threadedPointer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lchild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char data;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threadedPointer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rchild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short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rightThread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};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IN" altLang="en-US" sz="2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>
          <a:xfrm>
            <a:off x="587375" y="0"/>
            <a:ext cx="8556625" cy="1049338"/>
          </a:xfrm>
        </p:spPr>
        <p:txBody>
          <a:bodyPr/>
          <a:lstStyle/>
          <a:p>
            <a:r>
              <a:rPr lang="en-US" altLang="en-US"/>
              <a:t>Recursive function to create a BST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792163" y="1265238"/>
            <a:ext cx="6421437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 dirty="0" err="1"/>
              <a:t>Nodeptr</a:t>
            </a:r>
            <a:r>
              <a:rPr lang="en-US" altLang="en-US" dirty="0"/>
              <a:t> </a:t>
            </a:r>
            <a:r>
              <a:rPr lang="en-US" altLang="en-US" dirty="0" err="1"/>
              <a:t>CreateBST</a:t>
            </a:r>
            <a:r>
              <a:rPr lang="en-US" altLang="en-US" dirty="0"/>
              <a:t>(</a:t>
            </a:r>
            <a:r>
              <a:rPr lang="en-US" altLang="en-US" dirty="0" err="1"/>
              <a:t>Nodeptr</a:t>
            </a:r>
            <a:r>
              <a:rPr lang="en-US" altLang="en-US" dirty="0"/>
              <a:t> root, </a:t>
            </a:r>
            <a:r>
              <a:rPr lang="en-US" altLang="en-US" dirty="0" err="1"/>
              <a:t>int</a:t>
            </a:r>
            <a:r>
              <a:rPr lang="en-US" altLang="en-US" dirty="0"/>
              <a:t> item){</a:t>
            </a:r>
          </a:p>
          <a:p>
            <a:r>
              <a:rPr lang="en-US" altLang="en-US" dirty="0"/>
              <a:t>    if (root==NULL){</a:t>
            </a:r>
          </a:p>
          <a:p>
            <a:r>
              <a:rPr lang="en-US" altLang="en-US" dirty="0"/>
              <a:t>        root = </a:t>
            </a:r>
            <a:r>
              <a:rPr lang="en-US" altLang="en-US" dirty="0" err="1"/>
              <a:t>getnode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    root-&gt;data= item;</a:t>
            </a:r>
          </a:p>
          <a:p>
            <a:r>
              <a:rPr lang="en-US" altLang="en-US" dirty="0"/>
              <a:t>        root-&gt;</a:t>
            </a:r>
            <a:r>
              <a:rPr lang="en-US" altLang="en-US" dirty="0" err="1"/>
              <a:t>lchild</a:t>
            </a:r>
            <a:r>
              <a:rPr lang="en-US" altLang="en-US" dirty="0"/>
              <a:t>=root-&gt;</a:t>
            </a:r>
            <a:r>
              <a:rPr lang="en-US" altLang="en-US" dirty="0" err="1"/>
              <a:t>rchild</a:t>
            </a:r>
            <a:r>
              <a:rPr lang="en-US" altLang="en-US" dirty="0"/>
              <a:t> = NULL;</a:t>
            </a:r>
          </a:p>
          <a:p>
            <a:r>
              <a:rPr lang="en-US" altLang="en-US" dirty="0"/>
              <a:t>        return root;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  else</a:t>
            </a:r>
          </a:p>
          <a:p>
            <a:r>
              <a:rPr lang="en-US" altLang="en-US" dirty="0"/>
              <a:t>    if (item&lt;root-&gt;data)</a:t>
            </a:r>
          </a:p>
          <a:p>
            <a:r>
              <a:rPr lang="en-US" altLang="en-US" dirty="0"/>
              <a:t>        root-&gt;</a:t>
            </a:r>
            <a:r>
              <a:rPr lang="en-US" altLang="en-US" dirty="0" err="1"/>
              <a:t>lchild</a:t>
            </a:r>
            <a:r>
              <a:rPr lang="en-US" altLang="en-US" dirty="0"/>
              <a:t> = </a:t>
            </a:r>
            <a:r>
              <a:rPr lang="en-US" altLang="en-US" dirty="0" err="1"/>
              <a:t>CreateBST</a:t>
            </a:r>
            <a:r>
              <a:rPr lang="en-US" altLang="en-US" dirty="0"/>
              <a:t>(root-&gt;</a:t>
            </a:r>
            <a:r>
              <a:rPr lang="en-US" altLang="en-US" dirty="0" err="1"/>
              <a:t>lchild</a:t>
            </a:r>
            <a:r>
              <a:rPr lang="en-US" altLang="en-US" dirty="0"/>
              <a:t>, item);</a:t>
            </a:r>
          </a:p>
          <a:p>
            <a:r>
              <a:rPr lang="en-US" altLang="en-US" dirty="0"/>
              <a:t>    else</a:t>
            </a:r>
          </a:p>
          <a:p>
            <a:r>
              <a:rPr lang="en-US" altLang="en-US" dirty="0"/>
              <a:t>        if (item&gt;root-&gt;data)</a:t>
            </a:r>
          </a:p>
          <a:p>
            <a:r>
              <a:rPr lang="en-US" altLang="en-US" dirty="0"/>
              <a:t>            root-&gt;</a:t>
            </a:r>
            <a:r>
              <a:rPr lang="en-US" altLang="en-US" dirty="0" err="1"/>
              <a:t>rchild</a:t>
            </a:r>
            <a:r>
              <a:rPr lang="en-US" altLang="en-US" dirty="0"/>
              <a:t> = </a:t>
            </a:r>
            <a:r>
              <a:rPr lang="en-US" altLang="en-US" dirty="0" err="1"/>
              <a:t>CreateBST</a:t>
            </a:r>
            <a:r>
              <a:rPr lang="en-US" altLang="en-US" dirty="0"/>
              <a:t>(root-&gt;</a:t>
            </a:r>
            <a:r>
              <a:rPr lang="en-US" altLang="en-US" dirty="0" err="1"/>
              <a:t>rchild</a:t>
            </a:r>
            <a:r>
              <a:rPr lang="en-US" altLang="en-US" dirty="0"/>
              <a:t>, item);</a:t>
            </a:r>
          </a:p>
          <a:p>
            <a:r>
              <a:rPr lang="en-US" altLang="en-US" dirty="0"/>
              <a:t>        else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printf</a:t>
            </a:r>
            <a:r>
              <a:rPr lang="en-US" altLang="en-US" dirty="0"/>
              <a:t>("Duplicates are not allowed\n");</a:t>
            </a:r>
          </a:p>
          <a:p>
            <a:r>
              <a:rPr lang="en-US" altLang="en-US" dirty="0"/>
              <a:t>    return root;</a:t>
            </a:r>
          </a:p>
          <a:p>
            <a:r>
              <a:rPr lang="en-US" altLang="en-US" dirty="0"/>
              <a:t>}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/>
              <a:t>Threads (Cont.)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/>
              <a:t>To avoid dangling threads, a head node is used in representing a binary tree.</a:t>
            </a:r>
          </a:p>
          <a:p>
            <a:pPr eaLnBrk="1" hangingPunct="1"/>
            <a:r>
              <a:rPr lang="en-US" altLang="zh-TW" dirty="0"/>
              <a:t>The original tree becomes the left subtree of the head node.</a:t>
            </a:r>
          </a:p>
          <a:p>
            <a:pPr eaLnBrk="1" hangingPunct="1"/>
            <a:r>
              <a:rPr lang="en-US" altLang="zh-TW" dirty="0"/>
              <a:t>Empty Binary Tree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69227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TRUE</a:t>
            </a:r>
          </a:p>
        </p:txBody>
      </p:sp>
      <p:sp>
        <p:nvSpPr>
          <p:cNvPr id="198661" name="Rectangle 7"/>
          <p:cNvSpPr>
            <a:spLocks noChangeArrowheads="1"/>
          </p:cNvSpPr>
          <p:nvPr/>
        </p:nvSpPr>
        <p:spPr bwMode="auto">
          <a:xfrm>
            <a:off x="286702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8662" name="Rectangle 8"/>
          <p:cNvSpPr>
            <a:spLocks noChangeArrowheads="1"/>
          </p:cNvSpPr>
          <p:nvPr/>
        </p:nvSpPr>
        <p:spPr bwMode="auto">
          <a:xfrm>
            <a:off x="404177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8663" name="Rectangle 9"/>
          <p:cNvSpPr>
            <a:spLocks noChangeArrowheads="1"/>
          </p:cNvSpPr>
          <p:nvPr/>
        </p:nvSpPr>
        <p:spPr bwMode="auto">
          <a:xfrm>
            <a:off x="521652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8664" name="Rectangle 10"/>
          <p:cNvSpPr>
            <a:spLocks noChangeArrowheads="1"/>
          </p:cNvSpPr>
          <p:nvPr/>
        </p:nvSpPr>
        <p:spPr bwMode="auto">
          <a:xfrm>
            <a:off x="6391275" y="5407025"/>
            <a:ext cx="117475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FALSE</a:t>
            </a:r>
          </a:p>
        </p:txBody>
      </p:sp>
      <p:sp>
        <p:nvSpPr>
          <p:cNvPr id="198665" name="Text Box 11"/>
          <p:cNvSpPr txBox="1">
            <a:spLocks noChangeArrowheads="1"/>
          </p:cNvSpPr>
          <p:nvPr/>
        </p:nvSpPr>
        <p:spPr bwMode="auto">
          <a:xfrm>
            <a:off x="1670050" y="5003800"/>
            <a:ext cx="1204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leftThread</a:t>
            </a:r>
          </a:p>
        </p:txBody>
      </p:sp>
      <p:sp>
        <p:nvSpPr>
          <p:cNvPr id="198666" name="Text Box 12"/>
          <p:cNvSpPr txBox="1">
            <a:spLocks noChangeArrowheads="1"/>
          </p:cNvSpPr>
          <p:nvPr/>
        </p:nvSpPr>
        <p:spPr bwMode="auto">
          <a:xfrm>
            <a:off x="2857500" y="5003800"/>
            <a:ext cx="1204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lchild</a:t>
            </a:r>
          </a:p>
        </p:txBody>
      </p:sp>
      <p:sp>
        <p:nvSpPr>
          <p:cNvPr id="198667" name="Text Box 13"/>
          <p:cNvSpPr txBox="1">
            <a:spLocks noChangeArrowheads="1"/>
          </p:cNvSpPr>
          <p:nvPr/>
        </p:nvSpPr>
        <p:spPr bwMode="auto">
          <a:xfrm>
            <a:off x="5207000" y="5003800"/>
            <a:ext cx="1204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rchild</a:t>
            </a:r>
          </a:p>
        </p:txBody>
      </p:sp>
      <p:sp>
        <p:nvSpPr>
          <p:cNvPr id="198668" name="Text Box 14"/>
          <p:cNvSpPr txBox="1">
            <a:spLocks noChangeArrowheads="1"/>
          </p:cNvSpPr>
          <p:nvPr/>
        </p:nvSpPr>
        <p:spPr bwMode="auto">
          <a:xfrm>
            <a:off x="6370638" y="5003800"/>
            <a:ext cx="1335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rightThread</a:t>
            </a:r>
          </a:p>
        </p:txBody>
      </p:sp>
      <p:sp>
        <p:nvSpPr>
          <p:cNvPr id="198669" name="Text Box 15"/>
          <p:cNvSpPr txBox="1">
            <a:spLocks noChangeArrowheads="1"/>
          </p:cNvSpPr>
          <p:nvPr/>
        </p:nvSpPr>
        <p:spPr bwMode="auto">
          <a:xfrm>
            <a:off x="4321175" y="5014913"/>
            <a:ext cx="611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/>
              <a:t>data</a:t>
            </a:r>
          </a:p>
        </p:txBody>
      </p:sp>
      <p:grpSp>
        <p:nvGrpSpPr>
          <p:cNvPr id="198670" name="Group 19"/>
          <p:cNvGrpSpPr>
            <a:grpSpLocks/>
          </p:cNvGrpSpPr>
          <p:nvPr/>
        </p:nvGrpSpPr>
        <p:grpSpPr bwMode="auto">
          <a:xfrm>
            <a:off x="2293938" y="5588000"/>
            <a:ext cx="1103312" cy="493713"/>
            <a:chOff x="1454" y="3803"/>
            <a:chExt cx="695" cy="311"/>
          </a:xfrm>
        </p:grpSpPr>
        <p:sp>
          <p:nvSpPr>
            <p:cNvPr id="198675" name="Line 16"/>
            <p:cNvSpPr>
              <a:spLocks noChangeShapeType="1"/>
            </p:cNvSpPr>
            <p:nvPr/>
          </p:nvSpPr>
          <p:spPr bwMode="auto">
            <a:xfrm>
              <a:off x="2149" y="3803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6" name="Line 17"/>
            <p:cNvSpPr>
              <a:spLocks noChangeShapeType="1"/>
            </p:cNvSpPr>
            <p:nvPr/>
          </p:nvSpPr>
          <p:spPr bwMode="auto">
            <a:xfrm flipH="1">
              <a:off x="1463" y="4114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7" name="Line 18"/>
            <p:cNvSpPr>
              <a:spLocks noChangeShapeType="1"/>
            </p:cNvSpPr>
            <p:nvPr/>
          </p:nvSpPr>
          <p:spPr bwMode="auto">
            <a:xfrm flipV="1">
              <a:off x="1454" y="39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671" name="Group 20"/>
          <p:cNvGrpSpPr>
            <a:grpSpLocks/>
          </p:cNvGrpSpPr>
          <p:nvPr/>
        </p:nvGrpSpPr>
        <p:grpSpPr bwMode="auto">
          <a:xfrm flipH="1">
            <a:off x="5834063" y="5600700"/>
            <a:ext cx="1103312" cy="493713"/>
            <a:chOff x="1454" y="3803"/>
            <a:chExt cx="695" cy="311"/>
          </a:xfrm>
        </p:grpSpPr>
        <p:sp>
          <p:nvSpPr>
            <p:cNvPr id="198672" name="Line 21"/>
            <p:cNvSpPr>
              <a:spLocks noChangeShapeType="1"/>
            </p:cNvSpPr>
            <p:nvPr/>
          </p:nvSpPr>
          <p:spPr bwMode="auto">
            <a:xfrm>
              <a:off x="2149" y="3803"/>
              <a:ext cx="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3" name="Line 22"/>
            <p:cNvSpPr>
              <a:spLocks noChangeShapeType="1"/>
            </p:cNvSpPr>
            <p:nvPr/>
          </p:nvSpPr>
          <p:spPr bwMode="auto">
            <a:xfrm flipH="1">
              <a:off x="1463" y="4114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74" name="Line 23"/>
            <p:cNvSpPr>
              <a:spLocks noChangeShapeType="1"/>
            </p:cNvSpPr>
            <p:nvPr/>
          </p:nvSpPr>
          <p:spPr bwMode="auto">
            <a:xfrm flipV="1">
              <a:off x="1454" y="39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200"/>
              <a:t>Memory Representation of Threaded Tree</a:t>
            </a:r>
          </a:p>
        </p:txBody>
      </p:sp>
      <p:sp>
        <p:nvSpPr>
          <p:cNvPr id="199683" name="Rectangle 4"/>
          <p:cNvSpPr>
            <a:spLocks noChangeArrowheads="1"/>
          </p:cNvSpPr>
          <p:nvPr/>
        </p:nvSpPr>
        <p:spPr bwMode="auto">
          <a:xfrm>
            <a:off x="6269038" y="2060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84" name="Rectangle 5"/>
          <p:cNvSpPr>
            <a:spLocks noChangeArrowheads="1"/>
          </p:cNvSpPr>
          <p:nvPr/>
        </p:nvSpPr>
        <p:spPr bwMode="auto">
          <a:xfrm>
            <a:off x="6527800" y="2057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85" name="Rectangle 6"/>
          <p:cNvSpPr>
            <a:spLocks noChangeArrowheads="1"/>
          </p:cNvSpPr>
          <p:nvPr/>
        </p:nvSpPr>
        <p:spPr bwMode="auto">
          <a:xfrm>
            <a:off x="6788150" y="2057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-</a:t>
            </a:r>
          </a:p>
        </p:txBody>
      </p:sp>
      <p:sp>
        <p:nvSpPr>
          <p:cNvPr id="199686" name="Rectangle 7"/>
          <p:cNvSpPr>
            <a:spLocks noChangeArrowheads="1"/>
          </p:cNvSpPr>
          <p:nvPr/>
        </p:nvSpPr>
        <p:spPr bwMode="auto">
          <a:xfrm>
            <a:off x="7048500" y="2060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87" name="Rectangle 8"/>
          <p:cNvSpPr>
            <a:spLocks noChangeArrowheads="1"/>
          </p:cNvSpPr>
          <p:nvPr/>
        </p:nvSpPr>
        <p:spPr bwMode="auto">
          <a:xfrm>
            <a:off x="7308850" y="2057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88" name="Rectangle 11"/>
          <p:cNvSpPr>
            <a:spLocks noChangeArrowheads="1"/>
          </p:cNvSpPr>
          <p:nvPr/>
        </p:nvSpPr>
        <p:spPr bwMode="auto">
          <a:xfrm>
            <a:off x="4219575" y="28717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89" name="Rectangle 12"/>
          <p:cNvSpPr>
            <a:spLocks noChangeArrowheads="1"/>
          </p:cNvSpPr>
          <p:nvPr/>
        </p:nvSpPr>
        <p:spPr bwMode="auto">
          <a:xfrm>
            <a:off x="4478338" y="28686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90" name="Rectangle 13"/>
          <p:cNvSpPr>
            <a:spLocks noChangeArrowheads="1"/>
          </p:cNvSpPr>
          <p:nvPr/>
        </p:nvSpPr>
        <p:spPr bwMode="auto">
          <a:xfrm>
            <a:off x="4738688" y="28686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A</a:t>
            </a:r>
          </a:p>
        </p:txBody>
      </p:sp>
      <p:sp>
        <p:nvSpPr>
          <p:cNvPr id="199691" name="Rectangle 14"/>
          <p:cNvSpPr>
            <a:spLocks noChangeArrowheads="1"/>
          </p:cNvSpPr>
          <p:nvPr/>
        </p:nvSpPr>
        <p:spPr bwMode="auto">
          <a:xfrm>
            <a:off x="4999038" y="28717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92" name="Rectangle 15"/>
          <p:cNvSpPr>
            <a:spLocks noChangeArrowheads="1"/>
          </p:cNvSpPr>
          <p:nvPr/>
        </p:nvSpPr>
        <p:spPr bwMode="auto">
          <a:xfrm>
            <a:off x="5259388" y="28686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93" name="Rectangle 17"/>
          <p:cNvSpPr>
            <a:spLocks noChangeArrowheads="1"/>
          </p:cNvSpPr>
          <p:nvPr/>
        </p:nvSpPr>
        <p:spPr bwMode="auto">
          <a:xfrm>
            <a:off x="2651125" y="370046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694" name="Rectangle 18"/>
          <p:cNvSpPr>
            <a:spLocks noChangeArrowheads="1"/>
          </p:cNvSpPr>
          <p:nvPr/>
        </p:nvSpPr>
        <p:spPr bwMode="auto">
          <a:xfrm>
            <a:off x="2909888" y="36972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95" name="Rectangle 19"/>
          <p:cNvSpPr>
            <a:spLocks noChangeArrowheads="1"/>
          </p:cNvSpPr>
          <p:nvPr/>
        </p:nvSpPr>
        <p:spPr bwMode="auto">
          <a:xfrm>
            <a:off x="3170238" y="36972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B</a:t>
            </a:r>
          </a:p>
        </p:txBody>
      </p:sp>
      <p:sp>
        <p:nvSpPr>
          <p:cNvPr id="199696" name="Rectangle 20"/>
          <p:cNvSpPr>
            <a:spLocks noChangeArrowheads="1"/>
          </p:cNvSpPr>
          <p:nvPr/>
        </p:nvSpPr>
        <p:spPr bwMode="auto">
          <a:xfrm>
            <a:off x="3430588" y="370046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697" name="Rectangle 21"/>
          <p:cNvSpPr>
            <a:spLocks noChangeArrowheads="1"/>
          </p:cNvSpPr>
          <p:nvPr/>
        </p:nvSpPr>
        <p:spPr bwMode="auto">
          <a:xfrm>
            <a:off x="3690938" y="3697288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grpSp>
        <p:nvGrpSpPr>
          <p:cNvPr id="199698" name="Group 22"/>
          <p:cNvGrpSpPr>
            <a:grpSpLocks/>
          </p:cNvGrpSpPr>
          <p:nvPr/>
        </p:nvGrpSpPr>
        <p:grpSpPr bwMode="auto">
          <a:xfrm>
            <a:off x="1566863" y="4529138"/>
            <a:ext cx="1300162" cy="307975"/>
            <a:chOff x="3949" y="1296"/>
            <a:chExt cx="819" cy="194"/>
          </a:xfrm>
        </p:grpSpPr>
        <p:sp>
          <p:nvSpPr>
            <p:cNvPr id="199780" name="Rectangle 23"/>
            <p:cNvSpPr>
              <a:spLocks noChangeArrowheads="1"/>
            </p:cNvSpPr>
            <p:nvPr/>
          </p:nvSpPr>
          <p:spPr bwMode="auto">
            <a:xfrm>
              <a:off x="3949" y="1298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algn="ctr" eaLnBrk="1" hangingPunct="1"/>
              <a:r>
                <a:rPr lang="en-US" altLang="zh-TW"/>
                <a:t>F</a:t>
              </a:r>
            </a:p>
          </p:txBody>
        </p:sp>
        <p:sp>
          <p:nvSpPr>
            <p:cNvPr id="199781" name="Rectangle 24"/>
            <p:cNvSpPr>
              <a:spLocks noChangeArrowheads="1"/>
            </p:cNvSpPr>
            <p:nvPr/>
          </p:nvSpPr>
          <p:spPr bwMode="auto">
            <a:xfrm>
              <a:off x="4112" y="1296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9782" name="Rectangle 25"/>
            <p:cNvSpPr>
              <a:spLocks noChangeArrowheads="1"/>
            </p:cNvSpPr>
            <p:nvPr/>
          </p:nvSpPr>
          <p:spPr bwMode="auto">
            <a:xfrm>
              <a:off x="4276" y="1296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algn="ctr" eaLnBrk="1" hangingPunct="1"/>
              <a:r>
                <a:rPr lang="en-US" altLang="zh-TW"/>
                <a:t>D</a:t>
              </a:r>
            </a:p>
          </p:txBody>
        </p:sp>
        <p:sp>
          <p:nvSpPr>
            <p:cNvPr id="199783" name="Rectangle 26"/>
            <p:cNvSpPr>
              <a:spLocks noChangeArrowheads="1"/>
            </p:cNvSpPr>
            <p:nvPr/>
          </p:nvSpPr>
          <p:spPr bwMode="auto">
            <a:xfrm>
              <a:off x="4440" y="1298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9784" name="Rectangle 27"/>
            <p:cNvSpPr>
              <a:spLocks noChangeArrowheads="1"/>
            </p:cNvSpPr>
            <p:nvPr/>
          </p:nvSpPr>
          <p:spPr bwMode="auto">
            <a:xfrm>
              <a:off x="4604" y="1296"/>
              <a:ext cx="1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algn="ctr" eaLnBrk="1" hangingPunct="1"/>
              <a:r>
                <a:rPr lang="en-US" altLang="zh-TW"/>
                <a:t>F</a:t>
              </a:r>
            </a:p>
          </p:txBody>
        </p:sp>
      </p:grpSp>
      <p:sp>
        <p:nvSpPr>
          <p:cNvPr id="199699" name="Rectangle 29"/>
          <p:cNvSpPr>
            <a:spLocks noChangeArrowheads="1"/>
          </p:cNvSpPr>
          <p:nvPr/>
        </p:nvSpPr>
        <p:spPr bwMode="auto">
          <a:xfrm>
            <a:off x="407988" y="5362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00" name="Rectangle 30"/>
          <p:cNvSpPr>
            <a:spLocks noChangeArrowheads="1"/>
          </p:cNvSpPr>
          <p:nvPr/>
        </p:nvSpPr>
        <p:spPr bwMode="auto">
          <a:xfrm>
            <a:off x="666750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01" name="Rectangle 31"/>
          <p:cNvSpPr>
            <a:spLocks noChangeArrowheads="1"/>
          </p:cNvSpPr>
          <p:nvPr/>
        </p:nvSpPr>
        <p:spPr bwMode="auto">
          <a:xfrm>
            <a:off x="927100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H</a:t>
            </a:r>
          </a:p>
        </p:txBody>
      </p:sp>
      <p:sp>
        <p:nvSpPr>
          <p:cNvPr id="199702" name="Rectangle 32"/>
          <p:cNvSpPr>
            <a:spLocks noChangeArrowheads="1"/>
          </p:cNvSpPr>
          <p:nvPr/>
        </p:nvSpPr>
        <p:spPr bwMode="auto">
          <a:xfrm>
            <a:off x="1187450" y="5362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03" name="Rectangle 33"/>
          <p:cNvSpPr>
            <a:spLocks noChangeArrowheads="1"/>
          </p:cNvSpPr>
          <p:nvPr/>
        </p:nvSpPr>
        <p:spPr bwMode="auto">
          <a:xfrm>
            <a:off x="1447800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04" name="Rectangle 35"/>
          <p:cNvSpPr>
            <a:spLocks noChangeArrowheads="1"/>
          </p:cNvSpPr>
          <p:nvPr/>
        </p:nvSpPr>
        <p:spPr bwMode="auto">
          <a:xfrm>
            <a:off x="2779713" y="5362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05" name="Rectangle 36"/>
          <p:cNvSpPr>
            <a:spLocks noChangeArrowheads="1"/>
          </p:cNvSpPr>
          <p:nvPr/>
        </p:nvSpPr>
        <p:spPr bwMode="auto">
          <a:xfrm>
            <a:off x="3038475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06" name="Rectangle 37"/>
          <p:cNvSpPr>
            <a:spLocks noChangeArrowheads="1"/>
          </p:cNvSpPr>
          <p:nvPr/>
        </p:nvSpPr>
        <p:spPr bwMode="auto">
          <a:xfrm>
            <a:off x="3298825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I</a:t>
            </a:r>
          </a:p>
        </p:txBody>
      </p:sp>
      <p:sp>
        <p:nvSpPr>
          <p:cNvPr id="199707" name="Rectangle 38"/>
          <p:cNvSpPr>
            <a:spLocks noChangeArrowheads="1"/>
          </p:cNvSpPr>
          <p:nvPr/>
        </p:nvSpPr>
        <p:spPr bwMode="auto">
          <a:xfrm>
            <a:off x="3559175" y="53625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08" name="Rectangle 39"/>
          <p:cNvSpPr>
            <a:spLocks noChangeArrowheads="1"/>
          </p:cNvSpPr>
          <p:nvPr/>
        </p:nvSpPr>
        <p:spPr bwMode="auto">
          <a:xfrm>
            <a:off x="3819525" y="53594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09" name="Rectangle 41"/>
          <p:cNvSpPr>
            <a:spLocks noChangeArrowheads="1"/>
          </p:cNvSpPr>
          <p:nvPr/>
        </p:nvSpPr>
        <p:spPr bwMode="auto">
          <a:xfrm>
            <a:off x="3698875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10" name="Rectangle 42"/>
          <p:cNvSpPr>
            <a:spLocks noChangeArrowheads="1"/>
          </p:cNvSpPr>
          <p:nvPr/>
        </p:nvSpPr>
        <p:spPr bwMode="auto">
          <a:xfrm>
            <a:off x="3957638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11" name="Rectangle 43"/>
          <p:cNvSpPr>
            <a:spLocks noChangeArrowheads="1"/>
          </p:cNvSpPr>
          <p:nvPr/>
        </p:nvSpPr>
        <p:spPr bwMode="auto">
          <a:xfrm>
            <a:off x="4217988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E</a:t>
            </a:r>
          </a:p>
        </p:txBody>
      </p:sp>
      <p:sp>
        <p:nvSpPr>
          <p:cNvPr id="199712" name="Rectangle 44"/>
          <p:cNvSpPr>
            <a:spLocks noChangeArrowheads="1"/>
          </p:cNvSpPr>
          <p:nvPr/>
        </p:nvSpPr>
        <p:spPr bwMode="auto">
          <a:xfrm>
            <a:off x="4478338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13" name="Rectangle 45"/>
          <p:cNvSpPr>
            <a:spLocks noChangeArrowheads="1"/>
          </p:cNvSpPr>
          <p:nvPr/>
        </p:nvSpPr>
        <p:spPr bwMode="auto">
          <a:xfrm>
            <a:off x="4738688" y="4532313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14" name="Line 47"/>
          <p:cNvSpPr>
            <a:spLocks noChangeShapeType="1"/>
          </p:cNvSpPr>
          <p:nvPr/>
        </p:nvSpPr>
        <p:spPr bwMode="auto">
          <a:xfrm flipH="1">
            <a:off x="1058863" y="4702175"/>
            <a:ext cx="88582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5" name="Line 48"/>
          <p:cNvSpPr>
            <a:spLocks noChangeShapeType="1"/>
          </p:cNvSpPr>
          <p:nvPr/>
        </p:nvSpPr>
        <p:spPr bwMode="auto">
          <a:xfrm>
            <a:off x="2452688" y="4687888"/>
            <a:ext cx="942975" cy="668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6" name="Line 49"/>
          <p:cNvSpPr>
            <a:spLocks noChangeShapeType="1"/>
          </p:cNvSpPr>
          <p:nvPr/>
        </p:nvSpPr>
        <p:spPr bwMode="auto">
          <a:xfrm flipH="1">
            <a:off x="2205038" y="3875088"/>
            <a:ext cx="82867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7" name="Line 50"/>
          <p:cNvSpPr>
            <a:spLocks noChangeShapeType="1"/>
          </p:cNvSpPr>
          <p:nvPr/>
        </p:nvSpPr>
        <p:spPr bwMode="auto">
          <a:xfrm>
            <a:off x="3541713" y="3832225"/>
            <a:ext cx="796925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8" name="Line 51"/>
          <p:cNvSpPr>
            <a:spLocks noChangeShapeType="1"/>
          </p:cNvSpPr>
          <p:nvPr/>
        </p:nvSpPr>
        <p:spPr bwMode="auto">
          <a:xfrm flipH="1">
            <a:off x="3322638" y="3019425"/>
            <a:ext cx="1249362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19" name="Rectangle 52"/>
          <p:cNvSpPr>
            <a:spLocks noChangeArrowheads="1"/>
          </p:cNvSpPr>
          <p:nvPr/>
        </p:nvSpPr>
        <p:spPr bwMode="auto">
          <a:xfrm>
            <a:off x="6321425" y="372745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720" name="Rectangle 53"/>
          <p:cNvSpPr>
            <a:spLocks noChangeArrowheads="1"/>
          </p:cNvSpPr>
          <p:nvPr/>
        </p:nvSpPr>
        <p:spPr bwMode="auto">
          <a:xfrm>
            <a:off x="6580188" y="37242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21" name="Rectangle 54"/>
          <p:cNvSpPr>
            <a:spLocks noChangeArrowheads="1"/>
          </p:cNvSpPr>
          <p:nvPr/>
        </p:nvSpPr>
        <p:spPr bwMode="auto">
          <a:xfrm>
            <a:off x="6840538" y="37242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C</a:t>
            </a:r>
          </a:p>
        </p:txBody>
      </p:sp>
      <p:sp>
        <p:nvSpPr>
          <p:cNvPr id="199722" name="Rectangle 55"/>
          <p:cNvSpPr>
            <a:spLocks noChangeArrowheads="1"/>
          </p:cNvSpPr>
          <p:nvPr/>
        </p:nvSpPr>
        <p:spPr bwMode="auto">
          <a:xfrm>
            <a:off x="7100888" y="372745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23" name="Rectangle 56"/>
          <p:cNvSpPr>
            <a:spLocks noChangeArrowheads="1"/>
          </p:cNvSpPr>
          <p:nvPr/>
        </p:nvSpPr>
        <p:spPr bwMode="auto">
          <a:xfrm>
            <a:off x="7361238" y="372427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724" name="Rectangle 58"/>
          <p:cNvSpPr>
            <a:spLocks noChangeArrowheads="1"/>
          </p:cNvSpPr>
          <p:nvPr/>
        </p:nvSpPr>
        <p:spPr bwMode="auto">
          <a:xfrm>
            <a:off x="5249863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25" name="Rectangle 59"/>
          <p:cNvSpPr>
            <a:spLocks noChangeArrowheads="1"/>
          </p:cNvSpPr>
          <p:nvPr/>
        </p:nvSpPr>
        <p:spPr bwMode="auto">
          <a:xfrm>
            <a:off x="5508625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26" name="Rectangle 60"/>
          <p:cNvSpPr>
            <a:spLocks noChangeArrowheads="1"/>
          </p:cNvSpPr>
          <p:nvPr/>
        </p:nvSpPr>
        <p:spPr bwMode="auto">
          <a:xfrm>
            <a:off x="5768975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F</a:t>
            </a:r>
          </a:p>
        </p:txBody>
      </p:sp>
      <p:sp>
        <p:nvSpPr>
          <p:cNvPr id="199727" name="Rectangle 61"/>
          <p:cNvSpPr>
            <a:spLocks noChangeArrowheads="1"/>
          </p:cNvSpPr>
          <p:nvPr/>
        </p:nvSpPr>
        <p:spPr bwMode="auto">
          <a:xfrm>
            <a:off x="6029325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28" name="Rectangle 62"/>
          <p:cNvSpPr>
            <a:spLocks noChangeArrowheads="1"/>
          </p:cNvSpPr>
          <p:nvPr/>
        </p:nvSpPr>
        <p:spPr bwMode="auto">
          <a:xfrm>
            <a:off x="6289675" y="4556125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29" name="Rectangle 63"/>
          <p:cNvSpPr>
            <a:spLocks noChangeArrowheads="1"/>
          </p:cNvSpPr>
          <p:nvPr/>
        </p:nvSpPr>
        <p:spPr bwMode="auto">
          <a:xfrm>
            <a:off x="7369175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30" name="Rectangle 64"/>
          <p:cNvSpPr>
            <a:spLocks noChangeArrowheads="1"/>
          </p:cNvSpPr>
          <p:nvPr/>
        </p:nvSpPr>
        <p:spPr bwMode="auto">
          <a:xfrm>
            <a:off x="7627938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31" name="Rectangle 65"/>
          <p:cNvSpPr>
            <a:spLocks noChangeArrowheads="1"/>
          </p:cNvSpPr>
          <p:nvPr/>
        </p:nvSpPr>
        <p:spPr bwMode="auto">
          <a:xfrm>
            <a:off x="7888288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G</a:t>
            </a:r>
          </a:p>
        </p:txBody>
      </p:sp>
      <p:sp>
        <p:nvSpPr>
          <p:cNvPr id="199732" name="Rectangle 66"/>
          <p:cNvSpPr>
            <a:spLocks noChangeArrowheads="1"/>
          </p:cNvSpPr>
          <p:nvPr/>
        </p:nvSpPr>
        <p:spPr bwMode="auto">
          <a:xfrm>
            <a:off x="8148638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9733" name="Rectangle 67"/>
          <p:cNvSpPr>
            <a:spLocks noChangeArrowheads="1"/>
          </p:cNvSpPr>
          <p:nvPr/>
        </p:nvSpPr>
        <p:spPr bwMode="auto">
          <a:xfrm>
            <a:off x="8408988" y="4559300"/>
            <a:ext cx="2603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T</a:t>
            </a:r>
          </a:p>
        </p:txBody>
      </p:sp>
      <p:sp>
        <p:nvSpPr>
          <p:cNvPr id="199734" name="Line 68"/>
          <p:cNvSpPr>
            <a:spLocks noChangeShapeType="1"/>
          </p:cNvSpPr>
          <p:nvPr/>
        </p:nvSpPr>
        <p:spPr bwMode="auto">
          <a:xfrm flipH="1">
            <a:off x="5875338" y="3902075"/>
            <a:ext cx="828675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35" name="Line 69"/>
          <p:cNvSpPr>
            <a:spLocks noChangeShapeType="1"/>
          </p:cNvSpPr>
          <p:nvPr/>
        </p:nvSpPr>
        <p:spPr bwMode="auto">
          <a:xfrm>
            <a:off x="7212013" y="3859213"/>
            <a:ext cx="796925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36" name="Line 70"/>
          <p:cNvSpPr>
            <a:spLocks noChangeShapeType="1"/>
          </p:cNvSpPr>
          <p:nvPr/>
        </p:nvSpPr>
        <p:spPr bwMode="auto">
          <a:xfrm>
            <a:off x="5151438" y="3019425"/>
            <a:ext cx="177165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9737" name="Group 74"/>
          <p:cNvGrpSpPr>
            <a:grpSpLocks/>
          </p:cNvGrpSpPr>
          <p:nvPr/>
        </p:nvGrpSpPr>
        <p:grpSpPr bwMode="auto">
          <a:xfrm>
            <a:off x="1306513" y="4833938"/>
            <a:ext cx="623887" cy="1016000"/>
            <a:chOff x="823" y="3045"/>
            <a:chExt cx="393" cy="640"/>
          </a:xfrm>
        </p:grpSpPr>
        <p:sp>
          <p:nvSpPr>
            <p:cNvPr id="199777" name="Line 71"/>
            <p:cNvSpPr>
              <a:spLocks noChangeShapeType="1"/>
            </p:cNvSpPr>
            <p:nvPr/>
          </p:nvSpPr>
          <p:spPr bwMode="auto">
            <a:xfrm>
              <a:off x="823" y="3483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8" name="Line 72"/>
            <p:cNvSpPr>
              <a:spLocks noChangeShapeType="1"/>
            </p:cNvSpPr>
            <p:nvPr/>
          </p:nvSpPr>
          <p:spPr bwMode="auto">
            <a:xfrm>
              <a:off x="823" y="3685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9" name="Line 73"/>
            <p:cNvSpPr>
              <a:spLocks noChangeShapeType="1"/>
            </p:cNvSpPr>
            <p:nvPr/>
          </p:nvSpPr>
          <p:spPr bwMode="auto">
            <a:xfrm flipV="1">
              <a:off x="1216" y="3045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738" name="Group 75"/>
          <p:cNvGrpSpPr>
            <a:grpSpLocks/>
          </p:cNvGrpSpPr>
          <p:nvPr/>
        </p:nvGrpSpPr>
        <p:grpSpPr bwMode="auto">
          <a:xfrm flipH="1">
            <a:off x="2522538" y="4832350"/>
            <a:ext cx="623887" cy="1016000"/>
            <a:chOff x="823" y="3045"/>
            <a:chExt cx="393" cy="640"/>
          </a:xfrm>
        </p:grpSpPr>
        <p:sp>
          <p:nvSpPr>
            <p:cNvPr id="199774" name="Line 76"/>
            <p:cNvSpPr>
              <a:spLocks noChangeShapeType="1"/>
            </p:cNvSpPr>
            <p:nvPr/>
          </p:nvSpPr>
          <p:spPr bwMode="auto">
            <a:xfrm>
              <a:off x="823" y="3483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5" name="Line 77"/>
            <p:cNvSpPr>
              <a:spLocks noChangeShapeType="1"/>
            </p:cNvSpPr>
            <p:nvPr/>
          </p:nvSpPr>
          <p:spPr bwMode="auto">
            <a:xfrm>
              <a:off x="823" y="3685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6" name="Line 78"/>
            <p:cNvSpPr>
              <a:spLocks noChangeShapeType="1"/>
            </p:cNvSpPr>
            <p:nvPr/>
          </p:nvSpPr>
          <p:spPr bwMode="auto">
            <a:xfrm flipH="1" flipV="1">
              <a:off x="1216" y="3045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39" name="Line 79"/>
          <p:cNvSpPr>
            <a:spLocks noChangeShapeType="1"/>
          </p:cNvSpPr>
          <p:nvPr/>
        </p:nvSpPr>
        <p:spPr bwMode="auto">
          <a:xfrm flipH="1">
            <a:off x="3717925" y="55292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0" name="Line 81"/>
          <p:cNvSpPr>
            <a:spLocks noChangeShapeType="1"/>
          </p:cNvSpPr>
          <p:nvPr/>
        </p:nvSpPr>
        <p:spPr bwMode="auto">
          <a:xfrm flipH="1" flipV="1">
            <a:off x="4267200" y="5283200"/>
            <a:ext cx="0" cy="550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1" name="Line 82"/>
          <p:cNvSpPr>
            <a:spLocks noChangeShapeType="1"/>
          </p:cNvSpPr>
          <p:nvPr/>
        </p:nvSpPr>
        <p:spPr bwMode="auto">
          <a:xfrm flipH="1">
            <a:off x="3454400" y="52832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2" name="Line 83"/>
          <p:cNvSpPr>
            <a:spLocks noChangeShapeType="1"/>
          </p:cNvSpPr>
          <p:nvPr/>
        </p:nvSpPr>
        <p:spPr bwMode="auto">
          <a:xfrm flipV="1">
            <a:off x="3454400" y="4006850"/>
            <a:ext cx="0" cy="1277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3" name="Line 89"/>
          <p:cNvSpPr>
            <a:spLocks noChangeShapeType="1"/>
          </p:cNvSpPr>
          <p:nvPr/>
        </p:nvSpPr>
        <p:spPr bwMode="auto">
          <a:xfrm>
            <a:off x="3716338" y="5834063"/>
            <a:ext cx="5667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9744" name="Group 99"/>
          <p:cNvGrpSpPr>
            <a:grpSpLocks/>
          </p:cNvGrpSpPr>
          <p:nvPr/>
        </p:nvGrpSpPr>
        <p:grpSpPr bwMode="auto">
          <a:xfrm>
            <a:off x="3629025" y="4005263"/>
            <a:ext cx="434975" cy="1046162"/>
            <a:chOff x="2286" y="2523"/>
            <a:chExt cx="274" cy="659"/>
          </a:xfrm>
        </p:grpSpPr>
        <p:sp>
          <p:nvSpPr>
            <p:cNvPr id="199771" name="Line 91"/>
            <p:cNvSpPr>
              <a:spLocks noChangeShapeType="1"/>
            </p:cNvSpPr>
            <p:nvPr/>
          </p:nvSpPr>
          <p:spPr bwMode="auto">
            <a:xfrm flipH="1">
              <a:off x="2560" y="296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2" name="Line 92"/>
            <p:cNvSpPr>
              <a:spLocks noChangeShapeType="1"/>
            </p:cNvSpPr>
            <p:nvPr/>
          </p:nvSpPr>
          <p:spPr bwMode="auto">
            <a:xfrm flipH="1">
              <a:off x="2286" y="318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3" name="Line 93"/>
            <p:cNvSpPr>
              <a:spLocks noChangeShapeType="1"/>
            </p:cNvSpPr>
            <p:nvPr/>
          </p:nvSpPr>
          <p:spPr bwMode="auto">
            <a:xfrm flipV="1">
              <a:off x="2286" y="2523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45" name="Line 96"/>
          <p:cNvSpPr>
            <a:spLocks noChangeShapeType="1"/>
          </p:cNvSpPr>
          <p:nvPr/>
        </p:nvSpPr>
        <p:spPr bwMode="auto">
          <a:xfrm>
            <a:off x="5616575" y="47021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6" name="Line 97"/>
          <p:cNvSpPr>
            <a:spLocks noChangeShapeType="1"/>
          </p:cNvSpPr>
          <p:nvPr/>
        </p:nvSpPr>
        <p:spPr bwMode="auto">
          <a:xfrm flipH="1">
            <a:off x="5137150" y="5051425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47" name="Line 98"/>
          <p:cNvSpPr>
            <a:spLocks noChangeShapeType="1"/>
          </p:cNvSpPr>
          <p:nvPr/>
        </p:nvSpPr>
        <p:spPr bwMode="auto">
          <a:xfrm flipV="1">
            <a:off x="5181600" y="3192463"/>
            <a:ext cx="0" cy="1858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9748" name="Group 104"/>
          <p:cNvGrpSpPr>
            <a:grpSpLocks/>
          </p:cNvGrpSpPr>
          <p:nvPr/>
        </p:nvGrpSpPr>
        <p:grpSpPr bwMode="auto">
          <a:xfrm>
            <a:off x="6167438" y="4029075"/>
            <a:ext cx="595312" cy="1076325"/>
            <a:chOff x="3885" y="2520"/>
            <a:chExt cx="375" cy="678"/>
          </a:xfrm>
        </p:grpSpPr>
        <p:sp>
          <p:nvSpPr>
            <p:cNvPr id="199768" name="Line 101"/>
            <p:cNvSpPr>
              <a:spLocks noChangeShapeType="1"/>
            </p:cNvSpPr>
            <p:nvPr/>
          </p:nvSpPr>
          <p:spPr bwMode="auto">
            <a:xfrm>
              <a:off x="3885" y="297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69" name="Line 102"/>
            <p:cNvSpPr>
              <a:spLocks noChangeShapeType="1"/>
            </p:cNvSpPr>
            <p:nvPr/>
          </p:nvSpPr>
          <p:spPr bwMode="auto">
            <a:xfrm>
              <a:off x="3885" y="3198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70" name="Line 103"/>
            <p:cNvSpPr>
              <a:spLocks noChangeShapeType="1"/>
            </p:cNvSpPr>
            <p:nvPr/>
          </p:nvSpPr>
          <p:spPr bwMode="auto">
            <a:xfrm flipH="1" flipV="1">
              <a:off x="4259" y="2520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749" name="Group 105"/>
          <p:cNvGrpSpPr>
            <a:grpSpLocks/>
          </p:cNvGrpSpPr>
          <p:nvPr/>
        </p:nvGrpSpPr>
        <p:grpSpPr bwMode="auto">
          <a:xfrm flipH="1">
            <a:off x="7167563" y="4027488"/>
            <a:ext cx="595312" cy="1076325"/>
            <a:chOff x="3885" y="2520"/>
            <a:chExt cx="375" cy="678"/>
          </a:xfrm>
        </p:grpSpPr>
        <p:sp>
          <p:nvSpPr>
            <p:cNvPr id="199765" name="Line 106"/>
            <p:cNvSpPr>
              <a:spLocks noChangeShapeType="1"/>
            </p:cNvSpPr>
            <p:nvPr/>
          </p:nvSpPr>
          <p:spPr bwMode="auto">
            <a:xfrm>
              <a:off x="3885" y="2978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66" name="Line 107"/>
            <p:cNvSpPr>
              <a:spLocks noChangeShapeType="1"/>
            </p:cNvSpPr>
            <p:nvPr/>
          </p:nvSpPr>
          <p:spPr bwMode="auto">
            <a:xfrm>
              <a:off x="3885" y="3198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67" name="Line 108"/>
            <p:cNvSpPr>
              <a:spLocks noChangeShapeType="1"/>
            </p:cNvSpPr>
            <p:nvPr/>
          </p:nvSpPr>
          <p:spPr bwMode="auto">
            <a:xfrm flipH="1" flipV="1">
              <a:off x="4259" y="2520"/>
              <a:ext cx="0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50" name="Line 109"/>
          <p:cNvSpPr>
            <a:spLocks noChangeShapeType="1"/>
          </p:cNvSpPr>
          <p:nvPr/>
        </p:nvSpPr>
        <p:spPr bwMode="auto">
          <a:xfrm>
            <a:off x="8272463" y="4732338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1" name="Line 111"/>
          <p:cNvSpPr>
            <a:spLocks noChangeShapeType="1"/>
          </p:cNvSpPr>
          <p:nvPr/>
        </p:nvSpPr>
        <p:spPr bwMode="auto">
          <a:xfrm>
            <a:off x="8272463" y="51228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2" name="Line 112"/>
          <p:cNvSpPr>
            <a:spLocks noChangeShapeType="1"/>
          </p:cNvSpPr>
          <p:nvPr/>
        </p:nvSpPr>
        <p:spPr bwMode="auto">
          <a:xfrm flipH="1" flipV="1">
            <a:off x="8824913" y="2235200"/>
            <a:ext cx="0" cy="28876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3" name="Line 113"/>
          <p:cNvSpPr>
            <a:spLocks noChangeShapeType="1"/>
          </p:cNvSpPr>
          <p:nvPr/>
        </p:nvSpPr>
        <p:spPr bwMode="auto">
          <a:xfrm flipH="1">
            <a:off x="7561263" y="22209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4" name="Line 114"/>
          <p:cNvSpPr>
            <a:spLocks noChangeShapeType="1"/>
          </p:cNvSpPr>
          <p:nvPr/>
        </p:nvSpPr>
        <p:spPr bwMode="auto">
          <a:xfrm>
            <a:off x="784225" y="5500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5" name="Line 115"/>
          <p:cNvSpPr>
            <a:spLocks noChangeShapeType="1"/>
          </p:cNvSpPr>
          <p:nvPr/>
        </p:nvSpPr>
        <p:spPr bwMode="auto">
          <a:xfrm flipH="1" flipV="1">
            <a:off x="203200" y="5805488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6" name="Line 116"/>
          <p:cNvSpPr>
            <a:spLocks noChangeShapeType="1"/>
          </p:cNvSpPr>
          <p:nvPr/>
        </p:nvSpPr>
        <p:spPr bwMode="auto">
          <a:xfrm flipH="1" flipV="1">
            <a:off x="203200" y="2249488"/>
            <a:ext cx="0" cy="3541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7" name="Line 117"/>
          <p:cNvSpPr>
            <a:spLocks noChangeShapeType="1"/>
          </p:cNvSpPr>
          <p:nvPr/>
        </p:nvSpPr>
        <p:spPr bwMode="auto">
          <a:xfrm>
            <a:off x="203200" y="2220913"/>
            <a:ext cx="6038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8" name="Line 118"/>
          <p:cNvSpPr>
            <a:spLocks noChangeShapeType="1"/>
          </p:cNvSpPr>
          <p:nvPr/>
        </p:nvSpPr>
        <p:spPr bwMode="auto">
          <a:xfrm flipH="1">
            <a:off x="4876800" y="2235200"/>
            <a:ext cx="177006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9" name="Line 120"/>
          <p:cNvSpPr>
            <a:spLocks noChangeShapeType="1"/>
          </p:cNvSpPr>
          <p:nvPr/>
        </p:nvSpPr>
        <p:spPr bwMode="auto">
          <a:xfrm>
            <a:off x="7170738" y="223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0" name="Line 121"/>
          <p:cNvSpPr>
            <a:spLocks noChangeShapeType="1"/>
          </p:cNvSpPr>
          <p:nvPr/>
        </p:nvSpPr>
        <p:spPr bwMode="auto">
          <a:xfrm>
            <a:off x="7170738" y="2540000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1" name="Line 122"/>
          <p:cNvSpPr>
            <a:spLocks noChangeShapeType="1"/>
          </p:cNvSpPr>
          <p:nvPr/>
        </p:nvSpPr>
        <p:spPr bwMode="auto">
          <a:xfrm flipV="1">
            <a:off x="7388225" y="2351088"/>
            <a:ext cx="0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2" name="Line 98"/>
          <p:cNvSpPr>
            <a:spLocks noChangeShapeType="1"/>
          </p:cNvSpPr>
          <p:nvPr/>
        </p:nvSpPr>
        <p:spPr bwMode="auto">
          <a:xfrm flipV="1">
            <a:off x="5049838" y="3173413"/>
            <a:ext cx="0" cy="1858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3" name="Line 97"/>
          <p:cNvSpPr>
            <a:spLocks noChangeShapeType="1"/>
          </p:cNvSpPr>
          <p:nvPr/>
        </p:nvSpPr>
        <p:spPr bwMode="auto">
          <a:xfrm flipH="1">
            <a:off x="4564063" y="5059363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4" name="Line 96"/>
          <p:cNvSpPr>
            <a:spLocks noChangeShapeType="1"/>
          </p:cNvSpPr>
          <p:nvPr/>
        </p:nvSpPr>
        <p:spPr bwMode="auto">
          <a:xfrm>
            <a:off x="4556125" y="47402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>
          <a:xfrm>
            <a:off x="684213" y="479425"/>
            <a:ext cx="7980362" cy="701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/>
              <a:t>Finding the inorder successor without stack</a:t>
            </a:r>
            <a:endParaRPr lang="zh-TW" altLang="en-US" sz="3600"/>
          </a:p>
        </p:txBody>
      </p:sp>
      <p:sp>
        <p:nvSpPr>
          <p:cNvPr id="200707" name="內容版面配置區 2"/>
          <p:cNvSpPr>
            <a:spLocks noGrp="1"/>
          </p:cNvSpPr>
          <p:nvPr>
            <p:ph idx="1"/>
          </p:nvPr>
        </p:nvSpPr>
        <p:spPr bwMode="auto">
          <a:xfrm>
            <a:off x="671513" y="1277938"/>
            <a:ext cx="7978775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/>
              <a:t>By using the threads, we can perform an inorder traversal without making use of a stack.</a:t>
            </a:r>
          </a:p>
          <a:p>
            <a:endParaRPr lang="en-US" altLang="zh-TW" sz="1800"/>
          </a:p>
          <a:p>
            <a:pPr>
              <a:buFontTx/>
              <a:buNone/>
            </a:pPr>
            <a:r>
              <a:rPr lang="en-US" altLang="zh-TW" sz="1800"/>
              <a:t>threadedPointer insucc(threadedPointer node)</a:t>
            </a:r>
          </a:p>
          <a:p>
            <a:pPr>
              <a:buFontTx/>
              <a:buNone/>
            </a:pPr>
            <a:r>
              <a:rPr lang="en-US" altLang="zh-TW" sz="1800"/>
              <a:t>{//Return the inorder successor of node</a:t>
            </a:r>
          </a:p>
          <a:p>
            <a:pPr>
              <a:buFontTx/>
              <a:buNone/>
            </a:pPr>
            <a:r>
              <a:rPr lang="en-US" altLang="zh-TW" sz="1800"/>
              <a:t>	 threadedPointer temp = node-&gt; rchild;</a:t>
            </a:r>
          </a:p>
          <a:p>
            <a:pPr>
              <a:buFontTx/>
              <a:buNone/>
            </a:pPr>
            <a:r>
              <a:rPr lang="en-US" altLang="zh-TW" sz="1800"/>
              <a:t>	if (node-&gt;rightThread==FALSE)</a:t>
            </a:r>
          </a:p>
          <a:p>
            <a:pPr>
              <a:buFontTx/>
              <a:buNone/>
            </a:pPr>
            <a:r>
              <a:rPr lang="en-US" altLang="zh-TW" sz="1800"/>
              <a:t>		while (temp-&gt;leftThread==FALSE)  </a:t>
            </a:r>
          </a:p>
          <a:p>
            <a:pPr>
              <a:buFontTx/>
              <a:buNone/>
            </a:pPr>
            <a:r>
              <a:rPr lang="en-US" altLang="zh-TW" sz="1800"/>
              <a:t>			 temp = temp -&gt; lchild;</a:t>
            </a:r>
          </a:p>
          <a:p>
            <a:pPr>
              <a:buFontTx/>
              <a:buNone/>
            </a:pPr>
            <a:r>
              <a:rPr lang="en-US" altLang="zh-TW" sz="1800"/>
              <a:t>	return temp;</a:t>
            </a:r>
          </a:p>
          <a:p>
            <a:pPr>
              <a:buFontTx/>
              <a:buNone/>
            </a:pPr>
            <a:r>
              <a:rPr lang="en-US" altLang="zh-TW" sz="1800"/>
              <a:t>	}</a:t>
            </a:r>
            <a:endParaRPr lang="zh-TW" altLang="en-US" sz="180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/>
              <a:t>Inorder Traversal of a threaded Binary Tree</a:t>
            </a:r>
            <a:endParaRPr lang="en-IN" altLang="en-US" sz="360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 bwMode="auto">
          <a:xfrm>
            <a:off x="671513" y="1306513"/>
            <a:ext cx="7978775" cy="47593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altLang="en-US" sz="2800" dirty="0"/>
              <a:t>void </a:t>
            </a:r>
            <a:r>
              <a:rPr lang="en-US" altLang="en-US" sz="2800" dirty="0" err="1"/>
              <a:t>tinorder</a:t>
            </a:r>
            <a:r>
              <a:rPr lang="en-US" altLang="en-US" sz="2800" dirty="0"/>
              <a:t>(</a:t>
            </a:r>
            <a:r>
              <a:rPr lang="en-US" altLang="en-US" sz="2800" dirty="0" err="1"/>
              <a:t>threadedPointer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treehead</a:t>
            </a:r>
            <a:r>
              <a:rPr lang="en-US" altLang="en-US" sz="2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</a:t>
            </a:r>
            <a:r>
              <a:rPr lang="en-US" altLang="en-US" sz="2800" dirty="0" err="1"/>
              <a:t>threadedPointer</a:t>
            </a:r>
            <a:r>
              <a:rPr lang="en-US" altLang="en-US" sz="2800" dirty="0"/>
              <a:t> temp = </a:t>
            </a:r>
            <a:r>
              <a:rPr lang="en-US" altLang="en-US" sz="2800" dirty="0" err="1"/>
              <a:t>treehead</a:t>
            </a:r>
            <a:r>
              <a:rPr lang="en-US" altLang="en-US" sz="280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while(1){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  temp = </a:t>
            </a:r>
            <a:r>
              <a:rPr lang="en-US" altLang="en-US" sz="2800" dirty="0" err="1"/>
              <a:t>insucc</a:t>
            </a:r>
            <a:r>
              <a:rPr lang="en-US" altLang="en-US" sz="2800" dirty="0"/>
              <a:t>(temp);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  if (temp == </a:t>
            </a:r>
            <a:r>
              <a:rPr lang="en-US" altLang="en-US" sz="2800" dirty="0" err="1"/>
              <a:t>treehead</a:t>
            </a:r>
            <a:r>
              <a:rPr lang="en-US" altLang="en-US" sz="2800" dirty="0"/>
              <a:t>) break;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(“%c”, temp-&gt;data);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}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    </a:t>
            </a:r>
          </a:p>
          <a:p>
            <a:pPr marL="0" indent="0">
              <a:buFontTx/>
              <a:buNone/>
              <a:defRPr/>
            </a:pPr>
            <a:endParaRPr lang="en-US" altLang="en-US" sz="2800" dirty="0"/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8C8B8D3-239F-4F41-8FFD-3F7DA76CF733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05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start at the leftmost node in the tree, print it, and follow its right thread</a:t>
            </a:r>
          </a:p>
          <a:p>
            <a:r>
              <a:rPr lang="en-US" altLang="en-US"/>
              <a:t>If we follow a thread to the right, we output the node and continue to its right</a:t>
            </a:r>
          </a:p>
          <a:p>
            <a:r>
              <a:rPr lang="en-US" altLang="en-US"/>
              <a:t>If we follow a link to the right, we go to the leftmost node, print it, and continue</a:t>
            </a:r>
          </a:p>
        </p:txBody>
      </p:sp>
    </p:spTree>
    <p:extLst>
      <p:ext uri="{BB962C8B-B14F-4D97-AF65-F5344CB8AC3E}">
        <p14:creationId xmlns:p14="http://schemas.microsoft.com/office/powerpoint/2010/main" val="2339177118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19DC0D5-D22B-4DF5-8681-62A86DD9775C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50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77828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7829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7830" name="AutoShape 7"/>
          <p:cNvCxnSpPr>
            <a:cxnSpLocks noChangeShapeType="1"/>
            <a:stCxn id="77828" idx="3"/>
            <a:endCxn id="77829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1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77832" name="AutoShape 9"/>
          <p:cNvCxnSpPr>
            <a:cxnSpLocks noChangeShapeType="1"/>
            <a:stCxn id="77833" idx="5"/>
            <a:endCxn id="77831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3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7834" name="AutoShape 11"/>
          <p:cNvCxnSpPr>
            <a:cxnSpLocks noChangeShapeType="1"/>
            <a:stCxn id="77841" idx="3"/>
            <a:endCxn id="77833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5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77836" name="AutoShape 13"/>
          <p:cNvCxnSpPr>
            <a:cxnSpLocks noChangeShapeType="1"/>
            <a:stCxn id="77828" idx="5"/>
            <a:endCxn id="77835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7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77838" name="AutoShape 15"/>
          <p:cNvCxnSpPr>
            <a:cxnSpLocks noChangeShapeType="1"/>
            <a:stCxn id="77835" idx="5"/>
            <a:endCxn id="77837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9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7840" name="AutoShape 17"/>
          <p:cNvCxnSpPr>
            <a:cxnSpLocks noChangeShapeType="1"/>
            <a:stCxn id="77833" idx="3"/>
            <a:endCxn id="77839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41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7842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77843" name="AutoShape 20"/>
          <p:cNvCxnSpPr>
            <a:cxnSpLocks noChangeShapeType="1"/>
            <a:stCxn id="77835" idx="3"/>
            <a:endCxn id="77842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4" name="AutoShape 21"/>
          <p:cNvCxnSpPr>
            <a:cxnSpLocks noChangeShapeType="1"/>
            <a:stCxn id="77841" idx="5"/>
            <a:endCxn id="77828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5" name="AutoShape 22"/>
          <p:cNvCxnSpPr>
            <a:cxnSpLocks noChangeShapeType="1"/>
            <a:stCxn id="77839" idx="4"/>
            <a:endCxn id="77833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6" name="AutoShape 23"/>
          <p:cNvCxnSpPr>
            <a:cxnSpLocks noChangeShapeType="1"/>
            <a:stCxn id="77831" idx="4"/>
            <a:endCxn id="77841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7" name="AutoShape 24"/>
          <p:cNvCxnSpPr>
            <a:cxnSpLocks noChangeShapeType="1"/>
            <a:stCxn id="77829" idx="4"/>
            <a:endCxn id="77828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8" name="AutoShape 25"/>
          <p:cNvCxnSpPr>
            <a:cxnSpLocks noChangeShapeType="1"/>
            <a:stCxn id="77842" idx="4"/>
            <a:endCxn id="77835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49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314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Start at leftmost node, print it</a:t>
            </a:r>
          </a:p>
        </p:txBody>
      </p:sp>
      <p:sp>
        <p:nvSpPr>
          <p:cNvPr id="77850" name="Text Box 27"/>
          <p:cNvSpPr txBox="1">
            <a:spLocks noChangeArrowheads="1"/>
          </p:cNvSpPr>
          <p:nvPr/>
        </p:nvSpPr>
        <p:spPr bwMode="auto">
          <a:xfrm>
            <a:off x="6457950" y="1885951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1802606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B96FC014-4C62-488E-823E-54499167B1B8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050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78852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8853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8854" name="AutoShape 7"/>
          <p:cNvCxnSpPr>
            <a:cxnSpLocks noChangeShapeType="1"/>
            <a:stCxn id="78852" idx="3"/>
            <a:endCxn id="78853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55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78856" name="AutoShape 9"/>
          <p:cNvCxnSpPr>
            <a:cxnSpLocks noChangeShapeType="1"/>
            <a:stCxn id="78857" idx="5"/>
            <a:endCxn id="78855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57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8858" name="AutoShape 11"/>
          <p:cNvCxnSpPr>
            <a:cxnSpLocks noChangeShapeType="1"/>
            <a:stCxn id="78865" idx="3"/>
            <a:endCxn id="78857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59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78860" name="AutoShape 13"/>
          <p:cNvCxnSpPr>
            <a:cxnSpLocks noChangeShapeType="1"/>
            <a:stCxn id="78852" idx="5"/>
            <a:endCxn id="78859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61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78862" name="AutoShape 15"/>
          <p:cNvCxnSpPr>
            <a:cxnSpLocks noChangeShapeType="1"/>
            <a:stCxn id="78859" idx="5"/>
            <a:endCxn id="78861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63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8864" name="AutoShape 17"/>
          <p:cNvCxnSpPr>
            <a:cxnSpLocks noChangeShapeType="1"/>
            <a:stCxn id="78857" idx="3"/>
            <a:endCxn id="78863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865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8866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78867" name="AutoShape 20"/>
          <p:cNvCxnSpPr>
            <a:cxnSpLocks noChangeShapeType="1"/>
            <a:stCxn id="78859" idx="3"/>
            <a:endCxn id="78866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68" name="AutoShape 21"/>
          <p:cNvCxnSpPr>
            <a:cxnSpLocks noChangeShapeType="1"/>
            <a:stCxn id="78865" idx="5"/>
            <a:endCxn id="78852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869" name="AutoShape 22"/>
          <p:cNvCxnSpPr>
            <a:cxnSpLocks noChangeShapeType="1"/>
            <a:stCxn id="78863" idx="4"/>
            <a:endCxn id="78857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0" name="AutoShape 23"/>
          <p:cNvCxnSpPr>
            <a:cxnSpLocks noChangeShapeType="1"/>
            <a:stCxn id="78855" idx="4"/>
            <a:endCxn id="78865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1" name="AutoShape 24"/>
          <p:cNvCxnSpPr>
            <a:cxnSpLocks noChangeShapeType="1"/>
            <a:stCxn id="78853" idx="4"/>
            <a:endCxn id="78852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2" name="AutoShape 25"/>
          <p:cNvCxnSpPr>
            <a:cxnSpLocks noChangeShapeType="1"/>
            <a:stCxn id="78866" idx="4"/>
            <a:endCxn id="78859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73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thread to right, print node</a:t>
            </a:r>
          </a:p>
        </p:txBody>
      </p:sp>
      <p:sp>
        <p:nvSpPr>
          <p:cNvPr id="78874" name="Text Box 27"/>
          <p:cNvSpPr txBox="1">
            <a:spLocks noChangeArrowheads="1"/>
          </p:cNvSpPr>
          <p:nvPr/>
        </p:nvSpPr>
        <p:spPr bwMode="auto">
          <a:xfrm>
            <a:off x="6457950" y="1885951"/>
            <a:ext cx="91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7181452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D1DA123-E181-436A-8BE8-2B8B4FEFF686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50"/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79876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9877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9878" name="AutoShape 7"/>
          <p:cNvCxnSpPr>
            <a:cxnSpLocks noChangeShapeType="1"/>
            <a:stCxn id="79876" idx="3"/>
            <a:endCxn id="79877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79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79880" name="AutoShape 9"/>
          <p:cNvCxnSpPr>
            <a:cxnSpLocks noChangeShapeType="1"/>
            <a:stCxn id="79881" idx="5"/>
            <a:endCxn id="79879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1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9882" name="AutoShape 11"/>
          <p:cNvCxnSpPr>
            <a:cxnSpLocks noChangeShapeType="1"/>
            <a:stCxn id="79889" idx="3"/>
            <a:endCxn id="79881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3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79884" name="AutoShape 13"/>
          <p:cNvCxnSpPr>
            <a:cxnSpLocks noChangeShapeType="1"/>
            <a:stCxn id="79876" idx="5"/>
            <a:endCxn id="79883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5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79886" name="AutoShape 15"/>
          <p:cNvCxnSpPr>
            <a:cxnSpLocks noChangeShapeType="1"/>
            <a:stCxn id="79883" idx="5"/>
            <a:endCxn id="79885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7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888" name="AutoShape 17"/>
          <p:cNvCxnSpPr>
            <a:cxnSpLocks noChangeShapeType="1"/>
            <a:stCxn id="79881" idx="3"/>
            <a:endCxn id="79887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9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9890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79891" name="AutoShape 20"/>
          <p:cNvCxnSpPr>
            <a:cxnSpLocks noChangeShapeType="1"/>
            <a:stCxn id="79883" idx="3"/>
            <a:endCxn id="79890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2" name="AutoShape 21"/>
          <p:cNvCxnSpPr>
            <a:cxnSpLocks noChangeShapeType="1"/>
            <a:stCxn id="79889" idx="5"/>
            <a:endCxn id="79876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3" name="AutoShape 22"/>
          <p:cNvCxnSpPr>
            <a:cxnSpLocks noChangeShapeType="1"/>
            <a:stCxn id="79887" idx="4"/>
            <a:endCxn id="79881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4" name="AutoShape 23"/>
          <p:cNvCxnSpPr>
            <a:cxnSpLocks noChangeShapeType="1"/>
            <a:stCxn id="79879" idx="4"/>
            <a:endCxn id="79889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5" name="AutoShape 24"/>
          <p:cNvCxnSpPr>
            <a:cxnSpLocks noChangeShapeType="1"/>
            <a:stCxn id="79877" idx="4"/>
            <a:endCxn id="79876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6" name="AutoShape 25"/>
          <p:cNvCxnSpPr>
            <a:cxnSpLocks noChangeShapeType="1"/>
            <a:stCxn id="79890" idx="4"/>
            <a:endCxn id="79883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97" name="Text Box 26"/>
          <p:cNvSpPr txBox="1">
            <a:spLocks noChangeArrowheads="1"/>
          </p:cNvSpPr>
          <p:nvPr/>
        </p:nvSpPr>
        <p:spPr bwMode="auto">
          <a:xfrm>
            <a:off x="1543050" y="4857751"/>
            <a:ext cx="3314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link to right, go to leftmost node and print</a:t>
            </a:r>
          </a:p>
        </p:txBody>
      </p:sp>
      <p:sp>
        <p:nvSpPr>
          <p:cNvPr id="79898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4845575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2F3DD26-CBE9-46F0-A79D-7F6EBD7FE4E6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050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0900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0902" name="AutoShape 7"/>
          <p:cNvCxnSpPr>
            <a:cxnSpLocks noChangeShapeType="1"/>
            <a:stCxn id="80900" idx="3"/>
            <a:endCxn id="80901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3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0904" name="AutoShape 9"/>
          <p:cNvCxnSpPr>
            <a:cxnSpLocks noChangeShapeType="1"/>
            <a:stCxn id="80905" idx="5"/>
            <a:endCxn id="80903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5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0906" name="AutoShape 11"/>
          <p:cNvCxnSpPr>
            <a:cxnSpLocks noChangeShapeType="1"/>
            <a:stCxn id="80913" idx="3"/>
            <a:endCxn id="80905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7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0908" name="AutoShape 13"/>
          <p:cNvCxnSpPr>
            <a:cxnSpLocks noChangeShapeType="1"/>
            <a:stCxn id="80900" idx="5"/>
            <a:endCxn id="80907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9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0910" name="AutoShape 15"/>
          <p:cNvCxnSpPr>
            <a:cxnSpLocks noChangeShapeType="1"/>
            <a:stCxn id="80907" idx="5"/>
            <a:endCxn id="80909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1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0912" name="AutoShape 17"/>
          <p:cNvCxnSpPr>
            <a:cxnSpLocks noChangeShapeType="1"/>
            <a:stCxn id="80905" idx="3"/>
            <a:endCxn id="80911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3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0914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0915" name="AutoShape 20"/>
          <p:cNvCxnSpPr>
            <a:cxnSpLocks noChangeShapeType="1"/>
            <a:stCxn id="80907" idx="3"/>
            <a:endCxn id="80914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6" name="AutoShape 21"/>
          <p:cNvCxnSpPr>
            <a:cxnSpLocks noChangeShapeType="1"/>
            <a:stCxn id="80913" idx="5"/>
            <a:endCxn id="80900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17" name="AutoShape 22"/>
          <p:cNvCxnSpPr>
            <a:cxnSpLocks noChangeShapeType="1"/>
            <a:stCxn id="80911" idx="4"/>
            <a:endCxn id="80905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8" name="AutoShape 23"/>
          <p:cNvCxnSpPr>
            <a:cxnSpLocks noChangeShapeType="1"/>
            <a:stCxn id="80903" idx="4"/>
            <a:endCxn id="80913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9" name="AutoShape 24"/>
          <p:cNvCxnSpPr>
            <a:cxnSpLocks noChangeShapeType="1"/>
            <a:stCxn id="80901" idx="4"/>
            <a:endCxn id="80900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20" name="AutoShape 25"/>
          <p:cNvCxnSpPr>
            <a:cxnSpLocks noChangeShapeType="1"/>
            <a:stCxn id="80914" idx="4"/>
            <a:endCxn id="80907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21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486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thread to right, print node</a:t>
            </a:r>
          </a:p>
        </p:txBody>
      </p:sp>
      <p:sp>
        <p:nvSpPr>
          <p:cNvPr id="80922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7134986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CDCADE2-73F1-4E04-B73F-C6122A9C96CE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050"/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1924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1925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1926" name="AutoShape 7"/>
          <p:cNvCxnSpPr>
            <a:cxnSpLocks noChangeShapeType="1"/>
            <a:stCxn id="81924" idx="3"/>
            <a:endCxn id="81925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7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1928" name="AutoShape 9"/>
          <p:cNvCxnSpPr>
            <a:cxnSpLocks noChangeShapeType="1"/>
            <a:stCxn id="81929" idx="5"/>
            <a:endCxn id="81927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9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1930" name="AutoShape 11"/>
          <p:cNvCxnSpPr>
            <a:cxnSpLocks noChangeShapeType="1"/>
            <a:stCxn id="81937" idx="3"/>
            <a:endCxn id="81929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1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1932" name="AutoShape 13"/>
          <p:cNvCxnSpPr>
            <a:cxnSpLocks noChangeShapeType="1"/>
            <a:stCxn id="81924" idx="5"/>
            <a:endCxn id="81931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3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1934" name="AutoShape 15"/>
          <p:cNvCxnSpPr>
            <a:cxnSpLocks noChangeShapeType="1"/>
            <a:stCxn id="81931" idx="5"/>
            <a:endCxn id="81933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5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936" name="AutoShape 17"/>
          <p:cNvCxnSpPr>
            <a:cxnSpLocks noChangeShapeType="1"/>
            <a:stCxn id="81929" idx="3"/>
            <a:endCxn id="81935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7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1938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1939" name="AutoShape 20"/>
          <p:cNvCxnSpPr>
            <a:cxnSpLocks noChangeShapeType="1"/>
            <a:stCxn id="81931" idx="3"/>
            <a:endCxn id="81938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0" name="AutoShape 21"/>
          <p:cNvCxnSpPr>
            <a:cxnSpLocks noChangeShapeType="1"/>
            <a:stCxn id="81937" idx="5"/>
            <a:endCxn id="81924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1" name="AutoShape 22"/>
          <p:cNvCxnSpPr>
            <a:cxnSpLocks noChangeShapeType="1"/>
            <a:stCxn id="81935" idx="4"/>
            <a:endCxn id="81929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2" name="AutoShape 23"/>
          <p:cNvCxnSpPr>
            <a:cxnSpLocks noChangeShapeType="1"/>
            <a:stCxn id="81927" idx="4"/>
            <a:endCxn id="81937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3" name="AutoShape 24"/>
          <p:cNvCxnSpPr>
            <a:cxnSpLocks noChangeShapeType="1"/>
            <a:stCxn id="81925" idx="4"/>
            <a:endCxn id="81924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4" name="AutoShape 25"/>
          <p:cNvCxnSpPr>
            <a:cxnSpLocks noChangeShapeType="1"/>
            <a:stCxn id="81938" idx="4"/>
            <a:endCxn id="81931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5" name="Text Box 26"/>
          <p:cNvSpPr txBox="1">
            <a:spLocks noChangeArrowheads="1"/>
          </p:cNvSpPr>
          <p:nvPr/>
        </p:nvSpPr>
        <p:spPr bwMode="auto">
          <a:xfrm>
            <a:off x="1543050" y="4857751"/>
            <a:ext cx="320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link to right, go to leftmost node and print</a:t>
            </a:r>
          </a:p>
        </p:txBody>
      </p:sp>
      <p:sp>
        <p:nvSpPr>
          <p:cNvPr id="81946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8148716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109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Searching in A Binary Search Tree</a:t>
            </a:r>
            <a:endParaRPr lang="zh-TW" altLang="en-US" sz="3600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8484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If the root is NULL, then this is an empty tree. No search is needed.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If the root is not NULL, compare the x with the key of root.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If x equals to the key of the root, then it</a:t>
            </a:r>
            <a:r>
              <a:rPr lang="en-US" altLang="zh-TW" sz="2400">
                <a:latin typeface="Arial" panose="020B0604020202020204" pitchFamily="34" charset="0"/>
              </a:rPr>
              <a:t>’</a:t>
            </a:r>
            <a:r>
              <a:rPr lang="en-US" altLang="zh-TW" sz="2400"/>
              <a:t>s done.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If x is less than the key of the root, then no elements in the right subtree can have key value x. We only need to search the left tree.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If x larger than the key of the root, only the right subtree is to be searched.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BDC03A8-DDD7-4593-B2FD-E5C3686C6FA7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050"/>
          </a:p>
        </p:txBody>
      </p:sp>
      <p:sp>
        <p:nvSpPr>
          <p:cNvPr id="829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2948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2949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2950" name="AutoShape 7"/>
          <p:cNvCxnSpPr>
            <a:cxnSpLocks noChangeShapeType="1"/>
            <a:stCxn id="82948" idx="3"/>
            <a:endCxn id="82949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1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2952" name="AutoShape 9"/>
          <p:cNvCxnSpPr>
            <a:cxnSpLocks noChangeShapeType="1"/>
            <a:stCxn id="82953" idx="5"/>
            <a:endCxn id="82951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3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954" name="AutoShape 11"/>
          <p:cNvCxnSpPr>
            <a:cxnSpLocks noChangeShapeType="1"/>
            <a:stCxn id="82961" idx="3"/>
            <a:endCxn id="82953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5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2956" name="AutoShape 13"/>
          <p:cNvCxnSpPr>
            <a:cxnSpLocks noChangeShapeType="1"/>
            <a:stCxn id="82948" idx="5"/>
            <a:endCxn id="82955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7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2958" name="AutoShape 15"/>
          <p:cNvCxnSpPr>
            <a:cxnSpLocks noChangeShapeType="1"/>
            <a:stCxn id="82955" idx="5"/>
            <a:endCxn id="82957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59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2960" name="AutoShape 17"/>
          <p:cNvCxnSpPr>
            <a:cxnSpLocks noChangeShapeType="1"/>
            <a:stCxn id="82953" idx="3"/>
            <a:endCxn id="82959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61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962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2963" name="AutoShape 20"/>
          <p:cNvCxnSpPr>
            <a:cxnSpLocks noChangeShapeType="1"/>
            <a:stCxn id="82955" idx="3"/>
            <a:endCxn id="82962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964" name="AutoShape 21"/>
          <p:cNvCxnSpPr>
            <a:cxnSpLocks noChangeShapeType="1"/>
            <a:stCxn id="82961" idx="5"/>
            <a:endCxn id="82948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965" name="AutoShape 22"/>
          <p:cNvCxnSpPr>
            <a:cxnSpLocks noChangeShapeType="1"/>
            <a:stCxn id="82959" idx="4"/>
            <a:endCxn id="82953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6" name="AutoShape 23"/>
          <p:cNvCxnSpPr>
            <a:cxnSpLocks noChangeShapeType="1"/>
            <a:stCxn id="82951" idx="4"/>
            <a:endCxn id="82961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7" name="AutoShape 24"/>
          <p:cNvCxnSpPr>
            <a:cxnSpLocks noChangeShapeType="1"/>
            <a:stCxn id="82949" idx="4"/>
            <a:endCxn id="82948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8" name="AutoShape 25"/>
          <p:cNvCxnSpPr>
            <a:cxnSpLocks noChangeShapeType="1"/>
            <a:stCxn id="82962" idx="4"/>
            <a:endCxn id="82955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9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486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thread to right, print node</a:t>
            </a:r>
          </a:p>
        </p:txBody>
      </p:sp>
      <p:sp>
        <p:nvSpPr>
          <p:cNvPr id="82970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04019758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F8F0AE9-443A-4539-8A3B-FA28B210D3B2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050"/>
          </a:p>
        </p:txBody>
      </p:sp>
      <p:sp>
        <p:nvSpPr>
          <p:cNvPr id="8397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3972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3973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3974" name="AutoShape 7"/>
          <p:cNvCxnSpPr>
            <a:cxnSpLocks noChangeShapeType="1"/>
            <a:stCxn id="83972" idx="3"/>
            <a:endCxn id="83973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5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3976" name="AutoShape 9"/>
          <p:cNvCxnSpPr>
            <a:cxnSpLocks noChangeShapeType="1"/>
            <a:stCxn id="83977" idx="5"/>
            <a:endCxn id="83975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7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3978" name="AutoShape 11"/>
          <p:cNvCxnSpPr>
            <a:cxnSpLocks noChangeShapeType="1"/>
            <a:stCxn id="83985" idx="3"/>
            <a:endCxn id="83977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79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3980" name="AutoShape 13"/>
          <p:cNvCxnSpPr>
            <a:cxnSpLocks noChangeShapeType="1"/>
            <a:stCxn id="83972" idx="5"/>
            <a:endCxn id="83979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1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3982" name="AutoShape 15"/>
          <p:cNvCxnSpPr>
            <a:cxnSpLocks noChangeShapeType="1"/>
            <a:stCxn id="83979" idx="5"/>
            <a:endCxn id="83981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3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984" name="AutoShape 17"/>
          <p:cNvCxnSpPr>
            <a:cxnSpLocks noChangeShapeType="1"/>
            <a:stCxn id="83977" idx="3"/>
            <a:endCxn id="83983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5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986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3987" name="AutoShape 20"/>
          <p:cNvCxnSpPr>
            <a:cxnSpLocks noChangeShapeType="1"/>
            <a:stCxn id="83979" idx="3"/>
            <a:endCxn id="83986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8" name="AutoShape 21"/>
          <p:cNvCxnSpPr>
            <a:cxnSpLocks noChangeShapeType="1"/>
            <a:stCxn id="83985" idx="5"/>
            <a:endCxn id="83972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9" name="AutoShape 22"/>
          <p:cNvCxnSpPr>
            <a:cxnSpLocks noChangeShapeType="1"/>
            <a:stCxn id="83983" idx="4"/>
            <a:endCxn id="83977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90" name="AutoShape 23"/>
          <p:cNvCxnSpPr>
            <a:cxnSpLocks noChangeShapeType="1"/>
            <a:stCxn id="83975" idx="4"/>
            <a:endCxn id="83985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91" name="AutoShape 24"/>
          <p:cNvCxnSpPr>
            <a:cxnSpLocks noChangeShapeType="1"/>
            <a:stCxn id="83973" idx="4"/>
            <a:endCxn id="83972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92" name="AutoShape 25"/>
          <p:cNvCxnSpPr>
            <a:cxnSpLocks noChangeShapeType="1"/>
            <a:stCxn id="83986" idx="4"/>
            <a:endCxn id="83979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93" name="Text Box 26"/>
          <p:cNvSpPr txBox="1">
            <a:spLocks noChangeArrowheads="1"/>
          </p:cNvSpPr>
          <p:nvPr/>
        </p:nvSpPr>
        <p:spPr bwMode="auto">
          <a:xfrm>
            <a:off x="1543050" y="4857751"/>
            <a:ext cx="320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link to right, go to leftmost node and print</a:t>
            </a:r>
          </a:p>
        </p:txBody>
      </p:sp>
      <p:sp>
        <p:nvSpPr>
          <p:cNvPr id="83994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2451847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34F99F8-6E30-433F-98C7-1C6C74AF935C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050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4996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4997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4998" name="AutoShape 7"/>
          <p:cNvCxnSpPr>
            <a:cxnSpLocks noChangeShapeType="1"/>
            <a:stCxn id="84996" idx="3"/>
            <a:endCxn id="84997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999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5000" name="AutoShape 9"/>
          <p:cNvCxnSpPr>
            <a:cxnSpLocks noChangeShapeType="1"/>
            <a:stCxn id="85001" idx="5"/>
            <a:endCxn id="84999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1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5002" name="AutoShape 11"/>
          <p:cNvCxnSpPr>
            <a:cxnSpLocks noChangeShapeType="1"/>
            <a:stCxn id="85009" idx="3"/>
            <a:endCxn id="85001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3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5004" name="AutoShape 13"/>
          <p:cNvCxnSpPr>
            <a:cxnSpLocks noChangeShapeType="1"/>
            <a:stCxn id="84996" idx="5"/>
            <a:endCxn id="85003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5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5006" name="AutoShape 15"/>
          <p:cNvCxnSpPr>
            <a:cxnSpLocks noChangeShapeType="1"/>
            <a:stCxn id="85003" idx="5"/>
            <a:endCxn id="85005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7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5008" name="AutoShape 17"/>
          <p:cNvCxnSpPr>
            <a:cxnSpLocks noChangeShapeType="1"/>
            <a:stCxn id="85001" idx="3"/>
            <a:endCxn id="85007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009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5010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5011" name="AutoShape 20"/>
          <p:cNvCxnSpPr>
            <a:cxnSpLocks noChangeShapeType="1"/>
            <a:stCxn id="85003" idx="3"/>
            <a:endCxn id="85010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12" name="AutoShape 21"/>
          <p:cNvCxnSpPr>
            <a:cxnSpLocks noChangeShapeType="1"/>
            <a:stCxn id="85009" idx="5"/>
            <a:endCxn id="84996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013" name="AutoShape 22"/>
          <p:cNvCxnSpPr>
            <a:cxnSpLocks noChangeShapeType="1"/>
            <a:stCxn id="85007" idx="4"/>
            <a:endCxn id="85001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4" name="AutoShape 23"/>
          <p:cNvCxnSpPr>
            <a:cxnSpLocks noChangeShapeType="1"/>
            <a:stCxn id="84999" idx="4"/>
            <a:endCxn id="85009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5" name="AutoShape 24"/>
          <p:cNvCxnSpPr>
            <a:cxnSpLocks noChangeShapeType="1"/>
            <a:stCxn id="84997" idx="4"/>
            <a:endCxn id="84996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5"/>
          <p:cNvCxnSpPr>
            <a:cxnSpLocks noChangeShapeType="1"/>
            <a:stCxn id="85010" idx="4"/>
            <a:endCxn id="85003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6"/>
          <p:cNvSpPr txBox="1">
            <a:spLocks noChangeArrowheads="1"/>
          </p:cNvSpPr>
          <p:nvPr/>
        </p:nvSpPr>
        <p:spPr bwMode="auto">
          <a:xfrm>
            <a:off x="1543050" y="4972050"/>
            <a:ext cx="3486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thread to right, print node</a:t>
            </a:r>
          </a:p>
        </p:txBody>
      </p:sp>
      <p:sp>
        <p:nvSpPr>
          <p:cNvPr id="85018" name="Text Box 27"/>
          <p:cNvSpPr txBox="1">
            <a:spLocks noChangeArrowheads="1"/>
          </p:cNvSpPr>
          <p:nvPr/>
        </p:nvSpPr>
        <p:spPr bwMode="auto">
          <a:xfrm>
            <a:off x="6457950" y="1885951"/>
            <a:ext cx="914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62624395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1CE48F7-5102-4798-9F2E-837B74EC9F9C}" type="slidenum">
              <a:rPr lang="en-US" altLang="en-US" sz="105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050"/>
          </a:p>
        </p:txBody>
      </p:sp>
      <p:sp>
        <p:nvSpPr>
          <p:cNvPr id="860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Threaded Tree Traversal</a:t>
            </a:r>
          </a:p>
        </p:txBody>
      </p:sp>
      <p:sp>
        <p:nvSpPr>
          <p:cNvPr id="86020" name="Oval 5"/>
          <p:cNvSpPr>
            <a:spLocks noChangeArrowheads="1"/>
          </p:cNvSpPr>
          <p:nvPr/>
        </p:nvSpPr>
        <p:spPr bwMode="auto">
          <a:xfrm>
            <a:off x="4800600" y="27432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6021" name="Oval 6"/>
          <p:cNvSpPr>
            <a:spLocks noChangeArrowheads="1"/>
          </p:cNvSpPr>
          <p:nvPr/>
        </p:nvSpPr>
        <p:spPr bwMode="auto">
          <a:xfrm>
            <a:off x="44005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6022" name="AutoShape 7"/>
          <p:cNvCxnSpPr>
            <a:cxnSpLocks noChangeShapeType="1"/>
            <a:stCxn id="86020" idx="3"/>
            <a:endCxn id="86021" idx="0"/>
          </p:cNvCxnSpPr>
          <p:nvPr/>
        </p:nvCxnSpPr>
        <p:spPr bwMode="auto">
          <a:xfrm flipH="1">
            <a:off x="4629150" y="3084911"/>
            <a:ext cx="2381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3" name="Oval 8"/>
          <p:cNvSpPr>
            <a:spLocks noChangeArrowheads="1"/>
          </p:cNvSpPr>
          <p:nvPr/>
        </p:nvSpPr>
        <p:spPr bwMode="auto">
          <a:xfrm>
            <a:off x="36576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6024" name="AutoShape 9"/>
          <p:cNvCxnSpPr>
            <a:cxnSpLocks noChangeShapeType="1"/>
            <a:stCxn id="86025" idx="5"/>
            <a:endCxn id="86023" idx="0"/>
          </p:cNvCxnSpPr>
          <p:nvPr/>
        </p:nvCxnSpPr>
        <p:spPr bwMode="auto">
          <a:xfrm>
            <a:off x="3590925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5" name="Oval 10"/>
          <p:cNvSpPr>
            <a:spLocks noChangeArrowheads="1"/>
          </p:cNvSpPr>
          <p:nvPr/>
        </p:nvSpPr>
        <p:spPr bwMode="auto">
          <a:xfrm>
            <a:off x="3200400" y="285750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6026" name="AutoShape 11"/>
          <p:cNvCxnSpPr>
            <a:cxnSpLocks noChangeShapeType="1"/>
            <a:stCxn id="86033" idx="3"/>
            <a:endCxn id="86025" idx="0"/>
          </p:cNvCxnSpPr>
          <p:nvPr/>
        </p:nvCxnSpPr>
        <p:spPr bwMode="auto">
          <a:xfrm flipH="1">
            <a:off x="3429000" y="2456261"/>
            <a:ext cx="63817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7" name="Oval 12"/>
          <p:cNvSpPr>
            <a:spLocks noChangeArrowheads="1"/>
          </p:cNvSpPr>
          <p:nvPr/>
        </p:nvSpPr>
        <p:spPr bwMode="auto">
          <a:xfrm>
            <a:off x="531495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6028" name="AutoShape 13"/>
          <p:cNvCxnSpPr>
            <a:cxnSpLocks noChangeShapeType="1"/>
            <a:stCxn id="86020" idx="5"/>
            <a:endCxn id="86027" idx="0"/>
          </p:cNvCxnSpPr>
          <p:nvPr/>
        </p:nvCxnSpPr>
        <p:spPr bwMode="auto">
          <a:xfrm>
            <a:off x="5191125" y="3084911"/>
            <a:ext cx="352425" cy="40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9" name="Oval 14"/>
          <p:cNvSpPr>
            <a:spLocks noChangeArrowheads="1"/>
          </p:cNvSpPr>
          <p:nvPr/>
        </p:nvSpPr>
        <p:spPr bwMode="auto">
          <a:xfrm>
            <a:off x="5715000" y="4171950"/>
            <a:ext cx="457200" cy="40005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6030" name="AutoShape 15"/>
          <p:cNvCxnSpPr>
            <a:cxnSpLocks noChangeShapeType="1"/>
            <a:stCxn id="86027" idx="5"/>
            <a:endCxn id="86029" idx="0"/>
          </p:cNvCxnSpPr>
          <p:nvPr/>
        </p:nvCxnSpPr>
        <p:spPr bwMode="auto">
          <a:xfrm>
            <a:off x="5705475" y="3827861"/>
            <a:ext cx="238125" cy="34409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1" name="Oval 16"/>
          <p:cNvSpPr>
            <a:spLocks noChangeArrowheads="1"/>
          </p:cNvSpPr>
          <p:nvPr/>
        </p:nvSpPr>
        <p:spPr bwMode="auto">
          <a:xfrm>
            <a:off x="2743200" y="34861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6032" name="AutoShape 17"/>
          <p:cNvCxnSpPr>
            <a:cxnSpLocks noChangeShapeType="1"/>
            <a:stCxn id="86025" idx="3"/>
            <a:endCxn id="86031" idx="0"/>
          </p:cNvCxnSpPr>
          <p:nvPr/>
        </p:nvCxnSpPr>
        <p:spPr bwMode="auto">
          <a:xfrm flipH="1">
            <a:off x="2971800" y="3199211"/>
            <a:ext cx="2952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3" name="Oval 18"/>
          <p:cNvSpPr>
            <a:spLocks noChangeArrowheads="1"/>
          </p:cNvSpPr>
          <p:nvPr/>
        </p:nvSpPr>
        <p:spPr bwMode="auto">
          <a:xfrm>
            <a:off x="4000500" y="21145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6034" name="Oval 19"/>
          <p:cNvSpPr>
            <a:spLocks noChangeArrowheads="1"/>
          </p:cNvSpPr>
          <p:nvPr/>
        </p:nvSpPr>
        <p:spPr bwMode="auto">
          <a:xfrm>
            <a:off x="4914900" y="4171950"/>
            <a:ext cx="457200" cy="4000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6035" name="AutoShape 20"/>
          <p:cNvCxnSpPr>
            <a:cxnSpLocks noChangeShapeType="1"/>
            <a:stCxn id="86027" idx="3"/>
            <a:endCxn id="86034" idx="0"/>
          </p:cNvCxnSpPr>
          <p:nvPr/>
        </p:nvCxnSpPr>
        <p:spPr bwMode="auto">
          <a:xfrm flipH="1">
            <a:off x="5143500" y="3827861"/>
            <a:ext cx="238125" cy="3440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6" name="AutoShape 21"/>
          <p:cNvCxnSpPr>
            <a:cxnSpLocks noChangeShapeType="1"/>
            <a:stCxn id="86033" idx="5"/>
            <a:endCxn id="86020" idx="0"/>
          </p:cNvCxnSpPr>
          <p:nvPr/>
        </p:nvCxnSpPr>
        <p:spPr bwMode="auto">
          <a:xfrm>
            <a:off x="4391025" y="2456261"/>
            <a:ext cx="638175" cy="2869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7" name="AutoShape 22"/>
          <p:cNvCxnSpPr>
            <a:cxnSpLocks noChangeShapeType="1"/>
            <a:stCxn id="86031" idx="4"/>
            <a:endCxn id="86025" idx="4"/>
          </p:cNvCxnSpPr>
          <p:nvPr/>
        </p:nvCxnSpPr>
        <p:spPr bwMode="auto">
          <a:xfrm rot="5400000" flipH="1" flipV="1">
            <a:off x="2886075" y="3343275"/>
            <a:ext cx="628650" cy="4572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8" name="AutoShape 23"/>
          <p:cNvCxnSpPr>
            <a:cxnSpLocks noChangeShapeType="1"/>
            <a:stCxn id="86023" idx="4"/>
            <a:endCxn id="86033" idx="4"/>
          </p:cNvCxnSpPr>
          <p:nvPr/>
        </p:nvCxnSpPr>
        <p:spPr bwMode="auto">
          <a:xfrm rot="5400000" flipH="1" flipV="1">
            <a:off x="3371850" y="3028950"/>
            <a:ext cx="1371600" cy="3429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9" name="AutoShape 24"/>
          <p:cNvCxnSpPr>
            <a:cxnSpLocks noChangeShapeType="1"/>
            <a:stCxn id="86021" idx="4"/>
            <a:endCxn id="86020" idx="4"/>
          </p:cNvCxnSpPr>
          <p:nvPr/>
        </p:nvCxnSpPr>
        <p:spPr bwMode="auto">
          <a:xfrm rot="5400000" flipH="1" flipV="1">
            <a:off x="4457700" y="3314700"/>
            <a:ext cx="742950" cy="40005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40" name="AutoShape 25"/>
          <p:cNvCxnSpPr>
            <a:cxnSpLocks noChangeShapeType="1"/>
            <a:stCxn id="86034" idx="4"/>
            <a:endCxn id="86027" idx="4"/>
          </p:cNvCxnSpPr>
          <p:nvPr/>
        </p:nvCxnSpPr>
        <p:spPr bwMode="auto">
          <a:xfrm rot="5400000" flipH="1" flipV="1">
            <a:off x="5000625" y="4029075"/>
            <a:ext cx="685800" cy="4000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1" name="Text Box 26"/>
          <p:cNvSpPr txBox="1">
            <a:spLocks noChangeArrowheads="1"/>
          </p:cNvSpPr>
          <p:nvPr/>
        </p:nvSpPr>
        <p:spPr bwMode="auto">
          <a:xfrm>
            <a:off x="1543050" y="4857751"/>
            <a:ext cx="320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Follow link to right, go to leftmost node and print</a:t>
            </a:r>
          </a:p>
        </p:txBody>
      </p:sp>
      <p:sp>
        <p:nvSpPr>
          <p:cNvPr id="86042" name="Text Box 27"/>
          <p:cNvSpPr txBox="1">
            <a:spLocks noChangeArrowheads="1"/>
          </p:cNvSpPr>
          <p:nvPr/>
        </p:nvSpPr>
        <p:spPr bwMode="auto">
          <a:xfrm>
            <a:off x="6457950" y="1885950"/>
            <a:ext cx="914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3399"/>
                </a:solidFill>
              </a:rPr>
              <a:t>Outpu</a:t>
            </a:r>
            <a:r>
              <a:rPr lang="en-US" altLang="en-US" sz="1800">
                <a:solidFill>
                  <a:srgbClr val="003399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99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67116188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200"/>
              <a:t>Inserting A Node to AThreaded Binary Tree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8008938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Inserting a node r as the right child of a node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If s has an empty right subtree, then the insertion is simple (as shown in diagram next slide)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If the right subtree of s is not empty, then, this right subtree is made the right subtree of r after insertion. When this is done, r becomes the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predecessor of a node that has a </a:t>
            </a:r>
            <a:r>
              <a:rPr lang="en-US" altLang="zh-TW" sz="2400" dirty="0" err="1"/>
              <a:t>leftThread</a:t>
            </a:r>
            <a:r>
              <a:rPr lang="en-US" altLang="zh-TW" sz="2400" dirty="0"/>
              <a:t>==TRUE field, and consequently there is an thread which has to be updated to point to r. The node containing this thread was previously the </a:t>
            </a:r>
            <a:r>
              <a:rPr lang="en-US" altLang="zh-TW" sz="2400" dirty="0" err="1"/>
              <a:t>inorder</a:t>
            </a:r>
            <a:r>
              <a:rPr lang="en-US" altLang="zh-TW" sz="2400" dirty="0"/>
              <a:t> successor of s. Figure illustrates the insertion for this case.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200"/>
              <a:t>Insertion of r As A Right Child of s in A Threaded Binary Tree</a:t>
            </a:r>
          </a:p>
        </p:txBody>
      </p:sp>
      <p:sp>
        <p:nvSpPr>
          <p:cNvPr id="203779" name="Oval 4"/>
          <p:cNvSpPr>
            <a:spLocks noChangeArrowheads="1"/>
          </p:cNvSpPr>
          <p:nvPr/>
        </p:nvSpPr>
        <p:spPr bwMode="auto">
          <a:xfrm>
            <a:off x="2119313" y="2192338"/>
            <a:ext cx="565150" cy="550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80" name="Oval 5"/>
          <p:cNvSpPr>
            <a:spLocks noChangeArrowheads="1"/>
          </p:cNvSpPr>
          <p:nvPr/>
        </p:nvSpPr>
        <p:spPr bwMode="auto">
          <a:xfrm>
            <a:off x="1230313" y="3157538"/>
            <a:ext cx="565150" cy="550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81" name="Oval 6"/>
          <p:cNvSpPr>
            <a:spLocks noChangeArrowheads="1"/>
          </p:cNvSpPr>
          <p:nvPr/>
        </p:nvSpPr>
        <p:spPr bwMode="auto">
          <a:xfrm>
            <a:off x="2119313" y="4122738"/>
            <a:ext cx="565150" cy="5508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203782" name="Oval 7"/>
          <p:cNvSpPr>
            <a:spLocks noChangeArrowheads="1"/>
          </p:cNvSpPr>
          <p:nvPr/>
        </p:nvSpPr>
        <p:spPr bwMode="auto">
          <a:xfrm>
            <a:off x="1230313" y="5087938"/>
            <a:ext cx="565150" cy="550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83" name="Oval 8"/>
          <p:cNvSpPr>
            <a:spLocks noChangeArrowheads="1"/>
          </p:cNvSpPr>
          <p:nvPr/>
        </p:nvSpPr>
        <p:spPr bwMode="auto">
          <a:xfrm>
            <a:off x="2955925" y="5114925"/>
            <a:ext cx="565150" cy="550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sp>
        <p:nvSpPr>
          <p:cNvPr id="203784" name="Line 9"/>
          <p:cNvSpPr>
            <a:spLocks noChangeShapeType="1"/>
          </p:cNvSpPr>
          <p:nvPr/>
        </p:nvSpPr>
        <p:spPr bwMode="auto">
          <a:xfrm flipH="1">
            <a:off x="1654175" y="2640013"/>
            <a:ext cx="5365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5" name="Line 10"/>
          <p:cNvSpPr>
            <a:spLocks noChangeShapeType="1"/>
          </p:cNvSpPr>
          <p:nvPr/>
        </p:nvSpPr>
        <p:spPr bwMode="auto">
          <a:xfrm>
            <a:off x="1727200" y="3629025"/>
            <a:ext cx="465138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6" name="Line 11"/>
          <p:cNvSpPr>
            <a:spLocks noChangeShapeType="1"/>
          </p:cNvSpPr>
          <p:nvPr/>
        </p:nvSpPr>
        <p:spPr bwMode="auto">
          <a:xfrm flipH="1">
            <a:off x="1684338" y="4614863"/>
            <a:ext cx="522287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7" name="Line 12"/>
          <p:cNvSpPr>
            <a:spLocks noChangeShapeType="1"/>
          </p:cNvSpPr>
          <p:nvPr/>
        </p:nvSpPr>
        <p:spPr bwMode="auto">
          <a:xfrm flipH="1">
            <a:off x="1130300" y="5588000"/>
            <a:ext cx="176213" cy="204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8" name="Line 13"/>
          <p:cNvSpPr>
            <a:spLocks noChangeShapeType="1"/>
          </p:cNvSpPr>
          <p:nvPr/>
        </p:nvSpPr>
        <p:spPr bwMode="auto">
          <a:xfrm flipH="1">
            <a:off x="871538" y="5776913"/>
            <a:ext cx="2746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9" name="Line 14"/>
          <p:cNvSpPr>
            <a:spLocks noChangeShapeType="1"/>
          </p:cNvSpPr>
          <p:nvPr/>
        </p:nvSpPr>
        <p:spPr bwMode="auto">
          <a:xfrm flipV="1">
            <a:off x="871538" y="3671888"/>
            <a:ext cx="492125" cy="2119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0" name="Line 15"/>
          <p:cNvSpPr>
            <a:spLocks noChangeShapeType="1"/>
          </p:cNvSpPr>
          <p:nvPr/>
        </p:nvSpPr>
        <p:spPr bwMode="auto">
          <a:xfrm>
            <a:off x="2598738" y="4584700"/>
            <a:ext cx="144462" cy="161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1" name="Line 16"/>
          <p:cNvSpPr>
            <a:spLocks noChangeShapeType="1"/>
          </p:cNvSpPr>
          <p:nvPr/>
        </p:nvSpPr>
        <p:spPr bwMode="auto">
          <a:xfrm>
            <a:off x="2743200" y="4746625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2" name="Line 17"/>
          <p:cNvSpPr>
            <a:spLocks noChangeShapeType="1"/>
          </p:cNvSpPr>
          <p:nvPr/>
        </p:nvSpPr>
        <p:spPr bwMode="auto">
          <a:xfrm flipH="1" flipV="1">
            <a:off x="2525713" y="2714625"/>
            <a:ext cx="479425" cy="2046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3" name="Oval 19"/>
          <p:cNvSpPr>
            <a:spLocks noChangeArrowheads="1"/>
          </p:cNvSpPr>
          <p:nvPr/>
        </p:nvSpPr>
        <p:spPr bwMode="auto">
          <a:xfrm>
            <a:off x="6181725" y="2219325"/>
            <a:ext cx="565150" cy="550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94" name="Oval 20"/>
          <p:cNvSpPr>
            <a:spLocks noChangeArrowheads="1"/>
          </p:cNvSpPr>
          <p:nvPr/>
        </p:nvSpPr>
        <p:spPr bwMode="auto">
          <a:xfrm>
            <a:off x="5292725" y="3184525"/>
            <a:ext cx="565150" cy="550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95" name="Oval 21"/>
          <p:cNvSpPr>
            <a:spLocks noChangeArrowheads="1"/>
          </p:cNvSpPr>
          <p:nvPr/>
        </p:nvSpPr>
        <p:spPr bwMode="auto">
          <a:xfrm>
            <a:off x="6181725" y="4149725"/>
            <a:ext cx="565150" cy="5508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203796" name="Oval 22"/>
          <p:cNvSpPr>
            <a:spLocks noChangeArrowheads="1"/>
          </p:cNvSpPr>
          <p:nvPr/>
        </p:nvSpPr>
        <p:spPr bwMode="auto">
          <a:xfrm>
            <a:off x="5292725" y="5114925"/>
            <a:ext cx="565150" cy="550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3797" name="Oval 23"/>
          <p:cNvSpPr>
            <a:spLocks noChangeArrowheads="1"/>
          </p:cNvSpPr>
          <p:nvPr/>
        </p:nvSpPr>
        <p:spPr bwMode="auto">
          <a:xfrm>
            <a:off x="7018338" y="5126038"/>
            <a:ext cx="565150" cy="550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sp>
        <p:nvSpPr>
          <p:cNvPr id="203798" name="Line 24"/>
          <p:cNvSpPr>
            <a:spLocks noChangeShapeType="1"/>
          </p:cNvSpPr>
          <p:nvPr/>
        </p:nvSpPr>
        <p:spPr bwMode="auto">
          <a:xfrm flipH="1">
            <a:off x="5716588" y="2667000"/>
            <a:ext cx="5365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9" name="Line 25"/>
          <p:cNvSpPr>
            <a:spLocks noChangeShapeType="1"/>
          </p:cNvSpPr>
          <p:nvPr/>
        </p:nvSpPr>
        <p:spPr bwMode="auto">
          <a:xfrm>
            <a:off x="5789613" y="3656013"/>
            <a:ext cx="465137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0" name="Line 26"/>
          <p:cNvSpPr>
            <a:spLocks noChangeShapeType="1"/>
          </p:cNvSpPr>
          <p:nvPr/>
        </p:nvSpPr>
        <p:spPr bwMode="auto">
          <a:xfrm flipH="1">
            <a:off x="5746750" y="4641850"/>
            <a:ext cx="5222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1" name="Line 27"/>
          <p:cNvSpPr>
            <a:spLocks noChangeShapeType="1"/>
          </p:cNvSpPr>
          <p:nvPr/>
        </p:nvSpPr>
        <p:spPr bwMode="auto">
          <a:xfrm flipH="1">
            <a:off x="5192713" y="5614988"/>
            <a:ext cx="176212" cy="204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2" name="Line 28"/>
          <p:cNvSpPr>
            <a:spLocks noChangeShapeType="1"/>
          </p:cNvSpPr>
          <p:nvPr/>
        </p:nvSpPr>
        <p:spPr bwMode="auto">
          <a:xfrm flipH="1">
            <a:off x="4933950" y="5803900"/>
            <a:ext cx="2746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3" name="Line 29"/>
          <p:cNvSpPr>
            <a:spLocks noChangeShapeType="1"/>
          </p:cNvSpPr>
          <p:nvPr/>
        </p:nvSpPr>
        <p:spPr bwMode="auto">
          <a:xfrm flipV="1">
            <a:off x="4933950" y="3698875"/>
            <a:ext cx="492125" cy="2119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4" name="Line 33"/>
          <p:cNvSpPr>
            <a:spLocks noChangeShapeType="1"/>
          </p:cNvSpPr>
          <p:nvPr/>
        </p:nvSpPr>
        <p:spPr bwMode="auto">
          <a:xfrm>
            <a:off x="1684338" y="5602288"/>
            <a:ext cx="101600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5" name="Line 34"/>
          <p:cNvSpPr>
            <a:spLocks noChangeShapeType="1"/>
          </p:cNvSpPr>
          <p:nvPr/>
        </p:nvSpPr>
        <p:spPr bwMode="auto">
          <a:xfrm>
            <a:off x="1785938" y="5791200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6" name="Line 35"/>
          <p:cNvSpPr>
            <a:spLocks noChangeShapeType="1"/>
          </p:cNvSpPr>
          <p:nvPr/>
        </p:nvSpPr>
        <p:spPr bwMode="auto">
          <a:xfrm flipV="1">
            <a:off x="1973263" y="4673600"/>
            <a:ext cx="334962" cy="1131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7" name="Line 36"/>
          <p:cNvSpPr>
            <a:spLocks noChangeShapeType="1"/>
          </p:cNvSpPr>
          <p:nvPr/>
        </p:nvSpPr>
        <p:spPr bwMode="auto">
          <a:xfrm>
            <a:off x="5761038" y="5629275"/>
            <a:ext cx="101600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8" name="Line 37"/>
          <p:cNvSpPr>
            <a:spLocks noChangeShapeType="1"/>
          </p:cNvSpPr>
          <p:nvPr/>
        </p:nvSpPr>
        <p:spPr bwMode="auto">
          <a:xfrm>
            <a:off x="5862638" y="5818188"/>
            <a:ext cx="173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809" name="Line 38"/>
          <p:cNvSpPr>
            <a:spLocks noChangeShapeType="1"/>
          </p:cNvSpPr>
          <p:nvPr/>
        </p:nvSpPr>
        <p:spPr bwMode="auto">
          <a:xfrm flipV="1">
            <a:off x="6049963" y="4700588"/>
            <a:ext cx="334962" cy="1131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 flipH="1">
            <a:off x="6529388" y="4700588"/>
            <a:ext cx="623887" cy="1131887"/>
            <a:chOff x="1197" y="3080"/>
            <a:chExt cx="393" cy="713"/>
          </a:xfrm>
        </p:grpSpPr>
        <p:sp>
          <p:nvSpPr>
            <p:cNvPr id="203819" name="Line 39"/>
            <p:cNvSpPr>
              <a:spLocks noChangeShapeType="1"/>
            </p:cNvSpPr>
            <p:nvPr/>
          </p:nvSpPr>
          <p:spPr bwMode="auto">
            <a:xfrm>
              <a:off x="1197" y="3665"/>
              <a:ext cx="6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20" name="Line 40"/>
            <p:cNvSpPr>
              <a:spLocks noChangeShapeType="1"/>
            </p:cNvSpPr>
            <p:nvPr/>
          </p:nvSpPr>
          <p:spPr bwMode="auto">
            <a:xfrm>
              <a:off x="1261" y="378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21" name="Line 41"/>
            <p:cNvSpPr>
              <a:spLocks noChangeShapeType="1"/>
            </p:cNvSpPr>
            <p:nvPr/>
          </p:nvSpPr>
          <p:spPr bwMode="auto">
            <a:xfrm flipV="1">
              <a:off x="1379" y="3080"/>
              <a:ext cx="211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6267" name="Line 43"/>
          <p:cNvSpPr>
            <a:spLocks noChangeShapeType="1"/>
          </p:cNvSpPr>
          <p:nvPr/>
        </p:nvSpPr>
        <p:spPr bwMode="auto">
          <a:xfrm>
            <a:off x="6629400" y="4654550"/>
            <a:ext cx="5222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662738" y="2714625"/>
            <a:ext cx="1174750" cy="3090863"/>
            <a:chOff x="4197" y="1710"/>
            <a:chExt cx="740" cy="1947"/>
          </a:xfrm>
        </p:grpSpPr>
        <p:sp>
          <p:nvSpPr>
            <p:cNvPr id="203815" name="Line 44"/>
            <p:cNvSpPr>
              <a:spLocks noChangeShapeType="1"/>
            </p:cNvSpPr>
            <p:nvPr/>
          </p:nvSpPr>
          <p:spPr bwMode="auto">
            <a:xfrm>
              <a:off x="4709" y="3547"/>
              <a:ext cx="7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6" name="Line 45"/>
            <p:cNvSpPr>
              <a:spLocks noChangeShapeType="1"/>
            </p:cNvSpPr>
            <p:nvPr/>
          </p:nvSpPr>
          <p:spPr bwMode="auto">
            <a:xfrm flipV="1">
              <a:off x="4773" y="3656"/>
              <a:ext cx="1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7" name="Line 46"/>
            <p:cNvSpPr>
              <a:spLocks noChangeShapeType="1"/>
            </p:cNvSpPr>
            <p:nvPr/>
          </p:nvSpPr>
          <p:spPr bwMode="auto">
            <a:xfrm flipV="1">
              <a:off x="4928" y="2633"/>
              <a:ext cx="0" cy="1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818" name="Line 47"/>
            <p:cNvSpPr>
              <a:spLocks noChangeShapeType="1"/>
            </p:cNvSpPr>
            <p:nvPr/>
          </p:nvSpPr>
          <p:spPr bwMode="auto">
            <a:xfrm flipH="1" flipV="1">
              <a:off x="4197" y="1710"/>
              <a:ext cx="740" cy="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813" name="Text Box 50"/>
          <p:cNvSpPr txBox="1">
            <a:spLocks noChangeArrowheads="1"/>
          </p:cNvSpPr>
          <p:nvPr/>
        </p:nvSpPr>
        <p:spPr bwMode="auto">
          <a:xfrm>
            <a:off x="1916113" y="6183313"/>
            <a:ext cx="941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before</a:t>
            </a:r>
          </a:p>
        </p:txBody>
      </p:sp>
      <p:sp>
        <p:nvSpPr>
          <p:cNvPr id="203814" name="Text Box 51"/>
          <p:cNvSpPr txBox="1">
            <a:spLocks noChangeArrowheads="1"/>
          </p:cNvSpPr>
          <p:nvPr/>
        </p:nvSpPr>
        <p:spPr bwMode="auto">
          <a:xfrm>
            <a:off x="6197600" y="6135688"/>
            <a:ext cx="796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after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46600" y="1189800"/>
              <a:ext cx="6648480" cy="4730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186560"/>
                <a:ext cx="6662160" cy="47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643840" y="3572640"/>
              <a:ext cx="6068880" cy="1739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8080" y="3566160"/>
                <a:ext cx="6077880" cy="175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49" name="Oval 101"/>
          <p:cNvSpPr>
            <a:spLocks noChangeArrowheads="1"/>
          </p:cNvSpPr>
          <p:nvPr/>
        </p:nvSpPr>
        <p:spPr bwMode="auto">
          <a:xfrm>
            <a:off x="6557963" y="4175125"/>
            <a:ext cx="422275" cy="4206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200"/>
              <a:t>Insertion of r As A Right Child of s in A Threaded Binary Tree (Cont.)</a:t>
            </a:r>
            <a:endParaRPr lang="zh-TW" altLang="en-US" sz="3200"/>
          </a:p>
        </p:txBody>
      </p:sp>
      <p:sp>
        <p:nvSpPr>
          <p:cNvPr id="204804" name="Oval 4"/>
          <p:cNvSpPr>
            <a:spLocks noChangeArrowheads="1"/>
          </p:cNvSpPr>
          <p:nvPr/>
        </p:nvSpPr>
        <p:spPr bwMode="auto">
          <a:xfrm>
            <a:off x="1901825" y="1770063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1212850" y="2551113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1901825" y="3289300"/>
            <a:ext cx="422275" cy="4206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204807" name="Oval 7"/>
          <p:cNvSpPr>
            <a:spLocks noChangeArrowheads="1"/>
          </p:cNvSpPr>
          <p:nvPr/>
        </p:nvSpPr>
        <p:spPr bwMode="auto">
          <a:xfrm>
            <a:off x="1212850" y="4056063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08" name="Oval 8"/>
          <p:cNvSpPr>
            <a:spLocks noChangeArrowheads="1"/>
          </p:cNvSpPr>
          <p:nvPr/>
        </p:nvSpPr>
        <p:spPr bwMode="auto">
          <a:xfrm>
            <a:off x="2487613" y="4097338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endParaRPr lang="en-US" altLang="zh-TW"/>
          </a:p>
        </p:txBody>
      </p:sp>
      <p:sp>
        <p:nvSpPr>
          <p:cNvPr id="204809" name="Oval 9"/>
          <p:cNvSpPr>
            <a:spLocks noChangeArrowheads="1"/>
          </p:cNvSpPr>
          <p:nvPr/>
        </p:nvSpPr>
        <p:spPr bwMode="auto">
          <a:xfrm>
            <a:off x="1916113" y="4938713"/>
            <a:ext cx="4222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3094038" y="4937125"/>
            <a:ext cx="4222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3208338" y="4090988"/>
            <a:ext cx="422275" cy="4206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r</a:t>
            </a: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 flipH="1">
            <a:off x="1568450" y="214788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>
            <a:off x="1581150" y="291623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 flipH="1">
            <a:off x="1581150" y="368458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2217738" y="3670300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 flipH="1">
            <a:off x="2174875" y="4494213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2840038" y="4495800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18" name="Group 21"/>
          <p:cNvGrpSpPr>
            <a:grpSpLocks/>
          </p:cNvGrpSpPr>
          <p:nvPr/>
        </p:nvGrpSpPr>
        <p:grpSpPr bwMode="auto">
          <a:xfrm>
            <a:off x="1524000" y="3700463"/>
            <a:ext cx="538163" cy="885825"/>
            <a:chOff x="914" y="2514"/>
            <a:chExt cx="339" cy="558"/>
          </a:xfrm>
        </p:grpSpPr>
        <p:sp>
          <p:nvSpPr>
            <p:cNvPr id="204884" name="Line 18"/>
            <p:cNvSpPr>
              <a:spLocks noChangeShapeType="1"/>
            </p:cNvSpPr>
            <p:nvPr/>
          </p:nvSpPr>
          <p:spPr bwMode="auto">
            <a:xfrm>
              <a:off x="914" y="2981"/>
              <a:ext cx="6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5" name="Line 19"/>
            <p:cNvSpPr>
              <a:spLocks noChangeShapeType="1"/>
            </p:cNvSpPr>
            <p:nvPr/>
          </p:nvSpPr>
          <p:spPr bwMode="auto">
            <a:xfrm>
              <a:off x="978" y="3072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6" name="Line 20"/>
            <p:cNvSpPr>
              <a:spLocks noChangeShapeType="1"/>
            </p:cNvSpPr>
            <p:nvPr/>
          </p:nvSpPr>
          <p:spPr bwMode="auto">
            <a:xfrm flipV="1">
              <a:off x="1088" y="2514"/>
              <a:ext cx="165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9" name="Group 25"/>
          <p:cNvGrpSpPr>
            <a:grpSpLocks/>
          </p:cNvGrpSpPr>
          <p:nvPr/>
        </p:nvGrpSpPr>
        <p:grpSpPr bwMode="auto">
          <a:xfrm>
            <a:off x="1046163" y="2974975"/>
            <a:ext cx="288925" cy="1612900"/>
            <a:chOff x="613" y="2057"/>
            <a:chExt cx="182" cy="1016"/>
          </a:xfrm>
        </p:grpSpPr>
        <p:sp>
          <p:nvSpPr>
            <p:cNvPr id="204881" name="Line 22"/>
            <p:cNvSpPr>
              <a:spLocks noChangeShapeType="1"/>
            </p:cNvSpPr>
            <p:nvPr/>
          </p:nvSpPr>
          <p:spPr bwMode="auto">
            <a:xfrm flipH="1">
              <a:off x="741" y="2990"/>
              <a:ext cx="45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2" name="Line 23"/>
            <p:cNvSpPr>
              <a:spLocks noChangeShapeType="1"/>
            </p:cNvSpPr>
            <p:nvPr/>
          </p:nvSpPr>
          <p:spPr bwMode="auto">
            <a:xfrm flipH="1">
              <a:off x="613" y="3072"/>
              <a:ext cx="1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3" name="Line 24"/>
            <p:cNvSpPr>
              <a:spLocks noChangeShapeType="1"/>
            </p:cNvSpPr>
            <p:nvPr/>
          </p:nvSpPr>
          <p:spPr bwMode="auto">
            <a:xfrm flipV="1">
              <a:off x="613" y="2057"/>
              <a:ext cx="182" cy="1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20" name="Group 31"/>
          <p:cNvGrpSpPr>
            <a:grpSpLocks/>
          </p:cNvGrpSpPr>
          <p:nvPr/>
        </p:nvGrpSpPr>
        <p:grpSpPr bwMode="auto">
          <a:xfrm>
            <a:off x="2220913" y="4513263"/>
            <a:ext cx="434975" cy="987425"/>
            <a:chOff x="1353" y="3026"/>
            <a:chExt cx="274" cy="622"/>
          </a:xfrm>
        </p:grpSpPr>
        <p:sp>
          <p:nvSpPr>
            <p:cNvPr id="204878" name="Line 28"/>
            <p:cNvSpPr>
              <a:spLocks noChangeShapeType="1"/>
            </p:cNvSpPr>
            <p:nvPr/>
          </p:nvSpPr>
          <p:spPr bwMode="auto">
            <a:xfrm>
              <a:off x="1353" y="3547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9" name="Line 29"/>
            <p:cNvSpPr>
              <a:spLocks noChangeShapeType="1"/>
            </p:cNvSpPr>
            <p:nvPr/>
          </p:nvSpPr>
          <p:spPr bwMode="auto">
            <a:xfrm>
              <a:off x="1408" y="3639"/>
              <a:ext cx="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0" name="Line 30"/>
            <p:cNvSpPr>
              <a:spLocks noChangeShapeType="1"/>
            </p:cNvSpPr>
            <p:nvPr/>
          </p:nvSpPr>
          <p:spPr bwMode="auto">
            <a:xfrm flipV="1">
              <a:off x="1490" y="3026"/>
              <a:ext cx="137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21" name="Group 32"/>
          <p:cNvGrpSpPr>
            <a:grpSpLocks/>
          </p:cNvGrpSpPr>
          <p:nvPr/>
        </p:nvGrpSpPr>
        <p:grpSpPr bwMode="auto">
          <a:xfrm flipH="1">
            <a:off x="2755900" y="4525963"/>
            <a:ext cx="434975" cy="987425"/>
            <a:chOff x="1353" y="3026"/>
            <a:chExt cx="274" cy="622"/>
          </a:xfrm>
        </p:grpSpPr>
        <p:sp>
          <p:nvSpPr>
            <p:cNvPr id="204875" name="Line 33"/>
            <p:cNvSpPr>
              <a:spLocks noChangeShapeType="1"/>
            </p:cNvSpPr>
            <p:nvPr/>
          </p:nvSpPr>
          <p:spPr bwMode="auto">
            <a:xfrm>
              <a:off x="1353" y="3547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6" name="Line 34"/>
            <p:cNvSpPr>
              <a:spLocks noChangeShapeType="1"/>
            </p:cNvSpPr>
            <p:nvPr/>
          </p:nvSpPr>
          <p:spPr bwMode="auto">
            <a:xfrm>
              <a:off x="1408" y="3639"/>
              <a:ext cx="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7" name="Line 35"/>
            <p:cNvSpPr>
              <a:spLocks noChangeShapeType="1"/>
            </p:cNvSpPr>
            <p:nvPr/>
          </p:nvSpPr>
          <p:spPr bwMode="auto">
            <a:xfrm flipV="1">
              <a:off x="1490" y="3026"/>
              <a:ext cx="137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22" name="Group 40"/>
          <p:cNvGrpSpPr>
            <a:grpSpLocks/>
          </p:cNvGrpSpPr>
          <p:nvPr/>
        </p:nvGrpSpPr>
        <p:grpSpPr bwMode="auto">
          <a:xfrm>
            <a:off x="2265363" y="2133600"/>
            <a:ext cx="1697037" cy="3367088"/>
            <a:chOff x="1381" y="1527"/>
            <a:chExt cx="1069" cy="2121"/>
          </a:xfrm>
        </p:grpSpPr>
        <p:sp>
          <p:nvSpPr>
            <p:cNvPr id="204871" name="Line 36"/>
            <p:cNvSpPr>
              <a:spLocks noChangeShapeType="1"/>
            </p:cNvSpPr>
            <p:nvPr/>
          </p:nvSpPr>
          <p:spPr bwMode="auto">
            <a:xfrm>
              <a:off x="2094" y="3547"/>
              <a:ext cx="73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2" name="Line 37"/>
            <p:cNvSpPr>
              <a:spLocks noChangeShapeType="1"/>
            </p:cNvSpPr>
            <p:nvPr/>
          </p:nvSpPr>
          <p:spPr bwMode="auto">
            <a:xfrm>
              <a:off x="2176" y="3639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3" name="Line 38"/>
            <p:cNvSpPr>
              <a:spLocks noChangeShapeType="1"/>
            </p:cNvSpPr>
            <p:nvPr/>
          </p:nvSpPr>
          <p:spPr bwMode="auto">
            <a:xfrm flipV="1">
              <a:off x="2450" y="2725"/>
              <a:ext cx="0" cy="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4" name="Line 39"/>
            <p:cNvSpPr>
              <a:spLocks noChangeShapeType="1"/>
            </p:cNvSpPr>
            <p:nvPr/>
          </p:nvSpPr>
          <p:spPr bwMode="auto">
            <a:xfrm flipH="1" flipV="1">
              <a:off x="1381" y="1527"/>
              <a:ext cx="1069" cy="1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23" name="Line 41"/>
          <p:cNvSpPr>
            <a:spLocks noChangeShapeType="1"/>
          </p:cNvSpPr>
          <p:nvPr/>
        </p:nvSpPr>
        <p:spPr bwMode="auto">
          <a:xfrm flipH="1">
            <a:off x="1974850" y="5356225"/>
            <a:ext cx="57150" cy="130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4" name="Line 42"/>
          <p:cNvSpPr>
            <a:spLocks noChangeShapeType="1"/>
          </p:cNvSpPr>
          <p:nvPr/>
        </p:nvSpPr>
        <p:spPr bwMode="auto">
          <a:xfrm flipH="1">
            <a:off x="1785938" y="5486400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5" name="Line 43"/>
          <p:cNvSpPr>
            <a:spLocks noChangeShapeType="1"/>
          </p:cNvSpPr>
          <p:nvPr/>
        </p:nvSpPr>
        <p:spPr bwMode="auto">
          <a:xfrm flipV="1">
            <a:off x="1771650" y="4876800"/>
            <a:ext cx="0" cy="623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6" name="Oval 44"/>
          <p:cNvSpPr>
            <a:spLocks noChangeArrowheads="1"/>
          </p:cNvSpPr>
          <p:nvPr/>
        </p:nvSpPr>
        <p:spPr bwMode="auto">
          <a:xfrm>
            <a:off x="5964238" y="1841500"/>
            <a:ext cx="4222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27" name="Oval 45"/>
          <p:cNvSpPr>
            <a:spLocks noChangeArrowheads="1"/>
          </p:cNvSpPr>
          <p:nvPr/>
        </p:nvSpPr>
        <p:spPr bwMode="auto">
          <a:xfrm>
            <a:off x="5275263" y="2622550"/>
            <a:ext cx="4222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28" name="Oval 46"/>
          <p:cNvSpPr>
            <a:spLocks noChangeArrowheads="1"/>
          </p:cNvSpPr>
          <p:nvPr/>
        </p:nvSpPr>
        <p:spPr bwMode="auto">
          <a:xfrm>
            <a:off x="5964238" y="3360738"/>
            <a:ext cx="422275" cy="4206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algn="ctr" eaLnBrk="1" hangingPunct="1"/>
            <a:r>
              <a:rPr lang="en-US" altLang="zh-TW"/>
              <a:t>s</a:t>
            </a:r>
          </a:p>
        </p:txBody>
      </p:sp>
      <p:sp>
        <p:nvSpPr>
          <p:cNvPr id="204829" name="Oval 47"/>
          <p:cNvSpPr>
            <a:spLocks noChangeArrowheads="1"/>
          </p:cNvSpPr>
          <p:nvPr/>
        </p:nvSpPr>
        <p:spPr bwMode="auto">
          <a:xfrm>
            <a:off x="5275263" y="4127500"/>
            <a:ext cx="4222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30" name="Line 52"/>
          <p:cNvSpPr>
            <a:spLocks noChangeShapeType="1"/>
          </p:cNvSpPr>
          <p:nvPr/>
        </p:nvSpPr>
        <p:spPr bwMode="auto">
          <a:xfrm flipH="1">
            <a:off x="5630863" y="2219325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1" name="Line 53"/>
          <p:cNvSpPr>
            <a:spLocks noChangeShapeType="1"/>
          </p:cNvSpPr>
          <p:nvPr/>
        </p:nvSpPr>
        <p:spPr bwMode="auto">
          <a:xfrm>
            <a:off x="5643563" y="2987675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2" name="Line 54"/>
          <p:cNvSpPr>
            <a:spLocks noChangeShapeType="1"/>
          </p:cNvSpPr>
          <p:nvPr/>
        </p:nvSpPr>
        <p:spPr bwMode="auto">
          <a:xfrm flipH="1">
            <a:off x="5643563" y="3756025"/>
            <a:ext cx="392112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3" name="Line 55"/>
          <p:cNvSpPr>
            <a:spLocks noChangeShapeType="1"/>
          </p:cNvSpPr>
          <p:nvPr/>
        </p:nvSpPr>
        <p:spPr bwMode="auto">
          <a:xfrm>
            <a:off x="6280150" y="374173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34" name="Group 58"/>
          <p:cNvGrpSpPr>
            <a:grpSpLocks/>
          </p:cNvGrpSpPr>
          <p:nvPr/>
        </p:nvGrpSpPr>
        <p:grpSpPr bwMode="auto">
          <a:xfrm>
            <a:off x="5586413" y="3771900"/>
            <a:ext cx="538162" cy="885825"/>
            <a:chOff x="914" y="2514"/>
            <a:chExt cx="339" cy="558"/>
          </a:xfrm>
        </p:grpSpPr>
        <p:sp>
          <p:nvSpPr>
            <p:cNvPr id="204868" name="Line 59"/>
            <p:cNvSpPr>
              <a:spLocks noChangeShapeType="1"/>
            </p:cNvSpPr>
            <p:nvPr/>
          </p:nvSpPr>
          <p:spPr bwMode="auto">
            <a:xfrm>
              <a:off x="914" y="2981"/>
              <a:ext cx="6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9" name="Line 60"/>
            <p:cNvSpPr>
              <a:spLocks noChangeShapeType="1"/>
            </p:cNvSpPr>
            <p:nvPr/>
          </p:nvSpPr>
          <p:spPr bwMode="auto">
            <a:xfrm>
              <a:off x="978" y="3072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0" name="Line 61"/>
            <p:cNvSpPr>
              <a:spLocks noChangeShapeType="1"/>
            </p:cNvSpPr>
            <p:nvPr/>
          </p:nvSpPr>
          <p:spPr bwMode="auto">
            <a:xfrm flipV="1">
              <a:off x="1088" y="2514"/>
              <a:ext cx="165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35" name="Group 62"/>
          <p:cNvGrpSpPr>
            <a:grpSpLocks/>
          </p:cNvGrpSpPr>
          <p:nvPr/>
        </p:nvGrpSpPr>
        <p:grpSpPr bwMode="auto">
          <a:xfrm>
            <a:off x="5108575" y="3046413"/>
            <a:ext cx="288925" cy="1612900"/>
            <a:chOff x="613" y="2057"/>
            <a:chExt cx="182" cy="1016"/>
          </a:xfrm>
        </p:grpSpPr>
        <p:sp>
          <p:nvSpPr>
            <p:cNvPr id="204865" name="Line 63"/>
            <p:cNvSpPr>
              <a:spLocks noChangeShapeType="1"/>
            </p:cNvSpPr>
            <p:nvPr/>
          </p:nvSpPr>
          <p:spPr bwMode="auto">
            <a:xfrm flipH="1">
              <a:off x="741" y="2990"/>
              <a:ext cx="45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6" name="Line 64"/>
            <p:cNvSpPr>
              <a:spLocks noChangeShapeType="1"/>
            </p:cNvSpPr>
            <p:nvPr/>
          </p:nvSpPr>
          <p:spPr bwMode="auto">
            <a:xfrm flipH="1">
              <a:off x="613" y="3072"/>
              <a:ext cx="1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7" name="Line 65"/>
            <p:cNvSpPr>
              <a:spLocks noChangeShapeType="1"/>
            </p:cNvSpPr>
            <p:nvPr/>
          </p:nvSpPr>
          <p:spPr bwMode="auto">
            <a:xfrm flipV="1">
              <a:off x="613" y="2057"/>
              <a:ext cx="182" cy="1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6442075" y="4595813"/>
            <a:ext cx="1744663" cy="1827212"/>
            <a:chOff x="4058" y="2895"/>
            <a:chExt cx="1099" cy="1151"/>
          </a:xfrm>
        </p:grpSpPr>
        <p:sp>
          <p:nvSpPr>
            <p:cNvPr id="204849" name="Oval 84"/>
            <p:cNvSpPr>
              <a:spLocks noChangeArrowheads="1"/>
            </p:cNvSpPr>
            <p:nvPr/>
          </p:nvSpPr>
          <p:spPr bwMode="auto">
            <a:xfrm>
              <a:off x="4509" y="3154"/>
              <a:ext cx="266" cy="2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algn="ctr" eaLnBrk="1" hangingPunct="1"/>
              <a:endParaRPr lang="en-US" altLang="zh-TW"/>
            </a:p>
          </p:txBody>
        </p:sp>
        <p:sp>
          <p:nvSpPr>
            <p:cNvPr id="204850" name="Oval 85"/>
            <p:cNvSpPr>
              <a:spLocks noChangeArrowheads="1"/>
            </p:cNvSpPr>
            <p:nvPr/>
          </p:nvSpPr>
          <p:spPr bwMode="auto">
            <a:xfrm>
              <a:off x="4149" y="3684"/>
              <a:ext cx="266" cy="2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851" name="Oval 86"/>
            <p:cNvSpPr>
              <a:spLocks noChangeArrowheads="1"/>
            </p:cNvSpPr>
            <p:nvPr/>
          </p:nvSpPr>
          <p:spPr bwMode="auto">
            <a:xfrm>
              <a:off x="4891" y="3683"/>
              <a:ext cx="266" cy="2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/>
                  <a:cs typeface="新細明體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4852" name="Line 88"/>
            <p:cNvSpPr>
              <a:spLocks noChangeShapeType="1"/>
            </p:cNvSpPr>
            <p:nvPr/>
          </p:nvSpPr>
          <p:spPr bwMode="auto">
            <a:xfrm flipH="1">
              <a:off x="4312" y="3404"/>
              <a:ext cx="247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3" name="Line 89"/>
            <p:cNvSpPr>
              <a:spLocks noChangeShapeType="1"/>
            </p:cNvSpPr>
            <p:nvPr/>
          </p:nvSpPr>
          <p:spPr bwMode="auto">
            <a:xfrm>
              <a:off x="4731" y="3405"/>
              <a:ext cx="247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854" name="Group 90"/>
            <p:cNvGrpSpPr>
              <a:grpSpLocks/>
            </p:cNvGrpSpPr>
            <p:nvPr/>
          </p:nvGrpSpPr>
          <p:grpSpPr bwMode="auto">
            <a:xfrm>
              <a:off x="4341" y="3416"/>
              <a:ext cx="274" cy="622"/>
              <a:chOff x="1353" y="3026"/>
              <a:chExt cx="274" cy="622"/>
            </a:xfrm>
          </p:grpSpPr>
          <p:sp>
            <p:nvSpPr>
              <p:cNvPr id="204862" name="Line 91"/>
              <p:cNvSpPr>
                <a:spLocks noChangeShapeType="1"/>
              </p:cNvSpPr>
              <p:nvPr/>
            </p:nvSpPr>
            <p:spPr bwMode="auto">
              <a:xfrm>
                <a:off x="1353" y="354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3" name="Line 92"/>
              <p:cNvSpPr>
                <a:spLocks noChangeShapeType="1"/>
              </p:cNvSpPr>
              <p:nvPr/>
            </p:nvSpPr>
            <p:spPr bwMode="auto">
              <a:xfrm>
                <a:off x="1408" y="3639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4" name="Line 93"/>
              <p:cNvSpPr>
                <a:spLocks noChangeShapeType="1"/>
              </p:cNvSpPr>
              <p:nvPr/>
            </p:nvSpPr>
            <p:spPr bwMode="auto">
              <a:xfrm flipV="1">
                <a:off x="1490" y="3026"/>
                <a:ext cx="137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55" name="Group 94"/>
            <p:cNvGrpSpPr>
              <a:grpSpLocks/>
            </p:cNvGrpSpPr>
            <p:nvPr/>
          </p:nvGrpSpPr>
          <p:grpSpPr bwMode="auto">
            <a:xfrm flipH="1">
              <a:off x="4678" y="3424"/>
              <a:ext cx="274" cy="622"/>
              <a:chOff x="1353" y="3026"/>
              <a:chExt cx="274" cy="622"/>
            </a:xfrm>
          </p:grpSpPr>
          <p:sp>
            <p:nvSpPr>
              <p:cNvPr id="204859" name="Line 95"/>
              <p:cNvSpPr>
                <a:spLocks noChangeShapeType="1"/>
              </p:cNvSpPr>
              <p:nvPr/>
            </p:nvSpPr>
            <p:spPr bwMode="auto">
              <a:xfrm>
                <a:off x="1353" y="354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0" name="Line 96"/>
              <p:cNvSpPr>
                <a:spLocks noChangeShapeType="1"/>
              </p:cNvSpPr>
              <p:nvPr/>
            </p:nvSpPr>
            <p:spPr bwMode="auto">
              <a:xfrm>
                <a:off x="1408" y="3639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61" name="Line 97"/>
              <p:cNvSpPr>
                <a:spLocks noChangeShapeType="1"/>
              </p:cNvSpPr>
              <p:nvPr/>
            </p:nvSpPr>
            <p:spPr bwMode="auto">
              <a:xfrm flipV="1">
                <a:off x="1490" y="3026"/>
                <a:ext cx="137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56" name="Line 98"/>
            <p:cNvSpPr>
              <a:spLocks noChangeShapeType="1"/>
            </p:cNvSpPr>
            <p:nvPr/>
          </p:nvSpPr>
          <p:spPr bwMode="auto">
            <a:xfrm flipH="1">
              <a:off x="4186" y="3947"/>
              <a:ext cx="36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7" name="Line 99"/>
            <p:cNvSpPr>
              <a:spLocks noChangeShapeType="1"/>
            </p:cNvSpPr>
            <p:nvPr/>
          </p:nvSpPr>
          <p:spPr bwMode="auto">
            <a:xfrm flipH="1">
              <a:off x="4067" y="4029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58" name="Line 100"/>
            <p:cNvSpPr>
              <a:spLocks noChangeShapeType="1"/>
            </p:cNvSpPr>
            <p:nvPr/>
          </p:nvSpPr>
          <p:spPr bwMode="auto">
            <a:xfrm flipV="1">
              <a:off x="4058" y="2895"/>
              <a:ext cx="220" cy="1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7352" name="Line 104"/>
          <p:cNvSpPr>
            <a:spLocks noChangeShapeType="1"/>
          </p:cNvSpPr>
          <p:nvPr/>
        </p:nvSpPr>
        <p:spPr bwMode="auto">
          <a:xfrm>
            <a:off x="6902450" y="4567238"/>
            <a:ext cx="39211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6208713" y="3738563"/>
            <a:ext cx="422275" cy="885825"/>
            <a:chOff x="3911" y="2355"/>
            <a:chExt cx="266" cy="558"/>
          </a:xfrm>
        </p:grpSpPr>
        <p:sp>
          <p:nvSpPr>
            <p:cNvPr id="204846" name="Line 106"/>
            <p:cNvSpPr>
              <a:spLocks noChangeShapeType="1"/>
            </p:cNvSpPr>
            <p:nvPr/>
          </p:nvSpPr>
          <p:spPr bwMode="auto">
            <a:xfrm flipH="1">
              <a:off x="4141" y="2841"/>
              <a:ext cx="36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7" name="Line 107"/>
            <p:cNvSpPr>
              <a:spLocks noChangeShapeType="1"/>
            </p:cNvSpPr>
            <p:nvPr/>
          </p:nvSpPr>
          <p:spPr bwMode="auto">
            <a:xfrm flipH="1">
              <a:off x="4049" y="2913"/>
              <a:ext cx="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8" name="Line 108"/>
            <p:cNvSpPr>
              <a:spLocks noChangeShapeType="1"/>
            </p:cNvSpPr>
            <p:nvPr/>
          </p:nvSpPr>
          <p:spPr bwMode="auto">
            <a:xfrm flipH="1" flipV="1">
              <a:off x="3911" y="2355"/>
              <a:ext cx="138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6342063" y="2192338"/>
            <a:ext cx="2076450" cy="4208462"/>
            <a:chOff x="3995" y="1381"/>
            <a:chExt cx="1308" cy="2651"/>
          </a:xfrm>
        </p:grpSpPr>
        <p:sp>
          <p:nvSpPr>
            <p:cNvPr id="204842" name="Line 111"/>
            <p:cNvSpPr>
              <a:spLocks noChangeShapeType="1"/>
            </p:cNvSpPr>
            <p:nvPr/>
          </p:nvSpPr>
          <p:spPr bwMode="auto">
            <a:xfrm>
              <a:off x="5074" y="3941"/>
              <a:ext cx="55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3" name="Line 112"/>
            <p:cNvSpPr>
              <a:spLocks noChangeShapeType="1"/>
            </p:cNvSpPr>
            <p:nvPr/>
          </p:nvSpPr>
          <p:spPr bwMode="auto">
            <a:xfrm>
              <a:off x="5129" y="4032"/>
              <a:ext cx="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4" name="Line 113"/>
            <p:cNvSpPr>
              <a:spLocks noChangeShapeType="1"/>
            </p:cNvSpPr>
            <p:nvPr/>
          </p:nvSpPr>
          <p:spPr bwMode="auto">
            <a:xfrm flipV="1">
              <a:off x="5303" y="2450"/>
              <a:ext cx="0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45" name="Line 114"/>
            <p:cNvSpPr>
              <a:spLocks noChangeShapeType="1"/>
            </p:cNvSpPr>
            <p:nvPr/>
          </p:nvSpPr>
          <p:spPr bwMode="auto">
            <a:xfrm flipH="1" flipV="1">
              <a:off x="3995" y="1381"/>
              <a:ext cx="1299" cy="1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40" name="Text Box 116"/>
          <p:cNvSpPr txBox="1">
            <a:spLocks noChangeArrowheads="1"/>
          </p:cNvSpPr>
          <p:nvPr/>
        </p:nvSpPr>
        <p:spPr bwMode="auto">
          <a:xfrm>
            <a:off x="1916113" y="6183313"/>
            <a:ext cx="941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before</a:t>
            </a:r>
          </a:p>
        </p:txBody>
      </p:sp>
      <p:sp>
        <p:nvSpPr>
          <p:cNvPr id="204841" name="Text Box 117"/>
          <p:cNvSpPr txBox="1">
            <a:spLocks noChangeArrowheads="1"/>
          </p:cNvSpPr>
          <p:nvPr/>
        </p:nvSpPr>
        <p:spPr bwMode="auto">
          <a:xfrm>
            <a:off x="5441950" y="6149975"/>
            <a:ext cx="796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after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14960" y="1174680"/>
              <a:ext cx="5714280" cy="4578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1360" y="1167840"/>
                <a:ext cx="5724720" cy="45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324880" y="2853720"/>
              <a:ext cx="5765400" cy="145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8040" y="2846520"/>
                <a:ext cx="5776200" cy="147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3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r>
              <a:rPr lang="en-US" altLang="en-US"/>
              <a:t>Searching a BST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 bwMode="auto">
          <a:xfrm>
            <a:off x="671513" y="1127125"/>
            <a:ext cx="7978775" cy="531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typedef struct node *Nodeptr;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struct node{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  int data;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  Nodeptr rchild;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  Nodeptr lchild;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Nodeptr search(Nodeptr root,int key)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/* return a pointer to the node that contains key. If there is no such node, return NULL */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TW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if (root==NULL) return NULL;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if (key == root-&gt;data) return root;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if (key &lt; root-&gt;data)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    return search(root-&gt;lchild, key);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  return search(root-&gt;rchild,key);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400"/>
              <a:t>CHAPTER 5</a:t>
            </a:r>
            <a:endParaRPr lang="en-US" altLang="zh-CN" sz="140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C483815-9473-462F-81CB-4E1131B3800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zh-CN" sz="1400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342900" y="0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4000" dirty="0">
                <a:solidFill>
                  <a:srgbClr val="339966"/>
                </a:solidFill>
                <a:latin typeface="+mj-lt"/>
                <a:ea typeface="+mj-ea"/>
              </a:rPr>
              <a:t>Iterative</a:t>
            </a:r>
            <a:r>
              <a:rPr lang="en-US" altLang="zh-TW" sz="4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zh-TW" sz="4000" dirty="0">
                <a:solidFill>
                  <a:srgbClr val="339966"/>
                </a:solidFill>
                <a:latin typeface="+mj-lt"/>
                <a:ea typeface="+mj-ea"/>
              </a:rPr>
              <a:t>Searching</a:t>
            </a:r>
            <a:r>
              <a:rPr lang="en-US" altLang="zh-TW" sz="4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zh-TW" sz="4000" dirty="0">
                <a:solidFill>
                  <a:srgbClr val="339966"/>
                </a:solidFill>
                <a:latin typeface="+mj-lt"/>
                <a:ea typeface="+mj-ea"/>
              </a:rPr>
              <a:t>Algorithm</a:t>
            </a:r>
          </a:p>
        </p:txBody>
      </p:sp>
      <p:sp>
        <p:nvSpPr>
          <p:cNvPr id="148485" name="Rectangle 3"/>
          <p:cNvSpPr>
            <a:spLocks noChangeArrowheads="1"/>
          </p:cNvSpPr>
          <p:nvPr/>
        </p:nvSpPr>
        <p:spPr bwMode="auto">
          <a:xfrm>
            <a:off x="800100" y="1181100"/>
            <a:ext cx="8016875" cy="614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Nodeptr itersearch(Nodeptr root, int key)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  while (root)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    if (key == root-&gt;data) return root;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    if (key &lt; root-&gt;data)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        root = root-&gt;lchild;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    else root = root-&gt;rchild;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  return NULL;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TW" sz="2400" b="1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0" y="723900"/>
            <a:ext cx="8350250" cy="59817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Other operations: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Finding the maximum element in BST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maximum element will always be the last right child in a BST. Move to the rightmost node in a BST and you will end up in the maximum element.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Finding the minimum element: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Move to the leftmost child and you will reach the least element in BST.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Finding the height of a tree: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height is nothing but maximum level in the tree plus one. It can be easily found using recursion.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7663"/>
            <a:ext cx="7980362" cy="701675"/>
          </a:xfrm>
        </p:spPr>
        <p:txBody>
          <a:bodyPr/>
          <a:lstStyle/>
          <a:p>
            <a:pPr eaLnBrk="1" hangingPunct="1"/>
            <a:r>
              <a:rPr lang="en-US" altLang="zh-TW" sz="3600"/>
              <a:t>Insertion To A Binary Search Tree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0625"/>
            <a:ext cx="76962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/>
              <a:t>Before insertion is performed, a search must be done to make sure that the value to be inserted is not already in the tree.</a:t>
            </a:r>
          </a:p>
          <a:p>
            <a:pPr eaLnBrk="1" hangingPunct="1"/>
            <a:r>
              <a:rPr lang="en-US" altLang="zh-TW" sz="2400"/>
              <a:t>If the search fails, then we know the value is not in the tree. So it can be inserted into the tree.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If item is lesser than the root item, move to left or else move to the right of root node.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This process is repeated until the correct position is found. </a:t>
            </a:r>
          </a:p>
          <a:p>
            <a:pPr eaLnBrk="1" hangingPunct="1"/>
            <a:endParaRPr lang="en-US" altLang="zh-TW" sz="2400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Content Placeholder 2"/>
          <p:cNvSpPr>
            <a:spLocks noGrp="1"/>
          </p:cNvSpPr>
          <p:nvPr>
            <p:ph idx="1"/>
          </p:nvPr>
        </p:nvSpPr>
        <p:spPr bwMode="auto">
          <a:xfrm>
            <a:off x="609600" y="2295525"/>
            <a:ext cx="8313738" cy="3736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insert item 13 to above BST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the root item. 13&gt; 10, hence move to right and reach 15.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Now 13&lt;15, So go to left and reach 12.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13&gt;12, hence move right. 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Now the correct position is found and hence insert the new node to the right of 12.</a:t>
            </a:r>
          </a:p>
        </p:txBody>
      </p:sp>
      <p:sp>
        <p:nvSpPr>
          <p:cNvPr id="4" name="Oval 3"/>
          <p:cNvSpPr/>
          <p:nvPr/>
        </p:nvSpPr>
        <p:spPr>
          <a:xfrm>
            <a:off x="1752600" y="381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32" name="TextBox 4"/>
          <p:cNvSpPr txBox="1">
            <a:spLocks noChangeArrowheads="1"/>
          </p:cNvSpPr>
          <p:nvPr/>
        </p:nvSpPr>
        <p:spPr bwMode="auto">
          <a:xfrm>
            <a:off x="1828800" y="457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10 </a:t>
            </a:r>
          </a:p>
        </p:txBody>
      </p:sp>
      <p:sp>
        <p:nvSpPr>
          <p:cNvPr id="6" name="Oval 5"/>
          <p:cNvSpPr/>
          <p:nvPr/>
        </p:nvSpPr>
        <p:spPr>
          <a:xfrm>
            <a:off x="1066800" y="1143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34" name="TextBox 6"/>
          <p:cNvSpPr txBox="1">
            <a:spLocks noChangeArrowheads="1"/>
          </p:cNvSpPr>
          <p:nvPr/>
        </p:nvSpPr>
        <p:spPr bwMode="auto">
          <a:xfrm>
            <a:off x="1219200" y="1219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8 </a:t>
            </a:r>
          </a:p>
        </p:txBody>
      </p:sp>
      <p:sp>
        <p:nvSpPr>
          <p:cNvPr id="8" name="Oval 7"/>
          <p:cNvSpPr/>
          <p:nvPr/>
        </p:nvSpPr>
        <p:spPr>
          <a:xfrm>
            <a:off x="2514600" y="1143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36" name="TextBox 8"/>
          <p:cNvSpPr txBox="1">
            <a:spLocks noChangeArrowheads="1"/>
          </p:cNvSpPr>
          <p:nvPr/>
        </p:nvSpPr>
        <p:spPr bwMode="auto">
          <a:xfrm>
            <a:off x="2590800" y="1219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15 </a:t>
            </a:r>
          </a:p>
        </p:txBody>
      </p:sp>
      <p:sp>
        <p:nvSpPr>
          <p:cNvPr id="10" name="Oval 9"/>
          <p:cNvSpPr/>
          <p:nvPr/>
        </p:nvSpPr>
        <p:spPr>
          <a:xfrm>
            <a:off x="609600" y="1905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38" name="TextBox 10"/>
          <p:cNvSpPr txBox="1">
            <a:spLocks noChangeArrowheads="1"/>
          </p:cNvSpPr>
          <p:nvPr/>
        </p:nvSpPr>
        <p:spPr bwMode="auto">
          <a:xfrm>
            <a:off x="762000" y="19812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5 </a:t>
            </a:r>
          </a:p>
        </p:txBody>
      </p:sp>
      <p:sp>
        <p:nvSpPr>
          <p:cNvPr id="12" name="Oval 11"/>
          <p:cNvSpPr/>
          <p:nvPr/>
        </p:nvSpPr>
        <p:spPr>
          <a:xfrm>
            <a:off x="1524000" y="1905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40" name="TextBox 12"/>
          <p:cNvSpPr txBox="1">
            <a:spLocks noChangeArrowheads="1"/>
          </p:cNvSpPr>
          <p:nvPr/>
        </p:nvSpPr>
        <p:spPr bwMode="auto">
          <a:xfrm>
            <a:off x="1676400" y="19812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9 </a:t>
            </a:r>
          </a:p>
        </p:txBody>
      </p:sp>
      <p:cxnSp>
        <p:nvCxnSpPr>
          <p:cNvPr id="14" name="Straight Connector 13"/>
          <p:cNvCxnSpPr>
            <a:stCxn id="4" idx="3"/>
            <a:endCxn id="6" idx="0"/>
          </p:cNvCxnSpPr>
          <p:nvPr/>
        </p:nvCxnSpPr>
        <p:spPr>
          <a:xfrm rot="5400000">
            <a:off x="1420812" y="722313"/>
            <a:ext cx="371475" cy="46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1"/>
          </p:cNvCxnSpPr>
          <p:nvPr/>
        </p:nvCxnSpPr>
        <p:spPr>
          <a:xfrm>
            <a:off x="2133600" y="838200"/>
            <a:ext cx="469900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50534" idx="2"/>
            <a:endCxn id="12" idx="1"/>
          </p:cNvCxnSpPr>
          <p:nvPr/>
        </p:nvCxnSpPr>
        <p:spPr>
          <a:xfrm rot="16200000" flipH="1">
            <a:off x="1339056" y="1697832"/>
            <a:ext cx="382587" cy="165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 rot="5400000">
            <a:off x="876300" y="15621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09800" y="19812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546" name="TextBox 18"/>
          <p:cNvSpPr txBox="1">
            <a:spLocks noChangeArrowheads="1"/>
          </p:cNvSpPr>
          <p:nvPr/>
        </p:nvSpPr>
        <p:spPr bwMode="auto">
          <a:xfrm>
            <a:off x="2362200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20" name="Oval 19"/>
          <p:cNvSpPr/>
          <p:nvPr/>
        </p:nvSpPr>
        <p:spPr>
          <a:xfrm>
            <a:off x="3124200" y="1916113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48" name="TextBox 20"/>
          <p:cNvSpPr txBox="1">
            <a:spLocks noChangeArrowheads="1"/>
          </p:cNvSpPr>
          <p:nvPr/>
        </p:nvSpPr>
        <p:spPr bwMode="auto">
          <a:xfrm>
            <a:off x="3276600" y="1992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17 </a:t>
            </a:r>
          </a:p>
        </p:txBody>
      </p:sp>
      <p:cxnSp>
        <p:nvCxnSpPr>
          <p:cNvPr id="22" name="Straight Connector 21"/>
          <p:cNvCxnSpPr>
            <a:endCxn id="20" idx="1"/>
          </p:cNvCxnSpPr>
          <p:nvPr/>
        </p:nvCxnSpPr>
        <p:spPr>
          <a:xfrm rot="16200000" flipH="1">
            <a:off x="2919412" y="1690688"/>
            <a:ext cx="384175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8" idx="0"/>
          </p:cNvCxnSpPr>
          <p:nvPr/>
        </p:nvCxnSpPr>
        <p:spPr>
          <a:xfrm rot="5400000">
            <a:off x="2476500" y="16383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72200" y="381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52" name="TextBox 24"/>
          <p:cNvSpPr txBox="1">
            <a:spLocks noChangeArrowheads="1"/>
          </p:cNvSpPr>
          <p:nvPr/>
        </p:nvSpPr>
        <p:spPr bwMode="auto">
          <a:xfrm>
            <a:off x="6248400" y="457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10 </a:t>
            </a:r>
          </a:p>
        </p:txBody>
      </p:sp>
      <p:sp>
        <p:nvSpPr>
          <p:cNvPr id="26" name="Oval 25"/>
          <p:cNvSpPr/>
          <p:nvPr/>
        </p:nvSpPr>
        <p:spPr>
          <a:xfrm>
            <a:off x="5486400" y="1143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54" name="TextBox 26"/>
          <p:cNvSpPr txBox="1">
            <a:spLocks noChangeArrowheads="1"/>
          </p:cNvSpPr>
          <p:nvPr/>
        </p:nvSpPr>
        <p:spPr bwMode="auto">
          <a:xfrm>
            <a:off x="5638800" y="1219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8 </a:t>
            </a:r>
          </a:p>
        </p:txBody>
      </p:sp>
      <p:sp>
        <p:nvSpPr>
          <p:cNvPr id="28" name="Oval 27"/>
          <p:cNvSpPr/>
          <p:nvPr/>
        </p:nvSpPr>
        <p:spPr>
          <a:xfrm>
            <a:off x="6934200" y="1143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56" name="TextBox 28"/>
          <p:cNvSpPr txBox="1">
            <a:spLocks noChangeArrowheads="1"/>
          </p:cNvSpPr>
          <p:nvPr/>
        </p:nvSpPr>
        <p:spPr bwMode="auto">
          <a:xfrm>
            <a:off x="7010400" y="1219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15 </a:t>
            </a:r>
          </a:p>
        </p:txBody>
      </p:sp>
      <p:sp>
        <p:nvSpPr>
          <p:cNvPr id="30" name="Oval 29"/>
          <p:cNvSpPr/>
          <p:nvPr/>
        </p:nvSpPr>
        <p:spPr>
          <a:xfrm>
            <a:off x="5029200" y="1905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58" name="TextBox 30"/>
          <p:cNvSpPr txBox="1">
            <a:spLocks noChangeArrowheads="1"/>
          </p:cNvSpPr>
          <p:nvPr/>
        </p:nvSpPr>
        <p:spPr bwMode="auto">
          <a:xfrm>
            <a:off x="5181600" y="19812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5 </a:t>
            </a:r>
          </a:p>
        </p:txBody>
      </p:sp>
      <p:sp>
        <p:nvSpPr>
          <p:cNvPr id="32" name="Oval 31"/>
          <p:cNvSpPr/>
          <p:nvPr/>
        </p:nvSpPr>
        <p:spPr>
          <a:xfrm>
            <a:off x="5943600" y="1905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60" name="TextBox 32"/>
          <p:cNvSpPr txBox="1">
            <a:spLocks noChangeArrowheads="1"/>
          </p:cNvSpPr>
          <p:nvPr/>
        </p:nvSpPr>
        <p:spPr bwMode="auto">
          <a:xfrm>
            <a:off x="6096000" y="19812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9 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5840412" y="722313"/>
            <a:ext cx="371475" cy="46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1"/>
          </p:cNvCxnSpPr>
          <p:nvPr/>
        </p:nvCxnSpPr>
        <p:spPr>
          <a:xfrm>
            <a:off x="6553200" y="838200"/>
            <a:ext cx="469900" cy="37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0554" idx="2"/>
            <a:endCxn id="32" idx="1"/>
          </p:cNvCxnSpPr>
          <p:nvPr/>
        </p:nvCxnSpPr>
        <p:spPr>
          <a:xfrm rot="16200000" flipH="1">
            <a:off x="5758656" y="1697832"/>
            <a:ext cx="382587" cy="165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0"/>
          </p:cNvCxnSpPr>
          <p:nvPr/>
        </p:nvCxnSpPr>
        <p:spPr>
          <a:xfrm rot="5400000">
            <a:off x="5295900" y="15621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29400" y="19812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566" name="TextBox 38"/>
          <p:cNvSpPr txBox="1">
            <a:spLocks noChangeArrowheads="1"/>
          </p:cNvSpPr>
          <p:nvPr/>
        </p:nvSpPr>
        <p:spPr bwMode="auto">
          <a:xfrm>
            <a:off x="6781800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40" name="Oval 39"/>
          <p:cNvSpPr/>
          <p:nvPr/>
        </p:nvSpPr>
        <p:spPr>
          <a:xfrm>
            <a:off x="7543800" y="1916113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68" name="TextBox 40"/>
          <p:cNvSpPr txBox="1">
            <a:spLocks noChangeArrowheads="1"/>
          </p:cNvSpPr>
          <p:nvPr/>
        </p:nvSpPr>
        <p:spPr bwMode="auto">
          <a:xfrm>
            <a:off x="7696200" y="1992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17 </a:t>
            </a:r>
          </a:p>
        </p:txBody>
      </p:sp>
      <p:cxnSp>
        <p:nvCxnSpPr>
          <p:cNvPr id="42" name="Straight Connector 41"/>
          <p:cNvCxnSpPr>
            <a:endCxn id="40" idx="1"/>
          </p:cNvCxnSpPr>
          <p:nvPr/>
        </p:nvCxnSpPr>
        <p:spPr>
          <a:xfrm rot="16200000" flipH="1">
            <a:off x="7339012" y="1690688"/>
            <a:ext cx="384175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8" idx="0"/>
          </p:cNvCxnSpPr>
          <p:nvPr/>
        </p:nvCxnSpPr>
        <p:spPr>
          <a:xfrm rot="5400000">
            <a:off x="6896100" y="16383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39000" y="26670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0572" name="TextBox 44"/>
          <p:cNvSpPr txBox="1">
            <a:spLocks noChangeArrowheads="1"/>
          </p:cNvSpPr>
          <p:nvPr/>
        </p:nvSpPr>
        <p:spPr bwMode="auto">
          <a:xfrm>
            <a:off x="7391400" y="27432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/>
                <a:cs typeface="新細明體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13 </a:t>
            </a:r>
          </a:p>
        </p:txBody>
      </p:sp>
      <p:cxnSp>
        <p:nvCxnSpPr>
          <p:cNvPr id="46" name="Straight Connector 45"/>
          <p:cNvCxnSpPr>
            <a:endCxn id="44" idx="1"/>
          </p:cNvCxnSpPr>
          <p:nvPr/>
        </p:nvCxnSpPr>
        <p:spPr>
          <a:xfrm rot="16200000" flipH="1">
            <a:off x="7054056" y="2459832"/>
            <a:ext cx="382587" cy="165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>
            <a:off x="3810000" y="990600"/>
            <a:ext cx="1219200" cy="685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rayons_1">
  <a:themeElements>
    <a:clrScheme name="Crayons_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_1">
      <a:majorFont>
        <a:latin typeface="Comic Sans MS"/>
        <a:ea typeface="新細明體"/>
        <a:cs typeface=""/>
      </a:majorFont>
      <a:minorFont>
        <a:latin typeface="Comic Sans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_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_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_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_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_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_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_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_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9850E187D4D49ADD6CC626F9E02B9" ma:contentTypeVersion="4" ma:contentTypeDescription="Create a new document." ma:contentTypeScope="" ma:versionID="562e93c9cdbd5667d259e0932e0c2f25">
  <xsd:schema xmlns:xsd="http://www.w3.org/2001/XMLSchema" xmlns:xs="http://www.w3.org/2001/XMLSchema" xmlns:p="http://schemas.microsoft.com/office/2006/metadata/properties" xmlns:ns2="076eaabc-6207-4f06-a046-abef76fef369" targetNamespace="http://schemas.microsoft.com/office/2006/metadata/properties" ma:root="true" ma:fieldsID="904b5cf92e051baef47585863e80ad3b" ns2:_="">
    <xsd:import namespace="076eaabc-6207-4f06-a046-abef76fef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eaabc-6207-4f06-a046-abef76fef3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6D4FA-578A-440C-9738-8AF86E966E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1A6EB79-0AEA-47D4-97F4-B2212BF1CE7B}"/>
</file>

<file path=customXml/itemProps3.xml><?xml version="1.0" encoding="utf-8"?>
<ds:datastoreItem xmlns:ds="http://schemas.openxmlformats.org/officeDocument/2006/customXml" ds:itemID="{19B7F189-DF4B-4DBE-AECA-7ACE56BE52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52614</TotalTime>
  <Words>2816</Words>
  <Application>Microsoft Office PowerPoint</Application>
  <PresentationFormat>On-screen Show (4:3)</PresentationFormat>
  <Paragraphs>613</Paragraphs>
  <Slides>46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新細明體</vt:lpstr>
      <vt:lpstr>SimSun</vt:lpstr>
      <vt:lpstr>Arial</vt:lpstr>
      <vt:lpstr>Calibri</vt:lpstr>
      <vt:lpstr>Comic Sans MS</vt:lpstr>
      <vt:lpstr>Courier New</vt:lpstr>
      <vt:lpstr>Symbol</vt:lpstr>
      <vt:lpstr>Times New Roman</vt:lpstr>
      <vt:lpstr>Wingdings 2</vt:lpstr>
      <vt:lpstr>Crayons_1</vt:lpstr>
      <vt:lpstr>點陣圖影像</vt:lpstr>
      <vt:lpstr>Binary Search Tree</vt:lpstr>
      <vt:lpstr>Binary Trees</vt:lpstr>
      <vt:lpstr>Recursive function to create a BST</vt:lpstr>
      <vt:lpstr>Searching in A Binary Search Tree</vt:lpstr>
      <vt:lpstr>Searching a BST</vt:lpstr>
      <vt:lpstr>PowerPoint Presentation</vt:lpstr>
      <vt:lpstr>PowerPoint Presentation</vt:lpstr>
      <vt:lpstr>Insertion To A Binary Search Tree</vt:lpstr>
      <vt:lpstr>PowerPoint Presentation</vt:lpstr>
      <vt:lpstr>PowerPoint Presentation</vt:lpstr>
      <vt:lpstr>Insertion Into A Binary Search Tree</vt:lpstr>
      <vt:lpstr>Deletion From A Binary Search Tree</vt:lpstr>
      <vt:lpstr>Deleting From A Binary Search Tree</vt:lpstr>
      <vt:lpstr>Deleting From A Binary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Threaded Binary Tree</vt:lpstr>
      <vt:lpstr>Threaded Binary Tree</vt:lpstr>
      <vt:lpstr>A Binary Tree</vt:lpstr>
      <vt:lpstr>Threaded Tree Corresponding to Given Binary Tree</vt:lpstr>
      <vt:lpstr>Threads</vt:lpstr>
      <vt:lpstr>Threaded Binary Tree Node Structure Declaration</vt:lpstr>
      <vt:lpstr>Threads (Cont.)</vt:lpstr>
      <vt:lpstr>Memory Representation of Threaded Tree</vt:lpstr>
      <vt:lpstr>Finding the inorder successor without stack</vt:lpstr>
      <vt:lpstr>Inorder Traversal of a threaded Binary Tree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Inserting A Node to AThreaded Binary Tree</vt:lpstr>
      <vt:lpstr>Insertion of r As A Right Child of s in A Threaded Binary Tree</vt:lpstr>
      <vt:lpstr>Insertion of r As A Right Child of s in A Threaded Binary Tree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Venkatesh A Bhandage [MAHE-MIT]</cp:lastModifiedBy>
  <cp:revision>685</cp:revision>
  <cp:lastPrinted>2019-10-11T06:32:36Z</cp:lastPrinted>
  <dcterms:created xsi:type="dcterms:W3CDTF">1601-01-01T00:00:00Z</dcterms:created>
  <dcterms:modified xsi:type="dcterms:W3CDTF">2022-11-15T16:13:47Z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0x0101001639850E187D4D49ADD6CC626F9E02B9</vt:lpwstr>
  </property>
</Properties>
</file>