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4"/>
  </p:sldMasterIdLst>
  <p:notesMasterIdLst>
    <p:notesMasterId r:id="rId28"/>
  </p:notesMasterIdLst>
  <p:sldIdLst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59" r:id="rId25"/>
    <p:sldId id="560" r:id="rId26"/>
    <p:sldId id="561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339966"/>
    <a:srgbClr val="C0C0C0"/>
    <a:srgbClr val="FF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7" autoAdjust="0"/>
    <p:restoredTop sz="90680" autoAdjust="0"/>
  </p:normalViewPr>
  <p:slideViewPr>
    <p:cSldViewPr snapToGrid="0">
      <p:cViewPr varScale="1">
        <p:scale>
          <a:sx n="61" d="100"/>
          <a:sy n="61" d="100"/>
        </p:scale>
        <p:origin x="1656" y="8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1:16.1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21308 15502 61 0,'0'0'82'0,"0"0"-6"16,0 0-11-16,0 0-3 0,0 0-6 0,-5-5-3 15,5 5-6-15,0 0-6 0,0 0-7 0,0 0 2 16,0 0 4-16,0 0 5 0,0 0 9 0,0 0 10 16,0 0-3-16,0 0 8 0,0 0-4 0,0 0 4 15,0 0-2-15,0 0 0 0,0 0-3 0,0 0-6 16,0 0-9-16,0 0 2 0,0 0-2 0,0 0 0 15,0 0-3-15,0 0-2 0,0 0-1 0,-8-2-6 16,8 2-4-16,0 0-5 0,0 0 1 0,0 0-3 16,0 0-6-16,0 0 1 0,0 0-4 0,0 0-4 15,0 0 1-15,0 0-1 0,0 0 0 0,0 0 0 16,0 0 1-16,0 0 1 0,0 0 2 0,0 0 0 16,0 0-2-16,0 0 4 0,0 0 0 0,0 0 3 0,0 0 5 15,0 0 3-15,0 0-6 0,0 0 3 16,0 0 4-16,0 0 0 0,0 0-3 0,0 0 2 15,0 0 9-15,-5 16-1 0,7-7 1 0,-1 3-10 0,-1-1-3 16,1 5 4-16,0 1-2 0,-1 3-2 0,0 0 3 16,2-2 0-16,0 7-2 0,-2 2-3 15,2-8-1-15,-2 5-3 0,2 2 2 0,-2-6-4 16,0-1 2-16,0 0-7 0,2-1 8 0,0-2-14 0,-2 2 2 16,3-3-2-16,-3 1-5 0,0-6-6 0,3 0-3 15,-2 0-16-15,-1 1-16 0,3-4-13 0,-3-1-14 16,1 1-16-16,-1-7-25 0,3 9-10 0,-3-9-18 15,5 5-19-15,-5-5-27 0,0 0-131 0,0 0-337 16,0 0 149-16</inkml:trace>
  <inkml:trace contextRef="#ctx0" brushRef="#br0" timeOffset="1584.827">21279 15351 70 0,'-10'-2'98'0,"10"2"-11"15,0 0-1-15,0 0-18 0,0 0-7 16,0 0 2-16,0 0-7 0,-17 5-4 0,12-5-1 0,5 0 1 16,-9 3-8-16,4 1-11 0,5-4 6 0,-8 5 7 15,1-2-6-15,2 0 15 0,1 1-16 0,-3 0 10 16,-1 2 2-16,-3 0-12 0,6 0 4 0,-2 1 2 15,-2 1-6-15,0 0 6 0,4 0 3 0,-4 1-4 16,5-2-8-16,-4 3-1 0,4 0-1 0,-4 0-4 16,3 3-4-16,-3-1-3 0,5 0 4 0,-4-1 3 15,1 2-2-15,3-1 0 0,-1-1-3 0,-2 3 9 16,0-3-7-16,1 2 8 0,2 3-3 0,-2 0-6 16,5-3-2-16,-4 1 1 0,0-4-1 0,4 2 2 15,-1-1-1-15,1 0 3 0,0 5 0 0,0-3-4 16,-2-1-2-16,0 0 3 0,2 4-5 0,0-1-3 15,0-4 1-15,0-1-3 0,2 4 4 0,0-2-3 16,-2-1-1-16,0 0 1 0,4 2-2 0,-2-3-2 16,1-3 2-16,-1 4-4 0,0-2 3 0,-1 1-2 15,2-3 1-15,0 2-1 0,-1 2 4 0,3-3-5 0,-4-2 7 16,2 1 1-16,0 1 5 0,1 1-6 0,-2-4 1 16,0 4-2-16,5-1 0 0,-1-4-2 15,-3 1 2-15,4-1-6 0,-4 2 1 0,-3-6 0 16,8 5 0-16,-3 0-1 0,2-3 0 0,1 4-1 0,-3-2-1 15,1-1-1-15,2 0-1 0,-2-2-2 0,-1 3 0 16,-5-4 0-16,12 3-2 0,-2 0 1 16,-3 0 3-16,-1-1-5 0,1-1 2 0,-7-1-3 15,14 3 5-15,-9-1-4 0,-5-2 1 0,11 4-2 0,-11-4 3 16,13 0-3-16,-6 3 2 0,-7-3-2 0,10 1 1 16,-4 2-2-16,1-1 5 0,-1 1-4 0,-6-3 1 15,9 2 0-15,-9-2 4 0,12 1-5 0,-8 3-2 16,-4-4 3-16,11 0 4 0,-6 1-5 0,-5-1 3 15,15 0-1-15,-15 0 1 0,10-1-2 0,-2 2-2 16,-8-1 2-16,10-1 1 0,-4-3-3 0,1 3 4 16,-7 1-4-16,15-2 3 0,-9-2-2 0,-6 4-1 15,13-1 2-15,-5-1-1 0,-2 0 0 0,-6 2 1 16,12-1 0-16,-5-1 2 0,-7 2-4 0,14-3 2 16,-7 2-2-16,-1-3 4 0,-1 2-3 0,4 1 4 15,-9 1-8-15,13-4 4 0,-9 2-4 0,6-1 5 16,-4 1-2-16,1-4 0 0,2 2 4 0,0-3-2 15,-2 2-4-15,0-1 5 0,1 0 0 0,0 1-6 16,-2 2 6-16,1-6 3 0,-1 2-6 0,-1 1 0 0,1 0-2 16,-1-3 1-16,0 2-4 0,-1-4 2 15,0 2-1-15,1 1 3 0,-3 2-4 0,0 0 3 16,0-3 1-16,2-1 2 0,-2-2-3 0,0-1 0 16,-2 3-1-16,0-2 3 0,0 3 0 0,0-1-2 0,0 1-3 15,-2-2 3-15,2 0 1 0,-2 2 0 0,2-4 2 16,-5 3-3-16,4-1 7 0,-1 3-3 15,0-2-6-15,-3 0 5 0,2 1 0 0,2-4 0 16,1 1 0-16,-2 1 0 0,0 4 0 0,-2-4 1 0,3 5 0 16,0-4 1-16,-3 3-4 0,4-1 2 0,-4-3 1 15,4 1-2-15,-5 2 1 0,3-2-1 16,-2 4 0-16,4 6 6 0,-5-11-8 0,2 5 5 16,0-1-1-16,-1 1 0 0,4 6-4 0,-7-11 0 0,3 5 11 15,1-2-8-15,0 4-3 0,-1-3 7 0,0 2-5 16,-1-2 1-16,5 7-3 0,-9-9 0 0,7 4 7 15,-3 0-1-15,1-1-1 0,4 6-3 16,-6-9-1-16,2 5 0 0,0-2 3 0,4 6 0 0,-7-10 1 16,7 10 1-16,-4-8-2 0,0 3 2 0,4 5-2 15,-7-8 0-15,3 5-2 0,4 3-1 0,-8-6 6 16,4 1 0-16,4 5-6 0,-7-9 7 0,1 3-7 16,4 2 3-16,2 4-5 0,-10-6 6 0,6 1-4 15,4 5 2-15,-7-8 1 0,3 5 1 0,4 3-2 16,-8-11 0-16,4 9 1 0,4 2 0 0,-8-8-3 15,5 4 2-15,3 4-2 0,-7-7 6 0,7 7-5 16,-4-8 3-16,4 8-4 0,-5-6 3 0,5 6 1 16,-6-8 0-16,6 8-1 0,-4-7 0 0,4 7-2 15,0 0 2-15,-5-5-3 0,5 5 4 0,-5-6 0 16,5 6 2-16,-4-4-3 0,4 4 1 0,-4-7 0 16,4 7-3-16,-8-4 0 0,8 4 1 0,-7-5 3 15,7 5-2-15,-8-2 1 0,8 2 5 0,-7-2-3 16,7 2 4-16,-11-1-7 0,11 1 6 0,-7-3-1 15,7 3-2-15,-10-3-2 0,10 3 5 0,-11 0-7 16,11 0 4-16,-12-2 1 0,12 2-3 0,-12 0 0 16,2 0-2-16,10 0 5 0,-12 0-5 0,3 1 2 15,0 0 2-15,-1 2-6 0,4 0-1 0,-3 0 3 16,-3 0-4-16,0 1-18 0,1 0-13 0,3 1-40 16,-4 1-48-16,1 0-44 0,1-2-55 0,1 4-137 15,-3-1-390-15,1-2 173 0</inkml:trace>
  <inkml:trace contextRef="#ctx0" brushRef="#br0" timeOffset="11233.763">18546 15842 72 0,'0'0'119'0,"-7"3"-14"0,7-3-5 0,0 0-3 0,-6 5-12 16,6-5-11-16,0 0-17 0,-7 3 2 0,7-3-5 15,0 0 1-15,-4 6 5 0,4-6-5 0,-2 7-1 16,2-7 0-16,0 0-13 0,-4 8 2 0,4-8-7 16,-7 6 5-16,7-6-4 0,-7 5 4 0,3-2-18 15,4-3 11-15,-9 5 0 0,9-5-8 0,-10 4 1 16,6-1-2-16,4-3 4 0,-7 3-1 0,7-3 3 16,-8 3-5-16,8-3 2 0,-12 3-3 0,12-3-5 15,-9 3-2-15,9-3-1 0,-11 1 3 0,11-1-8 16,-11 0 0-16,11 0-4 0,-12-5-2 0,7 2 2 15,-1-2 1-15,6 5-7 0,-8-7 7 0,4 2-4 16,0 0 0-16,4 5-6 0,-4-12 6 0,0 3-2 16,3 2-3-16,1 7 8 0,1-15-2 0,1 8-5 15,-2 0-3-15,4 0 5 0,-1 1 0 0,0-2 0 16,2 2-2-16,-1 0-6 0,3-3 9 0,1 2-1 16,-3 3-3-16,1-3 0 0,-1 4 3 0,2-2-4 15,0 5 4-15,-7 0-3 0,11-3 3 0,-11 3-5 0,9-3-1 16,-9 3 6-16,10 0-2 0,-10 0 1 15,9 4 3-15,-9-4-2 0,7 8 2 0,-2-2 10 16,-2 5-4-16,0 0 1 0,1 1 5 0,0 3 4 16,-2-1 3-16,1 3 1 0,-3-5-6 0,0 6-2 0,1-2-1 15,-1 0 5-15,2 0-1 0,-1 0-4 0,-1 1 1 16,-1-2 0-16,-1 2 4 0,4 2-1 0,-2-2-4 16,-3-8 2-16,0 8-5 0,0-2 1 15,-1-2-1-15,-5 2 0 0,4-5-9 0,0 1 10 0,-2-1-2 16,0-2-1-16,0 0 0 0,-1 1 10 0,2-3 3 15,1 1-7-15,-2-3-2 0,7-4 2 0,-12 5-3 16,6-2-1-16,6-3 1 0,-12-2-3 16,12 2-3-16,-14-2-3 0,14 2 1 0,-12-3-4 15,8 0 3-15,-4-3-2 0,5 2-1 0,-2-1 1 0,5 5 5 16,-7-9-9-16,5 4-1 0,2 5 3 0,-5-7-3 16,5 7 1-16,0-10-2 0,0 10 1 0,0 0 2 15,5-8-2-15,-5 8 2 0,5-4 1 0,-5 4 0 16,0 0 4-16,9-3-6 0,-9 3 6 0,13 1 5 15,-13-1 2-15,14 6 8 0,-8-5-2 0,6 3-1 16,-2 1-1-16,0-2 0 0,-2 0 1 0,2 2-5 16,4-4-1-16,-1 0 2 0,-3 0-2 15,3 2-5-15,-5-2 3 0,3 1 2 0,1 0-4 0,-2-4-5 16,-1 4-2-16,2-2 4 0,-3 0-18 0,-8 0-26 16,15 0-9-16,-8-2-10 0,-7 2-15 0,10-2-8 15,-2-1-15-15,-8 3-7 0,11-4-12 0,-11 4-8 16,6-5-11-16,-2 2-2 0,-4 3-7 0,5-9 3 15,-1 3-95-15,-4-1-255 0,0 7 114 0</inkml:trace>
  <inkml:trace contextRef="#ctx0" brushRef="#br0" timeOffset="11915.454">18414 15582 42 0,'0'0'95'0,"-16"0"-2"16,4 2-1-16,2 2 2 0,-4-1-6 0,3 4 3 16,-2-2-8-16,-3 3 1 0,6-1-14 0,-6 5-1 15,4-2 3-15,-5 2 4 0,2 2 1 0,1-1-6 16,-2-1 1-16,-5 5-4 0,10-3 19 0,-5 7-4 15,4-6-12-15,-2 8-3 0,-1 0-7 0,2-1 0 16,2 2-2-16,-2 0-6 0,4-5-5 0,0 3 2 16,0 6 1-16,0-2-7 0,5-1 0 0,-1 2-2 15,0 0 3-15,2 0-2 0,1-3 2 0,-1 0-8 16,3-5 2-16,-1-1-8 0,1 2 2 0,2-1 2 16,0 1-8-16,2-2-1 0,2-1 1 0,-1 0 2 15,-1 0-16-15,6-1-1 0,-1-1 0 0,3-3 5 0,0 3-2 16,3-3-4-16,1 3 9 0,1-3 1 15,2-2 0-15,5 3 0 0,-7-5-4 0,5-1 2 16,4 1 2-16,-4-3 0 0,5-3-3 0,-8 2-4 16,9-1 3-16,-7-3-3 0,-3 0 1 0,2 0-4 15,-2 0 7-15,0-3-10 0,-6 1 0 0,1-2 0 16,-1-1 0-16,6-1-3 0,-8 0 1 0,5-4 1 16,-3 3-1-16,3-3-4 0,-2-2 5 0,0-4-3 15,-3-1-2-15,5-6-2 0,-1-1 9 0,-3-3-12 16,2 1 1-16,-2-3-1 0,-2 2 2 0,2-4 2 15,-3 2-7-15,-2 0-3 0,-1-4-2 0,3 5 7 16,1-1 0-16,-5 3-1 0,0 6 4 0,1-6 1 16,-4 11-4-16,0-5-3 0,-2 3 7 0,1 1-3 15,-1 0 1-15,-3 5-1 0,-1-1 3 0,1 0-2 16,-5-2 1-16,0 6-1 0,0-4 6 0,-1 3-6 16,-5-4-1-16,-1 3 1 0,1 1 6 0,-3 0-3 15,-2 1 1-15,-1 3-2 0,-6-2 3 0,-1 2 1 16,8 4 1-16,-8-1 7 0,-1 2-8 0,1 6 2 15,-1-3 2-15,3 1-2 0,1 3-1 0,6-2 0 16,-8 5-5-16,8-2-2 0,-6 4-21 0,6-1-31 16,3 0-20-16,0 2-13 0,2 0-36 0,3 1-25 15,-3 0-32-15,9-4-29 0,-7 3-140 0,7-1-379 16,0-2 168-16</inkml:trace>
  <inkml:trace contextRef="#ctx0" brushRef="#br0" timeOffset="13381.743">19232 13125 106 0,'0'0'124'0,"0"0"-11"0,0 0-13 16,0 0-8-16,0 0-7 0,0 0-13 0,0 0-7 16,-27-4 1-16,27 4-8 0,0 0 11 0,0 0-5 0,0 0 4 15,0 0 1-15,-8 0-2 0,8 0-4 0,0 0-1 16,0 0 4-16,0 0-8 0,0 0-4 0,-9-5-4 15,9 5-8-15,-5-6 0 0,5 6-5 0,0 0-2 16,-4-9 8-16,4 9-9 0,-4-6-8 0,4 6-1 16,-1-8 4-16,1 8 2 0,0 0-5 0,-1-9-4 15,1 9 0-15,2-11-6 0,4 5 2 0,-2-4-4 16,3 3 5-16,-2 0-2 0,2-1-9 0,-2 5 0 16,1-4 1-16,2 3 0 0,-3 0-4 0,0 0 6 15,1 2-5-15,0-2 0 0,-6 4-2 0,14-3 0 16,-8 2-1-16,0-2 0 0,-6 3-1 0,12 0 2 15,-12 0-7-15,10 0 3 0,-10 0 3 0,10 1 0 16,-10-1-4-16,10 2 5 0,-10-2-4 0,8 5 2 0,-3 0-3 16,-2-1 4-16,-1 1-1 0,-2-5 0 0,0 10-5 15,2-2 5-15,-4 2 0 0,2-10-4 16,-3 17 3-16,0-7 0 0,-2-1 0 0,0 0 2 16,0 1-1-16,-2 0-3 0,2-1 3 0,-1 0 1 0,0-2-3 15,-1 3 3-15,-1 0-1 0,5-3-2 0,-4-1-3 16,2 0 4-16,0 0-1 0,2-2 1 0,-3 0-4 15,6-4 4-15,-7 6-1 0,7-6 4 0,-3 5-4 16,3-5 0-16,0 0-2 0,-7 6 2 0,7-6 5 16,0 0-3-16,0 0-2 0,0 0 0 0,-5 3 0 15,5-3 2-15,0 0-5 0,0 0 4 0,0 0-2 16,0 0 2-16,0 0-2 0,0 0 0 0,0 0-1 16,0 0 0-16,17-14 0 0,-12 11-1 0,-5 3 3 15,10-6-3-15,-6 3 4 0,-4 3-2 0,13-5-1 16,-7 2 1-16,2-1-2 0,0-1 3 0,1 3 1 15,2-1-1-15,-1 0-4 0,-3 1 4 0,-1 0 1 16,-6 2-3-16,15-4 1 0,-10 3-2 0,-5 1 3 16,12-2 0-16,-12 2 0 0,14 0 1 0,-14 0-2 0,13-1-1 15,-6 2-2-15,-7-1 3 0,9 2 2 16,-2-1-2-16,-2 2-1 0,0 1 3 0,-5-4 2 0,9 6-2 16,-7-3 0-16,-2-3 2 0,7 8-3 0,-5-2-1 15,1-2 2-15,-3-4 2 0,5 11-4 0,-3-5 2 16,0 2-4-16,-2-8 8 0,-2 14-4 15,1-7-3-15,1 2 2 0,0-9 4 0,-5 12-3 16,3-6 1-16,-2 3 4 0,-1 0-6 0,-2 1 7 0,1-4-3 16,0 2 1-16,-2 0 2 0,0-1-3 0,-3 3-1 15,1-3-2-15,-1 3 0 0,-1-3 3 16,1 1 2-16,-1-1-1 0,0 0-2 0,2 2 1 0,-2-3-2 16,3 0-2-16,0 0-4 0,-2-1 0 0,2-1-8 15,4-2-8-15,-3 1-9 0,8-3-4 0,-14 4-17 16,9-3-8-16,5-1-19 0,0 0-15 0,-15-3 1 15,15 3-16-15,-8-7-8 0,6 0-13 0,-1-1-108 16,3 8-254-16,-4-17 112 0</inkml:trace>
  <inkml:trace contextRef="#ctx0" brushRef="#br0" timeOffset="14130.681">19416 12813 40 0,'0'0'95'16,"-7"-7"2"-16,7 7-13 0,-9-2-9 0,9 2-12 16,-11 0-2-16,11 0-8 0,-14 2 1 15,2 1 2-15,3 1-2 0,0-1-6 0,-1-1 1 0,0 5-3 16,0-2 5-16,0 2-3 0,-1-1-5 0,1 2-11 15,-4 0 6-15,5-1 1 0,-2 6 0 0,0-5 6 16,2 1-7-16,0 0 0 0,1 2-4 0,0 0 9 16,-2 1-1-16,-2 3-3 0,3-1 2 0,0 2-2 15,-2 7 5-15,2-8-11 0,1 0 8 0,0 2-5 16,0 1 6-16,2-3-6 0,0 2 1 0,0 1-4 16,0 0 2-16,0-2-1 0,4 1-1 0,-2 1-3 15,3-2-1-15,-1-3-3 0,2 1 0 0,0 3 1 16,2-5-4-16,-2 0 1 0,1-2 1 0,3 2-3 15,0 0 4-15,0-4-1 0,-1 3-1 0,1 0 2 16,1-1-1-16,-1-1-3 0,2 3 4 0,1-3-3 16,-1 1 1-16,-1 1 7 0,2-3-2 0,-1 2 0 15,2-2-5-15,-1-1-4 0,2 2 1 0,-1-3-3 16,2 1 2-16,-1 0-5 0,-1 0-1 0,3 0 1 0,-3-4-3 16,2 0 1-16,0 3-3 0,1-3 1 0,-1 0 4 15,2-1 0-15,1-2 0 0,-2 0-5 0,5-2 3 16,2 1-4-16,-5-1-2 0,5-1 2 15,-5-2-3-15,4 1 2 0,-1-2 0 0,0 0-2 0,1 1-2 16,-8 2 1-16,5 0-1 0,-2-2 5 0,0 1-5 16,-2-3 1-16,7 1 0 0,-5 0-4 15,-2 0 0-15,4-3 1 0,-6 2-2 0,3 2 2 0,-2-4-1 16,0 1 2-16,1-4-1 0,1 0 1 0,-3 1 0 16,0-5-1-16,1 2 0 0,0-1 0 0,-1-4-1 15,-2 2 1-15,3-6 0 0,-4 3-2 0,0 2-1 16,-2 1 1-16,2-4-1 0,-3 2 0 0,1 2 2 15,1-3-2-15,-2 0 4 0,-1 2-3 0,1 1 2 16,-2 2-1-16,-3-2 1 0,1 5 3 0,1 0-8 16,-2 0 3-16,-1 0-1 0,-2 0 3 0,4 1 6 15,-5-2-9-15,-1 4 2 0,0-2 2 0,1 1 3 16,-2 2-2-16,-4-2-2 0,3 3-2 0,-5-2 2 16,0 0-1-16,-2 4 0 0,0 0 1 0,-2 2 4 15,-3-1-4-15,3 3-2 0,-4 2 1 0,2 1-2 16,1 3 1-16,-6 0-16 0,-2 2-27 0,3 1-25 15,-1 6-41-15,1-2-31 0,8 0-33 0,-7 5-219 16,5-5-422-16,-2 3 186 0</inkml:trace>
  <inkml:trace contextRef="#ctx0" brushRef="#br0" timeOffset="128142.135">3397 4449 19 0,'6'-6'54'0,"-6"6"2"15,3-9-2-15,-3 9-1 0,5-7-12 0,-2 3 13 16,-3 4-8-16,5-7 4 0,-5 7-6 0,4-10 5 16,-4 4-5-16,0 6-3 0,5-6 8 0,-5 6-8 15,5-8 1-15,-5 8-7 0,1-8 2 0,-1 8 3 16,3-7-8-16,-3 7 1 0,4-10 3 0,-4 10-3 16,3-10 4-16,0 4 4 0,0 0 5 0,-3 6 1 15,5-7-3-15,-4 0-5 0,-1 7 0 0,4-8-8 16,-3 2-1-16,-1 6 0 0,5-11 11 0,-5 11-5 0,3-8-12 15,-2 3 0-15,-1 5 1 0,1-8-3 16,-1 8-3-16,0 0 6 0,0-9-4 0,0 9 4 16,0 0-3-16,0 0 5 0,-1-10 0 0,1 10-1 15,0 0 3-15,-6-5-3 0,6 5-1 0,-5-5 2 16,5 5-3-16,-9-2 0 0,9 2 1 0,-8-2-5 0,8 2 6 16,-13 2-10-16,5 0 1 0,8-2-1 0,-17 7-6 15,5-2 4-15,-3 3 4 0,-2 1 10 16,3 0 0-16,-3 2 4 0,2 1-1 0,1 0-5 15,1 0-2-15,-1 2-6 0,4-3 2 0,-2 4 3 16,0-1-4-16,1 0-2 0,4-1 0 0,-2 3-4 16,0-2-1-16,4 3 1 0,0-7-3 0,2 4 1 15,2 1 0-15,-3-5-1 0,4 3 0 0,4 0-3 16,-3-3 0-16,4-1-3 0,-1 1 2 0,4 1 2 16,-2-5-2-16,6 3-1 0,-2-3 2 0,8 3 1 15,-2-4-4-15,5-2-1 0,0 1-9 0,5-4-14 0,2 1-5 16,2-1-20-16,-2-3-13 0,0 1-8 15,1-1-18-15,-1-1-18 0,2-4-20 0,-1 0-9 16,-2 3-9-16,1-1-2 0,0-2-116 0,-3-1-279 16,-5 1 124-16</inkml:trace>
  <inkml:trace contextRef="#ctx0" brushRef="#br0" timeOffset="128759.602">4068 4355 50 0,'0'0'99'15,"4"-9"-11"-15,-4 9 0 0,4-7-3 0,-4 7 8 16,1-9-5-16,-1 9-7 0,0 0-5 0,-3-12-9 16,3 12-3-16,-4-7 5 0,4 7-5 0,-4-6-1 15,4 6-7-15,-7-5-2 0,7 5-3 0,-8-1-6 16,8 1 0-16,-10-4 7 0,3 2-5 0,7 2-7 15,-13 2-2-15,13-2-1 0,-19 4 0 0,10-2-1 16,-2 2-3-16,0 0-4 0,-1 0 3 0,-2 3 3 16,3-2-4-16,1 3-2 0,-2-2 4 0,1 6 7 15,-2-3-1-15,0-1-5 0,1 2-6 0,0 3 2 16,4-5-6-16,0 1-2 0,2 0-3 0,-3 1-1 16,3-3-4-16,1 2 1 0,1 1-2 0,1-2-1 15,1-1-3-15,0 0 2 0,2-7-4 0,2 12 2 16,-2-12-1-16,2 9 2 0,1-5-11 0,-3-4-3 0,9 5 2 15,-9-5-3-15,14 1-1 0,-4-2-2 16,2 0-1-16,-1 1-4 0,-1-5-5 0,2 1-7 16,1-2 1-16,-1 1-5 0,2 1 5 0,2-4 0 15,-5 3 1-15,-1-1-1 0,2-2 0 0,-2 0-2 16,-1-1 6-16,0 1 1 0,-1 1 2 0,1-2 9 0,-3 2-3 16,0-2 2-16,0 4 1 0,1-2 4 0,-3 0 8 15,0 4 10-15,-4 3 8 0,5-7 1 16,-5 7 2-16,2-8 2 0,-2 8 0 0,0 0 1 15,0 0-4-15,6-5 5 0,-6 5-3 0,0 0-3 16,0 0-2-16,0 0 2 0,0 0 2 0,0 0-7 0,0 0 18 16,0 0-2-16,0 0-4 0,-12 22 1 0,8-14-3 15,2-3-6-15,0 5 2 0,0-2-2 16,-2 2 0-16,4 0-8 0,0-3 1 0,0-7-1 16,0 19 0-16,0-11-1 0,4 1-3 0,-2-4-2 15,1 2-1-15,1-2 0 0,-4-5-14 0,6 8-6 0,1-3-9 16,-3-1-17-16,7-1-9 0,-3-1-20 0,-8-2-22 15,19 1-26-15,-9 0-21 0,4-2-23 0,-1 0-144 16,0-3-329-16,2-4 146 0</inkml:trace>
  <inkml:trace contextRef="#ctx0" brushRef="#br0" timeOffset="129293.257">4511 4123 65 0,'0'0'72'15,"-14"2"-1"-15,14-2-7 0,-14 5-1 16,7-3 5-16,-1 3 2 0,-3-1-4 0,2 0-4 16,-1 1-7-16,-1 1 7 0,3 1-1 0,-3-3-3 15,2 1-5-15,-1 1-7 0,2-1 0 0,-2 0-6 0,4-1 1 16,0 1-10-16,1 0-11 0,1-1 7 0,4-4-6 15,-5 7-6-15,5-7 0 0,-5 8-2 16,5-8 6-16,-1 5-16 0,1-5 7 0,0 0 1 16,7 9 13-16,-7-9-4 0,11 3-17 0,-5-2 5 15,-6-1 1-15,18 0-7 0,-9 3-3 0,1-2 3 0,3-1 6 16,-1 0 0-16,0 1-8 0,2 0-1 16,-1 0 8-16,0 1-5 0,0 0 3 0,1 1-5 15,0 0 1-15,-1-1-1 0,-3 1 1 0,1 0-2 16,-1 0 4-16,1 2-1 0,-3 0 5 0,0-2-4 15,1 1-1-15,-2 0 1 0,-1 0-1 0,0 0 3 0,0-1 0 16,-3 2 4-16,3-1-7 0,-3 1 12 0,0 0-4 16,1 0 4-16,-4-5 1 0,7 9-4 0,-7-3 21 15,2 1 4-15,-2-7-1 0,0 11-5 16,0-11-5-16,-2 12 3 0,0-6-4 0,-3 2 14 16,-3-1-7-16,0-1 0 0,-1-1 1 0,-2 3 0 0,-1-4-2 15,0 1 5-15,0 1-1 0,-1-1-3 0,-4-1 4 16,-1 0-7-16,2 1-4 0,2-3-3 0,0 1-1 15,4-3-5-15,-1 3 1 0,0-3 0 16,1 0 1-16,10 0-6 0,-15 0-16 0,15 0-21 16,-11-3-9-16,11 3-26 0,-8-4-25 0,8 4-11 0,-5-6-22 15,5 6-19-15,0 0-8 0,7-13-95 0,-3 6-262 16,1-1 116-16</inkml:trace>
  <inkml:trace contextRef="#ctx0" brushRef="#br0" timeOffset="129877.34">4651 4328 76 0,'6'-3'89'0,"4"0"-11"0,2 2-6 15,-2-3-10-15,2 0 1 0,0 2-10 0,1-3-6 16,4 2-2-16,-4-1-6 0,0 0-5 16,-1 0 4-16,0-3-9 0,0 2-1 0,-1-1 3 15,-2 0 0-15,3 0-4 0,-3 0 1 0,-2-4 8 0,0 4-10 16,0-2-4-16,-2 1-1 0,0-1 6 15,-3-1 7-15,2-1-9 0,-1 2 3 0,1 1 8 16,-4 0-1-16,0 7 7 0,0-12-8 0,0 12 7 16,-3-10-5-16,3 10 2 0,-1-8-14 0,1 8 2 15,-3-8-3-15,3 8 0 0,-5-5-7 0,5 5 0 0,-6-3 0 16,6 3-3-16,0 0-2 0,-12-2-3 0,12 2 3 16,-11 1-8-16,11-1 6 0,-13 4-6 0,6-4 4 15,0 5-2-15,7-5-5 0,-14 5 6 0,7-1-3 16,0-1 0-16,0 2-2 0,-1 0 8 15,1 2-6-15,0-2-3 0,-1 2 0 0,0-1 2 16,2 2-3-16,-2-1 3 0,3-1-5 0,1-1 3 0,-3 3-1 16,4 0 6-16,-1 0-3 0,0 0-1 0,1-1 2 15,0-1-1-15,-1 3 0 0,3 1-3 16,-2-2-9-16,2 0 10 0,0 1 3 0,-2-2-5 16,3-7 7-16,0 16-8 0,3-8 2 0,-2 1 0 0,-1-1-1 15,1 0 14-15,3 0-18 0,0 0 4 0,2-2 3 16,-1 1 7-16,1 0-11 0,1-2 5 15,1 2 1-15,1-2-5 0,0 0 5 0,0 2 5 0,2-3 6 16,1 1-9-16,-2-2-1 0,0-1 1 16,2-2-5-16,-2 2 6 0,3 0-1 0,-3-2 1 0,0 0 1 15,-1-1 0-15,-9 1 6 0,14 0-1 0,-9-1 3 16,-5 1-4-16,14-4 0 0,-9 2 0 0,2 0-1 16,-7 2 0-16,11-5 4 0,-11 5-7 15,9-6 0-15,-4 2-1 0,0 1-6 0,2-1-2 16,-2-2-13-16,2 2-14 0,0 2-11 0,1-3-24 0,3 0-14 15,-2-1-18-15,0 1-16 0,1-1-116 0,-1-2-247 16,0 0 109-16</inkml:trace>
  <inkml:trace contextRef="#ctx0" brushRef="#br0" timeOffset="130859.207">5948 4096 36 0,'0'-11'85'0,"0"11"-2"0,-3-9 8 15,3 9 3-15,-2-10-13 0,2 10-8 0,-2-11 1 16,0 5 3-16,2 6-7 0,-5-11-3 0,1 5 0 0,0-1-10 16,0 2 0-16,4 5-12 0,-10-10 2 0,5 5-5 15,-2 1-7-15,7 4 1 0,-9-5-7 0,-2 1-6 16,3 2-1-16,2-1 1 0,6 3 1 15,-18-3-7-15,9 3 0 0,1 0-6 0,-3 0 5 16,1 0-2-16,-2 0 4 0,2 3-5 0,2-2 1 0,1 4 4 16,-5 1-7-16,3-4 2 0,0 5 5 0,0-2-3 15,2 4-5-15,-2-3-2 0,2 3 5 16,-2-1-3-16,2 2 1 0,0-1-3 0,1 2 8 16,-2-1-10-16,2 0 6 0,-1 4-5 0,2-3 0 15,1 1-5-15,1-2 5 0,-2 2 1 0,1 0-2 0,3-3-5 16,-2 1 4-16,3 1-2 0,0 0 6 0,0-1-1 15,0 0 0-15,3-2-10 0,-2 0 6 16,1-1-4-16,2 0 1 0,1 0 2 0,-1 0-1 0,0-1 1 16,2-1 5-16,1 1-4 0,4-2-2 15,-2 0 3-15,0 0-4 0,2 0 9 0,-1-2-10 0,0 0 6 16,-1-1-5-16,2-1 1 0,0-1-3 0,1-1-5 16,-2 0 4-16,-2-2-9 0,6 0 7 0,-4 0-5 15,-1-1-8-15,3-2-3 0,2-2 8 0,-1 1 5 16,-5 0-9-16,4-5 0 0,2 0 0 15,-5 0-7-15,1-2 7 0,0 2 2 0,0 0 4 0,-5 1-7 16,2 0 6-16,1-2 5 0,-3 2 4 0,0 1-9 16,-1 2 5-16,1-4-2 0,-2 3 3 0,1 1 9 15,-1 2-1-15,0-2-3 0,-1 1 10 16,0 1 3-16,-2 7 3 0,2-12-2 0,-2 12-1 16,0-8 1-16,0 8-4 0,0 0 4 0,2-9-6 0,-2 9 1 15,0 0-3-15,0 0-1 0,0 0 1 0,1-8-8 16,-1 8 6-16,0 0 2 0,0 0-4 0,0 0 2 15,0 0 0-15,0 0 3 0,0 0 2 16,0 0 12-16,-5 23-7 0,3-16 7 0,1 3 12 16,-1 2-6-16,-1-1-1 0,-1 2-1 0,2-1-3 0,-1 4 1 15,3-1-4-15,-1-2-2 0,1-1-5 0,1 2 2 16,0-2 2-16,1 1-4 0,1-1 1 0,1-1-3 16,-1-1-2-16,1 1-2 0,1-2-15 0,0-1-12 15,4-1-9-15,-2 0-19 0,-1-3-14 16,2 2-20-16,-1-4-18 0,2 1-13 0,-9-3-141 15,14-3-277-15,-4 0 122 0</inkml:trace>
  <inkml:trace contextRef="#ctx0" brushRef="#br0" timeOffset="131141.595">6143 3754 53 0,'0'0'100'15,"16"5"21"-15,-6 2-13 0,1 0-9 0,2 5 11 0,1 1-10 16,0 1-3-16,4 5-6 0,0 1 12 16,-3 2-13-16,-3 0-7 0,2 1-4 0,-4 3-6 15,0 2-6-15,-3-1-7 0,-4 4 1 0,1-1-11 16,-1 2 2-16,-3 0-4 0,-1-1-13 0,-3 1-14 15,-1-1-16-15,-2 0-21 0,-2-2-24 0,-1-1-18 0,0 1-28 16,-4-1-23-16,0-5-18 0,-4-1-85 0,-4-1-230 16,2-4 103-16</inkml:trace>
  <inkml:trace contextRef="#ctx0" brushRef="#br0" timeOffset="131642.332">5670 3672 36 0,'0'0'59'0,"-11"5"-2"16,4-3 4-16,-1 3-1 0,-4-1 2 0,4 4-3 15,-4-1 0-15,-1 3-2 0,-5 2 4 0,4 1-2 0,-9 5-8 16,3 2 8-16,0 3-11 0,1 0 18 16,0 4-9-16,-2-1 3 0,5 3-2 0,-1-2-3 15,1 1-2-15,2 0-1 0,-2 1-11 0,6-2 2 16,0 3-10-16,1-3 1 0,3 2-1 0,0-4-4 16,5 1-5-16,1-6-2 0,1-2-2 0,2 3 0 15,2 3-1-15,2-5 1 0,1 5-3 0,1-5-1 16,0-2 3-16,8 5-8 0,0 0 1 0,-1-2-1 15,2 1-3-15,5 1-7 0,-4-3-13 0,4 2-23 16,0-3-13-16,2 2-18 0,3-2-10 0,-1-1-27 16,3-1-111-16,-4 1-231 0,2-4 101 0</inkml:trace>
  <inkml:trace contextRef="#ctx0" brushRef="#br0" timeOffset="132492.203">7246 3812 95 0,'0'0'103'0,"-14"0"-6"16,5 0-6-16,0 4-3 0,-2 0 6 15,-7 4-4-15,0 1 4 0,-7 3-12 0,-1 5-3 0,3 1 0 16,-3 4 10-16,1 0-11 0,1 3-4 0,0 0-9 16,4 2-1-16,-1 2 1 0,3 1-8 15,2-1-1-15,-1 1-6 0,2 0-4 0,7 0-4 16,-4 0-3-16,5-2-5 0,2 3-1 0,6-4-1 0,-1-1-7 16,6 0 2-16,2 0-5 0,3 2 0 0,2-4-2 15,3 1-2-15,7-1-5 0,0-1-7 0,3-3-12 16,2 2-26-16,1-4-11 0,2-2-23 0,0-2-27 15,4-2-32-15,-2-4-143 0,-5-1-289 16,-1 0 127-16</inkml:trace>
  <inkml:trace contextRef="#ctx0" brushRef="#br0" timeOffset="133226.127">7657 3909 98 0,'0'0'86'16,"0"0"-9"-16,0 0-14 0,0 0 3 0,0 0-11 15,0 0 4-15,0 0 0 0,0 0 3 0,0 0-1 16,0 0 4-16,0 0 1 0,-10 18 2 0,10-18-7 15,-2 12-2-15,0-5-9 0,-1 2 3 0,1-2 4 16,1 5-6-16,-2-2-4 0,1 2 2 0,-2 5-3 16,1-2-2-16,2 0-5 0,0 4-3 0,0-3 1 15,-3 1 0-15,4 0-4 0,0-1 6 0,0 2-10 16,-4-2-5-16,4-5 1 0,1 5-3 0,2-4-3 16,-3 0 1-16,3 0 1 0,-2 1-3 0,0-2 2 15,4-2-4-15,-1 4-2 0,-2-5 1 0,1 1-3 16,0-1 1-16,4-1 1 0,-1-1-2 0,1 1 1 15,3-2-2-15,-2-1 0 0,1 1-1 0,1-2-4 16,1 1 2-16,0-2 2 0,-1-2-2 0,10 3-2 16,-9-6-2-16,8 3 3 0,0-1 1 0,-1 0-4 15,0-2 4-15,2-1-6 0,-3-1 3 0,3 0-2 16,-1 1-3-16,-2-1-3 0,0-2-5 0,0-1-12 16,-1 2-5-16,1-2-12 0,-2-1-11 0,-2 0-10 15,-1 2 0-15,0-1-12 0,-3 1-11 0,-3-1-18 16,1-2-16-16,-1 2-122 0,-3-1-256 0,-3-1 113 15</inkml:trace>
  <inkml:trace contextRef="#ctx0" brushRef="#br0" timeOffset="133492.677">7705 4143 65 0,'0'0'85'0,"0"0"7"0,0 0 2 0,0 0-16 15,0 0-3-15,23 3-4 0,-23-3-4 0,19-1-6 16,-10-2 5-16,4 1-5 0,-1 0-6 0,3 1 0 16,-2-4-3-16,3 3-9 0,2-3 1 0,-2 0-2 15,2 1-11-15,0-1-4 0,-3 0-1 0,2-1-6 16,-3 0-8-16,1 3-14 0,2-4-18 0,-6 0-14 15,1 1-20-15,-1-1-17 0,-2-2-103 0,-3 0-188 16,0-2 84-16</inkml:trace>
  <inkml:trace contextRef="#ctx0" brushRef="#br0" timeOffset="133709.704">7835 3906 122 0,'-14'-4'141'0,"14"4"-6"0,-7-1-13 15,7 1-9-15,0 0-17 0,0 0-3 0,-10-1-17 16,10 1-2-16,0 0-12 0,0 0-5 0,0 0 2 16,0 0 1-16,0 0-12 0,0 0 0 0,0 0-6 15,0 0-2-15,26-3-9 0,-15 2 4 0,-1 1-6 16,3 0-9-16,0 1-9 0,-2-3-22 0,0 2-22 16,0 0-11-16,2-2-20 0,1 1-12 0,-2-2-16 0,0 2-19 15,-2-2-70-15,-1 1-196 0,3-1 88 16</inkml:trace>
  <inkml:trace contextRef="#ctx0" brushRef="#br0" timeOffset="135175.237">8192 3993 105 0,'0'0'112'0,"0"7"-2"16,0-7-1-16,4 8-15 0,-1-3 6 0,-3-5-18 0,4 12-4 15,-2-7 9-15,0 3 4 0,0 0-7 16,1 0-8-16,-1-2-11 0,0 2-2 0,0 2 1 0,1 0-2 16,-2-2-6-16,2 1-2 0,-3-1-1 0,0 2-2 15,3-3-5-15,-3 0-5 0,0-7-1 16,0 16-4-16,0-9-3 0,0 0-1 0,0-7-6 0,2 15 0 15,-2-9-3-15,0-6 1 0,-2 9-3 16,2-9-5-16,0 9 0 0,0-9 4 0,0 8-6 16,0-8 8-16,-3 7-2 0,3-7 0 0,0 0 0 15,-7 6-3-15,7-6-1 0,-9 1-2 0,9-1-1 0,0 0 0 16,0 0 0-16,-11-1 5 0,11 1-9 0,0 0-1 16,-11-6 1-16,11 6-2 0,-6-7-4 0,6 7-10 15,-1-10-3-15,1 2-9 0,0-1-1 0,0 0-5 16,4-3-9-16,1-5-6 0,4 2-5 15,0-2 0-15,4-4 0 0,-1 4-6 0,5-3-1 0,-4 3 7 16,2 2 6-16,-1 1 6 0,-2 0-6 16,2 3 7-16,-2 3 1 0,-4 1 13 0,1 1-6 0,1 1 5 15,-3 2-6-15,3 0 2 0,-2 2 4 16,-8 1 2-16,15 0 4 0,-15 0 1 0,9 4 12 0,-5-1 9 16,2 2 3-16,0 1-8 0,-2 2 8 0,0-1 0 15,-1 4 9-15,-2-1 5 0,-1-1 0 0,3 3-2 16,2-3-6-16,-3 3 1 0,-1-1 8 0,-2 1-1 15,2-1-1-15,-1-1 1 0,0 2-5 16,0-2 0-16,2 0-2 0,-2-3-1 0,0 0-1 0,0-7-4 16,0 12 0-16,0-12 3 0,-2 9-5 0,2-9 4 15,0 0 0-15,0 10 1 0,0-10 8 0,0 0 2 16,0 0 1-16,0 8 0 0,0-8 0 16,0 0 3-16,0 0-3 0,0 0 0 0,0 0-2 15,0 0 0-15,0 0 0 0,0 0-3 0,2 8 0 0,-2-8-2 16,0 0 2-16,0 0-3 0,0 0-2 0,0 0-1 15,0 0 0-15,0 0-2 0,0 0-4 0,0 0 1 16,0 0-2-16,0 0-2 0,-18-15-2 16,18 15 2-16,-3-10 0 0,3 10-1 0,-2-9-6 0,2 9-1 15,2-14-1-15,-2 6-8 0,2-2-2 0,0-2-2 16,2-3-13-16,6-1 3 0,-1 1-4 0,0 0-1 16,-1 0 2-16,7 1 3 0,-6 0 3 0,2 7 1 15,-1-2 0-15,-3 0 5 0,5 2-4 0,-5 0 2 16,2 3 5-16,0 0 1 0,0 2-4 0,0 0 4 15,-3 2 4-15,-6 0-2 0,14 0-2 0,-7 2 3 16,-7-2-1-16,13 6 7 0,-9-2-4 0,2 1 2 16,0 3 4-16,-2 0 1 0,1 0-1 0,-2 2 5 15,0 1 0-15,-1 0 2 0,4-1-3 0,-4 1 3 16,0-1-1-16,1-1 5 0,-1 1-9 0,2 1 4 16,0-2-2-16,-2-2-1 0,0 0 1 0,1-2 2 15,-1 2-3-15,2-2-1 0,-4-5 1 0,8 8 0 16,-4-5 1-16,-4-3-1 0,9 2-6 0,-3-1-3 15,-6-1-5-15,12-2-6 0,-3-1-5 0,-2-3-9 16,0 3-1-16,1-3 2 0,3-3 1 0,-4 1-1 16,3-3-5-16,0-2-1 0,2-1 3 0,-3 2 1 15,2-1 5-15,-4 3 3 0,0-1 6 0,-1 1-3 16,1-1 1-16,-4 1 8 0,1 1-1 0,-2 2 10 16,-2 7 2-16,3-11 3 0,3 7 2 0,-6 4 5 15,1-10 0-15,-1 10 4 0,2-6-9 0,-2 6 4 16,0 0-7-16,0 0-2 0,0 0 4 0,0 0 10 15,0 0-9-15,0 0-10 0,0 0 6 0,0 0 7 16,0 0 3-16,-12 23-1 0,8-12 0 0,1-2 1 16,-1 3 0-16,-1 2 4 0,1 1 1 0,2 3-3 15,-3 0 5-15,0 0 2 0,5 0-1 0,-2-1-1 16,2 3-2-16,0-1-1 0,0 0 1 0,2 1 2 16,0 1-3-16,1-3-5 0,0 5 2 0,-1-3 1 0,2-2 1 15,1 0-2-15,1 1 1 0,-3-2-3 0,3 0 0 16,1-1 1-16,-6 1-3 0,3-5 0 0,-4 1 4 15,4-3-2-15,-2 1-1 0,0-3-4 16,-2 2 3-16,1-6-2 0,0 2 1 0,-1-6 10 16,3 9 8-16,-3-9-1 0,0 0 4 0,0 0-8 0,-9 5 0 15,9-5 3-15,0 0-9 0,0 0 1 16,-24-12 1-16,17 3-4 0,-2-1 1 0,-1 0-4 16,-1-2-5-16,3-2-15 0,-4-3 1 0,1 0 0 15,2-1-2-15,-2-8-7 0,2 0-1 0,2 0-2 16,3-3-7-16,-1 0 7 0,5 2-1 0,3 0 3 15,-1-2 1-15,4 2-4 0,-4 0 3 0,7 3 5 16,-4 5-4-16,6 2-3 0,-2 2-1 0,2-1 2 16,1 3-6-16,-1 1 4 0,5-1 4 0,-1 3 1 15,1 3-5-15,-3 1 8 0,1 2-2 0,0 0 2 0,4 0 2 16,-5 3 4-16,0 2-5 0,-1-1 1 0,1 4 3 16,-1-1 4-16,-4 2-3 0,1-2 4 0,-3 6 4 15,2-2 10-15,-1 1 6 0,-5 1 5 0,2 0 4 16,-4 2 2-16,0-1 1 0,-4-1-1 0,2 1-2 15,-5 1 5-15,-2 0-7 0,-2-1-3 0,2 1 1 16,-3-4-2-16,-3 4-5 0,1-1-12 0,-1-2-14 16,1-2-7-16,5 1-20 0,-4-3-24 0,3 1-12 15,2-2-21-15,3-1-19 0,5-2-23 16,-11 3-95-16,4-2-252 0,7-1 112 0</inkml:trace>
  <inkml:trace contextRef="#ctx0" brushRef="#br0" timeOffset="136029.703">9082 4114 58 0,'9'-3'73'0,"1"-2"-6"16,0-1-15-16,1 4 0 0,-2-4-7 0,2-1-5 16,-2-1 2-16,0-1-14 0,-3-2-5 0,2-4-8 15,1 1 10-15,-1-2-14 0,-3-4-7 16,0 1-4-16,-1-5 5 0,1-4-1 0,-5 2 0 0,0 1-2 15,0-2 11-15,-3 8 8 0,3 0 6 0,0-1 10 16,-2 3-10-16,-2-1 12 0,-4 2 4 0,1 0 1 16,6 4-5-16,-2 2-9 0,-1 1 16 0,0 0-12 15,-4 1-1-15,6 2 9 0,-2 1-16 16,4 5-2-16,-5-9-9 0,5 9-2 0,-6-2 5 16,6 2-5-16,0 0-1 0,0 0-2 0,0 0 2 0,-12 8-9 15,12-8 7-15,-6 10 8 0,3-2 7 0,-1 2-10 16,2 1 8-16,0-1-2 0,0 2-5 15,-1 1-1-15,1-1 0 0,-2 5 1 0,0 0-4 16,3 0-3-16,1 1 1 0,0-1 4 0,1 1 3 0,3-1 2 16,-2 0-9-16,2 2-5 0,-1-2 5 0,3-1-1 15,-2 1 0-15,3 0-6 0,3-3-2 0,-2 1 3 16,3-2-8-16,-1-1 2 0,-1-2-9 0,1-3 3 16,2-1-4-16,-1 1-7 0,-1-2 3 0,3-1 5 15,-2-3-1-15,1 1-1 0,0-2 3 0,-3-2 5 16,1 1 9-16,-1-3-25 0,1-2 7 0,0-1-3 15,-1-2 9-15,-3-1-4 0,5 3 7 16,-5-3-1-16,2 3 0 0,-3-2 12 0,-1 3 6 16,0-3 7-16,1 4 12 0,-5-2-4 0,0 7-3 15,7-8-4-15,-7 8 2 0,2-6 0 0,-2 6-6 0,0 0 2 16,0 0 10-16,0 0-14 0,0 0 1 0,0 0-8 16,0 0 0-16,0 0 3 0,0 0-1 0,0 0-2 15,0 0-2-15,0 0 0 0,-9 26 0 0,9-20 8 16,0-6-6-16,0 12-1 0,0-12-4 0,3 13 1 15,-1-6 0-15,-2 0 3 0,6-2-2 0,-3 2-1 16,6 0 0-16,-3-1 2 0,4-1-2 0,-2 0-2 16,1-3 1-16,3 1-4 0,-1-1-1 0,0-1-1 15,1 0-11-15,1-1 8 0,-2-1-6 0,0-2-1 16,-1 0 3-16,1 0-3 0,-1-2 6 16,1-2-1-16,-3 2-5 0,-1-4 6 0,1 1-3 0,-3-3 3 15,2 1 7-15,0-2-4 0,-3 0 5 0,1 1 5 16,-3 2 8-16,0-1-3 0,0 3 11 0,0 1 2 15,-2 6-3-15,2-11 0 0,-2 11 7 16,0-11-4-16,0 11-3 0,0 0-10 0,0-8 4 0,0 8-4 16,0 0-4-16,0 0 6 0,0 0-4 0,0 0-1 15,-13 16 3-15,7-7 3 0,-1 2-6 0,0 0 8 16,0 3 0-16,0 1 6 0,1 2-1 0,-2 1-2 16,0-1 5-16,-1 0-1 0,3 0-5 0,-4 7-1 15,6-6 2-15,-3-1-1 0,5 0-3 0,-3-1-3 16,3 1-1-16,-3-1 5 0,5 1-3 0,-2-5 1 15,2 1 2-15,2-1-4 0,-2 0-2 0,0 0-12 16,5-1-12-16,-4-2-18 0,0 0-13 0,4-4-17 16,-3 3-16-16,5-4-25 0,-5 0-20 0,-2-4-37 15,10 3-86-15,-10-3-265 0,0 0 118 0</inkml:trace>
  <inkml:trace contextRef="#ctx0" brushRef="#br0" timeOffset="136262.049">9201 3930 32 0,'0'0'159'0,"0"-12"-17"0,0 12-18 16,4-12-14-16,5 8-14 0,2-3-6 0,3 1-2 15,3 4-13-15,4-2-11 0,1 1-8 0,-5 0 0 16,4 1-14-16,-1 0-2 0,0-3-11 0,-1 4-5 15,-6 0-21-15,1-2-3 0,-3 3-25 0,1-4-9 16,-4 3-15-16,-3-1-18 0,1-3-23 0,-6 5-72 16,5-9-174-16,-2 4 78 0</inkml:trace>
  <inkml:trace contextRef="#ctx0" brushRef="#br0" timeOffset="137507.64">10154 3975 85 0,'-5'-9'117'0,"5"3"-20"0,0 6-8 0,0 0 2 16,0-14-21-16,0 14-6 0,6-8-5 0,-1 5-5 15,-5 3-6-15,7-8-3 0,-2 5 0 0,1 0-4 0,1-1 6 16,-7 4-10-16,13-7 3 0,-6 6-2 0,-7 1-12 16,11-3 9-16,-4-1-8 0,0 2 3 0,0 1 8 15,5-1-9-15,-2 2-9 0,2-1 5 16,-3 0-5-16,4 1 1 0,-2 0 9 0,2-2 4 0,1 4 0 15,-3-2-3-15,3 2-8 0,-1 1 1 0,0 2 8 16,-4-4-13-16,5 5-4 0,-2-4 0 0,-2 2 0 16,1 1-4-16,-1-2 0 0,-4 2 1 0,3-1-3 15,-2-1 0-15,-2 1-5 0,1-1 5 0,-6-3-1 16,10 5 1-16,-4 1-4 0,0-1 0 0,-1-2-1 16,-1 3 1-16,1-2-4 0,-1 2 1 0,-1-2-2 15,2 2 2-15,-3 0 1 0,2 1-1 0,-4-7 3 16,3 13-3-16,-1-8 3 0,-2-5-3 0,0 12-1 15,2-3 1-15,-4-2 2 0,2-7 0 0,0 14-5 16,-2-6 4-16,2-8-3 0,-2 13 6 0,2-9-7 16,0-4 3-16,-5 12 6 0,3-6-7 0,2-6 0 15,-8 10 5-15,8-10-2 0,-4 6 0 0,4-6-4 16,-6 5 1-16,6-5 2 0,-8 3 1 0,8-3-2 16,-6 2 1-16,6-2-2 0,-7 2-2 0,7-2 0 15,0 0 3-15,0 0-7 0,0 0 2 0,-13-6-6 16,13 6 5-16,-6-6-4 0,6 6-2 0,-1-9 1 15,1 9 4-15,1-10-4 0,-1 10 2 0,8-14 3 16,-5 6-2-16,1-2 1 0,3-2 0 0,1-2-1 16,2 1 2-16,0-3 0 0,4-1 3 0,-3 2-5 15,4-5 4-15,-2 4 1 0,-1 0-1 0,1 2-1 16,-3 1 6-16,0 0 0 0,1-2 3 0,-2 5-5 16,1 2 3-16,-2-2-3 0,0 3 2 0,-1-1 0 15,0 3 2-15,1 0-3 0,-3-2-11 0,4 3-8 16,-4 1-11-16,0-1-14 0,2 3-10 0,-7 1-14 15,12-9-25-15,-5 7-8 0,-2-1-22 0,-5 3-77 16,10-8-213-16,-5 6 96 0</inkml:trace>
  <inkml:trace contextRef="#ctx0" brushRef="#br0" timeOffset="137906.973">10905 3593 87 0,'0'0'90'16,"0"0"-8"-16,0 0-6 0,0 0-4 0,0 0-9 16,0 0-5-16,-2 25 8 0,2-25 3 0,-3 13-6 15,5-6-4-15,-4 1 18 0,2 3-1 0,-2-1-10 16,4 2 6-16,-4-3-4 0,2 3-5 0,-1-2-8 15,-2 1 0-15,3 1-4 0,-4 5 0 0,2 0 2 16,-3-1-4-16,4 1-4 0,-1-1-3 0,-1 0-8 16,-1 1 3-16,2 0-6 0,-3 0-1 0,1-1-6 15,3 1-1-15,1-2-1 0,0-1-2 0,0-2-5 16,4-2 2-16,-3 2-1 0,0-1-1 0,1-2-5 16,0-2-1-16,0 0 1 0,0 0-6 0,2-2-7 15,-1 2-10-15,-3-7-3 0,6 10 3 0,-1-9-12 16,-5-1 0-16,7 7-3 0,-7-7 6 0,0 0-18 0,13 4-2 15,-13-4-1-15,0 0-5 0,15-2-4 16,-15 2-6-16,0 0 1 0,15-6-3 0,-8 5 0 16,1-2 0-16,-8 3-15 0,13-5-10 0,-6-2-15 15,0 4-67-15,-3-1-181 0,3 1 81 0</inkml:trace>
  <inkml:trace contextRef="#ctx0" brushRef="#br0" timeOffset="138874.164">10798 3823 83 0,'0'0'125'0,"0"0"-21"0,0 0-8 0,0 0-7 15,0 0-12-15,0 0-7 0,0 0-3 0,0 0-11 16,0 0-6-16,0 0-4 0,0 0-1 0,0 0-1 16,0 0 9-16,0 0 2 0,0 0-3 0,0 0 1 15,0 0-3-15,0 0-4 0,0 0 5 0,33-1-3 16,-21-1-2-16,6-1-3 0,-7 2-5 0,0-3-3 16,3 2-7-16,2-2 0 0,-3 3-3 0,1 1-2 15,-3-5-18-15,1 5-11 0,-12 0-13 0,14-2-17 16,-14 2-23-16,14-4-16 0,-9 4-11 0,-5 0-23 15,9-1-99-15,-9 1-223 0,0 0 99 0</inkml:trace>
  <inkml:trace contextRef="#ctx0" brushRef="#br0" timeOffset="139957.97">11752 3739 107 0,'0'0'123'0,"0"0"4"0,6-5-3 0,-6 5-5 15,0 0-5-15,5-4-11 0,-5 4 3 0,0 0-8 16,0 0-5-16,0 0-4 0,0 0-8 0,0 0-7 0,0 0-9 15,0 0-6-15,0 0-4 0,0 0-2 16,0 0-8-16,-19-5-10 0,19 5 3 0,-14 5-6 16,14-5 1-16,-16 4-6 0,6-1 1 0,4-1-7 15,-3 4 4-15,-4-1-7 0,7 0 1 0,-4-1-2 0,2 1 0 16,1-2-5-16,2 1 3 0,0 0-4 16,5-4 2-16,-10 8-3 0,10-3 2 0,0-5-5 15,-8 8 0-15,6-4-1 0,2-4 0 0,-3 11 2 16,3-11-1-16,0 9-1 0,0-9-2 0,0 0-1 15,4 10 1-15,0-6-2 0,-4-4 4 0,8 8-4 0,-1-4 2 16,-2-1-2-16,0-2 0 0,4 4-4 0,-1-2 2 16,1 2 0-16,-4-2-1 0,8 1-1 15,-7-2 5-15,3 4 10 0,-1-1-12 0,2 0-1 0,-1 0-1 16,-4 1 3-16,1-1-1 0,2 0-8 0,-3 3 7 16,2 0 0-16,-1-3 10 0,-1 0-10 0,3 3 0 15,-6-1-3-15,1-1 5 0,-2 0-1 0,-1-6 3 16,0 12 1-16,0-12 0 0,-5 10 1 0,-1-3 4 15,2-3-1-15,-3 0 6 0,0 0 5 16,-5-1-14-16,1-1 10 0,0 0-5 0,-2 0 1 0,1-1 0 16,-1 2-5-16,3-3 0 0,-3 0 0 0,2 0-3 15,2 0 3-15,9 0-7 0,-18 0 0 0,18 0-13 16,-12-3-10-16,7 2-21 0,5 1-8 16,-10-3-12-16,10 3-23 0,-9-5-24 0,9 5-13 15,-4-5-16-15,4 5-130 0,-2-8-292 0,2 8 130 0</inkml:trace>
  <inkml:trace contextRef="#ctx0" brushRef="#br0" timeOffset="140974.011">11817 3735 22 0,'7'-1'117'15,"-7"1"0"-15,0 0-7 0,0 0-1 0,0 0 0 16,4 13-11-16,-4-13 12 0,0 12-15 15,0-12-5-15,-4 15-12 0,3-6-3 0,0 1-3 0,-2-1-2 16,3 2-7-16,-2-1-5 0,2 1-4 0,0 1-6 16,0-3-3-16,0 2-4 0,0-2-6 0,0 0 4 15,2-1-9-15,1 0-2 0,-2-2-4 16,0 0 1-16,1 0-2 0,3 0 0 0,-2 0-6 0,1-1 0 16,1-1 0-16,-5-4-1 0,9 6-3 0,-5-3 2 15,3-1-7-15,-7-2 6 0,11 0-7 0,-11 0 4 16,11-1 2-16,-4-3-11 0,-1 2 2 15,2-2-4-15,-3-2 0 0,3 0 2 0,-3 0-4 16,0-2-5-16,1 0 3 0,1-2 2 0,-2 2-1 0,-1-1 6 16,0 4-4-16,-2 0 2 0,-2 5 1 0,6-9 3 15,-3 4 1-15,-3 5 5 0,1-8-6 0,-1 8 4 16,0 0-7-16,0 0 2 0,0 0 0 0,0 0-1 16,0 0-1-16,0 0-1 0,0 0 0 0,0 0 5 15,0 0-5-15,0 0 0 0,0 0-1 0,-16 20 1 16,14-16-2-16,0 1 5 0,2-5-5 0,0 0 8 15,0 14-7-15,0-14 0 0,4 8 4 0,-4-8-2 16,6 9 0-16,-1-6 0 0,0 1 4 0,5 0-2 16,0 0-2-16,1-1 6 0,0 0-2 0,-3-2-11 15,6 1-2-15,-4-1-6 0,2-2-2 0,-2-2 4 16,0 2-3-16,-2-1 3 0,-1-1 0 0,3-2-12 16,-1-5 0-16,-1 5-2 0,1-3-3 0,-2-1 2 15,-1-2 4-15,4-3 4 0,-2-2-3 0,0 2-4 16,0-2 7-16,-1-1-1 0,2 1 8 0,-1-1-3 15,0 0 3-15,-1 1 1 0,1-1 8 0,-3 3-5 16,3-1 7-16,-4 5 4 0,0 0 0 0,2 2 6 16,-4 2-2-16,1-1 4 0,-1 2-7 0,-2 5 8 15,3-10-1-15,-3 10-17 0,2-5 2 0,-2 5 5 16,0 0-5-16,0 0 7 0,0 0-4 0,0 0 17 16,0 0-6-16,0 0-2 0,-15 20-4 0,10-13 8 15,-1 3 1-15,-1 0-1 0,1 0-2 0,2 1 2 16,-4 2 3-16,0 1 0 0,2-2-3 0,1 0 0 15,0 0 1-15,0-2-5 0,-1 2 3 0,3 0-7 16,0 0 3-16,1 0-2 0,-1-2-1 0,1 0 4 16,2-2-1-16,0 2 3 0,0-2-3 0,2 0 0 15,1-2-5-15,1 2 6 0,0 0-4 0,2-4 1 16,0 1-1-16,-1 0-2 0,2-1-2 0,3-1 3 16,0 0 3-16,-3-1-6 0,3 0 1 0,3-2-2 15,-3-2-2-15,2 1 3 0,-1 0-4 0,3-2-2 16,0 0-5-16,3-2 6 0,0 0-8 0,0-2 4 15,-2-2 0-15,2 4-2 0,1 1 1 0,0 0-3 16,-4-3 7-16,-2 3-3 0,-1 2 4 0,-2-2-1 16,-2 3-2-16,-7 1 4 0,16 0-3 0,-11 0 0 15,5 1 3-15,-10-1-3 0,10 3 5 0,-5-1-1 16,-5-2 0-16,7 8-2 0,-5-3-1 0,1 0 2 16,-3-5 11-16,0 12 5 0,0-5-7 0,0-7 4 15,-3 13 7-15,2-6-7 0,-3-1 2 0,2 1 9 16,-3 0 6-16,-3 0-5 0,0 0-2 0,1-3 1 0,-4 3 3 15,2-3-3-15,-2-1 3 0,-1 3-2 16,-2-6-1-16,-2 3-1 0,0-3-2 0,0 0-3 16,-2-1-3-16,1 2 4 0,3-1-6 0,-1-1-3 15,2-1 3-15,2 2-2 0,-2-4-7 0,3 1-6 16,2 3-13-16,-2-3-7 0,3 0-6 0,7 3-6 16,-10-2-30-16,10 2-8 0,-9-5-24 0,9 5-23 15,-3-9-15-15,3 9-12 0,3-11-109 0,-3 11-278 16,9-13 123-16</inkml:trace>
  <inkml:trace contextRef="#ctx0" brushRef="#br0" timeOffset="141289.667">12729 3445 69 0,'0'-8'131'0,"0"8"-25"0,0 0-11 0,0 0-12 15,0 0-5-15,0 0-15 0,0 0-4 0,0 0 11 16,0 0-2-16,0 0-12 0,0 0 7 0,-8 25-3 16,4-16 2-16,2 1 15 0,-3 2 0 0,3 0-5 15,0 3-9-15,1-1 1 0,-4 3 1 0,3-1 7 16,0 0-11-16,-5 2-2 0,4-1-9 0,3-2-3 15,1 2-5-15,-2 0-4 0,-1 0 0 0,2 2-7 16,0-2 0-16,-1 2-5 0,2-2-3 0,1 0-21 16,-1 1-17-16,0-2-23 0,3-3-20 0,0 1-20 15,-1-2-30-15,3 0-20 0,-1-2-135 0,0 0-285 16,-1-4 127-16</inkml:trace>
  <inkml:trace contextRef="#ctx0" brushRef="#br0" timeOffset="141789.574">12595 3743 73 0,'0'0'107'0,"0"0"-23"0,0 0-2 0,0 0-5 16,10-15-17-16,1 12-6 0,-11 3 1 0,18-5-15 15,-7 2-10-15,0-1 1 0,2 3-2 0,-3-3 2 16,0 2-10-16,4 0-6 0,-2 1-1 0,-1 1 16 15,-2-2-12-15,2 4 1 0,0-2-6 0,-2 0 6 16,1 1-1-16,0 1 2 0,1 0-10 0,-2 2 8 16,2-3 0-16,-1 4 3 0,1 0-11 0,-1 2 6 15,0 1 9-15,-1-1 4 0,0 0-7 0,-2 1-4 16,1 3 1-16,-1-1 0 0,0 3 2 0,-2-2-11 16,-1 0 4-16,0-3 1 0,-3 2 2 0,1-1-6 15,1-1-1-15,-1 3-1 0,-1-5 3 0,-1 1-4 16,0-7 2-16,0 10-14 0,0-10 7 0,0 10-2 15,0-10 15-15,0 7 15 0,0-7-6 0,0 0 2 16,-6 7-5-16,6-7 8 0,0 0 1 0,-7 1 2 16,7-1 1-16,0 0 1 0,0 0 0 0,0 0-1 15,0 0 0-15,-19-6-5 0,15 2 1 0,4 4-3 16,-5-8 11-16,5 8-4 0,-5-12-6 0,5 3 3 0,-1 4 0 16,-1-6-10-16,4 2 1 0,-2-7-3 15,1 6-3-15,3-1-7 0,1-2 2 0,0 2 3 16,0 1-5-16,3 2-1 0,-3-3-1 0,5 5-2 15,-1-5-10-15,0 5-11 0,4-2-6 0,-2 4-10 16,1-1-3-16,-1-1-19 0,6 0-2 0,-6 2-20 16,6 0-13-16,-4 3-9 0,-1-1-10 0,-1-2-13 15,-1 2-9-15,-1-1-76 0,-3 3-224 0,-6 0 100 16</inkml:trace>
  <inkml:trace contextRef="#ctx0" brushRef="#br0" timeOffset="142507.019">13111 3727 5 0,'0'0'51'0,"11"3"-1"16,-11-3-11-16,9 0-2 0,-9 0 6 0,10 0-9 16,-10 0-9-16,16-3-3 0,-11 1 1 0,-5 2-6 15,17-2 0-15,-10 0 6 0,-2-2-5 0,2 0 4 16,-1 3 10-16,-6 1-18 0,12-7 15 0,-8 3 5 15,-4 4 7-15,6-5-1 0,-6 5 1 0,6-5-4 16,-6 5-2-16,3-4-6 0,-3 4 7 0,0 0-14 16,0 0-2-16,0 0 0 0,0 0-1 0,0 0 3 15,-10-9-4-15,10 9-1 0,0 0 8 0,-16 1 3 16,16-1 4-16,-12 5 10 0,3-2-3 0,0 1-2 16,0-2 0-16,1 4-2 0,2-2 3 0,-3 1 1 15,0 0-4-15,0 0-10 0,1 0 4 0,1 2 1 16,0 1-6-16,1-3 0 0,3 4-6 0,-3 1-9 0,3-4 7 15,-1 0-1-15,2 0 3 0,2-6-2 16,-3 13-5-16,3-6 3 0,0-7-3 0,3 13 2 16,2-6-3-16,-1 0-1 0,2 0 1 0,2-1-3 15,0 0 2-15,3-1-10 0,1 2-5 0,0-2 0 16,1-2-19-16,5 3-11 0,2-3-16 0,-2-1-3 16,1-1 1-16,-1-1-9 0,0 2-6 0,-2-4 1 15,-1 1 6-15,2-3-5 0,-5 2 4 0,5-3-4 16,1-2 8-16,-8-1 5 0,3 2 11 0,-3-2 4 15,4-1 17-15,-4 1 9 0,-2 0 9 0,0-2-1 16,-1 2 27-16,1-1 5 0,-3 1 0 0,-3 2 8 16,-2 6-9-16,6-12 16 0,-5 7 7 0,-1 5-1 15,0-12-4-15,0 12 10 0,0-9-18 0,0 9 0 16,0 0 9-16,-1-11-3 0,1 11-8 0,0 0 9 16,-3-6-7-16,3 6 2 0,0 0-7 0,-1-8 0 15,1 8-1-15,0 0-5 0,0 0-3 0,-5-5-3 16,5 5 1-16,0 0-1 0,-13 1 3 0,13-1 1 15,0 0 7-15,-15 4-8 0,8-3 3 0,7-1 2 16,-14 7-4-16,9-5-2 0,-3 2 3 0,1 2 2 16,-2-1-3-16,2 4-3 0,1-2-3 0,0 0-2 15,-2 0 3-15,2 1 1 0,2 2-3 0,1-3 1 16,-1 1-5-16,2 3-4 0,-1-4 3 0,3 2 2 16,0 0 0-16,3 0-7 0,-3-1 0 0,4-1 7 15,-3 0-5-15,4 0 4 0,0-2-2 0,4 0-1 16,-1 2-6-16,1-5-8 0,-1 2-9 0,2-1-9 15,1 2-21-15,2-2-16 0,-3-2-25 0,7-2-14 16,0-1-30-16,0 1-144 0,-7 0-296 0,3-3 131 16</inkml:trace>
  <inkml:trace contextRef="#ctx0" brushRef="#br0" timeOffset="143231.199">13677 3305 61 0,'0'0'102'0,"0"0"-15"16,0 0-4-16,0 0 0 0,12 4 10 0,-12-4-2 15,7 9 6-15,-3-4-5 0,4 3 5 0,-2 2-1 16,8 1 4-16,-4 4-12 0,6 5 4 0,-2 2 4 15,-1 1-7-15,0 0-10 0,0 3-1 0,3 0-8 16,-5 1-3-16,0 2-4 0,-3 3-6 0,1-1-1 16,2-1-7-16,-4 3-1 0,2 1-1 0,-4 2-10 15,2-2-1-15,0 2-2 0,-2 8-2 0,-1-11-5 16,-6 3-2-16,-1-1 0 0,-4-4-2 0,-4 0-4 16,-8 14-24-16,0-17-9 0,-14 11-10 0,-4-7-13 15,-5-4-16-15,-3 0-15 0,-5-3-6 0,-6-2 1 16,2-1-32-16,-2-1-10 0,-4-2-33 0,0 0-120 15,-26 4-289-15,29-9 128 0</inkml:trace>
  <inkml:trace contextRef="#ctx0" brushRef="#br0" timeOffset="157769.798">9467 4703 67 0,'0'0'121'0,"0"0"-11"0,0 0-11 0,0 0-12 16,0 0-7-16,0 0-17 0,0 0 3 0,0 0-5 16,0 0-5-16,0 0-6 0,0 0 2 0,0 0-7 15,0 0-6-15,0 0-7 0,-2-12 12 0,2 12 2 16,0 0 1-16,0 0 0 0,-4-12-7 0,4 12 0 16,0 0-12-16,-2-11 4 0,2 11-6 0,-4-7-1 15,4 7-8-15,-5-6 5 0,5 6-7 0,-6-9-7 16,3 5 7-16,3 4-3 0,-7-9-3 0,3 6 3 15,4 3 1-15,-7-10-2 0,3 6-8 0,4 4 7 16,-10-5-7-16,10 5 5 0,-6-6-3 0,6 6 10 16,-7-5-4-16,7 5 4 0,-9-4-1 0,9 4-5 15,0 0 1-15,-10 0-2 0,10 0-2 0,0 0 6 16,-10 0-3-16,10 0 2 0,0 0-3 0,0 0-6 16,0 0 6-16,-11 3-7 0,11-3 2 0,0 0-5 15,-6 6 2-15,6-6 6 0,-2 6-4 0,2-6-1 16,-6 10 3-16,6-3-3 0,0-7 3 0,-2 14 2 15,2-5-6-15,0-1 4 0,0 1-1 0,0 2 6 16,0 1 2-16,4 3 0 0,-2-4 13 0,2 8-1 16,0-2 0-16,-1 0-2 0,4 1-4 0,0 1 8 15,-3 0-1-15,1-1 3 0,4 8 3 0,-4-2-5 16,4-1 0-16,-3 2-2 0,-1-8-3 0,2 1-2 16,-5 0-4-16,5 2-1 0,-3-3 0 0,-2 0 3 15,-1-5-3-15,3 2-2 0,-1 3-2 0,-1-2 2 0,-2-3 0 16,2-2-2-16,-2 0-5 0,-2 0-14 15,2-3-10-15,0-7-18 0,-2 11-12 0,2-11-12 16,-1 11-15-16,-1-5-16 0,2-6-20 0,-4 6-25 16,4-6-132-16,-7 2-292 0,7-2 130 0</inkml:trace>
  <inkml:trace contextRef="#ctx0" brushRef="#br0" timeOffset="157971.919">9246 4978 8 0,'-7'-4'196'0,"3"1"-11"0,-1-2-22 0,5 5-13 16,-10-7-16-16,10 7-16 0,-6-5-10 0,6 5-13 15,0 0-13-15,0-7-6 0,0 7-6 0,0 0-14 16,0 0-10-16,18-8-6 0,-7 4-9 0,4-1-13 16,2 3-8-16,3-3-14 0,7 0-12 0,-7 0-24 15,9-2-8-15,3 1-12 0,-3-2-15 0,2 2-10 16,-1-2-11-16,1 1-98 0,0 1-210 0,-4-1 93 15</inkml:trace>
  <inkml:trace contextRef="#ctx0" brushRef="#br0" timeOffset="158787.457">9809 4828 120 0,'-11'13'167'0,"2"-6"-6"0,1-2-5 0,-2 2-6 15,1 0-6-15,-2 0-8 0,0 1-13 0,-1 0-16 16,3 1-3-16,2 0-11 0,-1-1-6 0,1 1-2 15,0 0-12-15,0-1-10 0,-1 0-4 0,3-2-6 16,1 2-7-16,0-1-7 0,-1 1-1 0,3 1-4 16,-1-4-2-16,1 2-3 0,2-7-6 0,0 12 1 15,0-12-2-15,2 13-5 0,3-6 3 0,-4-3-5 16,4 1 0-16,2-1-1 0,1 0 0 0,4-2-2 16,0 0-4-16,-2 0-5 0,2-2-7 0,-1 1 0 0,-2-3-2 15,5 1 3-15,-4-3 0 0,0 1 0 16,-1-1 0-16,0-4 0 0,-1 3-1 0,-3-2 3 15,4-2 1-15,-2 1 0 0,-1-4-1 0,-3 3 4 16,0-1 7-16,-1-3-5 0,-2 4 6 0,-2 0 0 16,2 0 8-16,0 9 1 0,-6-16 1 0,2 9-4 15,0 2-6-15,0-1 1 0,-3 0-1 0,0 2-3 16,0 0 0-16,0 2 0 0,7 2-5 0,-12-5-8 16,4 4-5-16,-1 0-5 0,9 1-7 0,-13 0-4 15,13 0-4-15,-14 0-7 0,14 0 0 0,-13 0-5 16,13 0-2-16,-10 0-3 0,10 0 1 0,0 0-1 15,-10 1 0-15,10-1-4 0,0 0 6 0,0 0-1 16,-9 0 3-16,9 0 0 0,0 0 2 0,0 0 4 16,0 0 1-16,0 0 2 0,0 0 5 0,17-12 5 0,-9 8-1 15,-2-1 5-15,1 3 3 0,3-4 0 0,0 1 5 16,1 0 0-16,-2 2 6 0,5-1 5 16,-5-1 1-16,2 1 1 0,1 2 0 0,1-1 9 15,-2 1 0-15,-3-2 4 0,6 3 6 0,-2 1 3 16,-1 0 10-16,5 1 1 0,-5 3-6 0,0-2-3 0,3 1-2 15,-1 0-3-15,1 1 11 0,-3 4-9 0,2-3 0 16,3 6-1-16,-5-3-3 0,1 2 2 16,-1 0-4-16,4 2-2 0,-3-1 3 0,-2 2-5 15,-2-4-4-15,-2 0-1 0,3 4 5 0,-4-3 0 0,-1 1-3 16,1-2 4-16,0 2-6 0,-3-4 3 0,0 3 1 16,-2-4-2-16,0-6 4 0,-2 12 2 0,1-6 3 15,1-6 3-15,-3 12 7 0,-3-7-2 16,2-2 2-16,4-3 6 0,-4 9-5 0,4-9 1 15,-9 5 0-15,5-2-1 0,4-3 0 0,-9 2 1 0,9-2-1 16,-6 3 4-16,6-3-6 0,0 0-2 0,-14-3-2 16,14 3-3-16,-6-5-3 0,6 5-3 0,-7-8-2 15,7 2 2-15,-4 1-1 0,2-5-3 0,0-1-2 16,2 1 0-16,0 0-4 0,0-2 3 0,0 0-1 16,4-3 0-16,0 0 0 0,1 3-7 0,-2-4 2 15,1 4 0-15,2 2 0 0,-3-2-1 16,6-2 2-16,0 1-3 0,2 1 2 0,-4 2-3 15,2 0 0-15,2 3-4 0,-2-2-5 0,2 2-5 0,-2-1-13 16,0 0-18-16,1 1-22 0,0 0-9 0,-3 3-14 16,2-1-25-16,1 0-12 0,-4-1-14 0,3 0-28 15,-5 3-113-15,5-1-308 0,-4-1 137 0</inkml:trace>
  <inkml:trace contextRef="#ctx0" brushRef="#br0" timeOffset="161993.508">11149 4495 26 0,'0'0'92'0,"0"0"-12"0,0 0-3 15,0 0-14-15,0 0 1 0,0 0-6 0,0 0 0 16,0 0 4-16,0 0 4 0,0 0 1 0,0 0-3 15,0 0 2-15,0 0 0 0,0 0-19 0,0 0 5 16,0 0-3-16,0 0 2 0,0 0-9 0,0 0-1 16,0 0-9-16,0 0 3 0,0 0-6 0,-12-10-6 15,12 10-3-15,0 0 4 0,0 0-4 0,0 0-4 16,0 0-4-16,-7-3 2 0,7 3-4 0,0 0 3 16,0 0-2-16,0 0-4 0,-9-2 2 0,9 2-1 15,0 0-4-15,0 0 0 0,-7-2 3 0,7 2-1 16,0 0 0-16,-11 0 1 0,11 0-3 0,0 0 1 15,0 0-2-15,-9-3-3 0,9 3-3 0,0 0 6 16,-12 3 0-16,12-3-6 0,0 0 8 0,-12 0-1 16,12 0-5-16,-6 2 2 0,6-2-2 0,-10 2 0 15,10-2 2-15,-11 1-4 0,6 1 3 0,5-2 3 16,-11 3-3-16,6-2 3 0,5-1-8 0,-13 6 6 16,9-4-4-16,-1 2 3 0,5-4 0 0,-9 8-1 15,3-6 14-15,-2 5-12 0,3-2-4 0,-3 0 2 16,1 5 0-16,1-6 3 0,1 4-3 0,-1-5 2 15,5 4-3-15,-3-2 4 0,1 2-8 0,-3 1 9 16,3-4-5-16,1 5 3 0,-2-1-2 0,0-3 2 16,1 2-1-16,3-7 4 0,-3 9-4 0,3-9 3 0,-4 8-8 15,4-8 6-15,-1 9-3 0,1-9 2 0,-2 8 6 16,2-8-7-16,0 0-3 0,0 10 6 0,0-10-8 16,2 7 10-16,-2-7-6 0,0 0 5 15,3 7-5-15,-3-7 5 0,0 0-2 0,5 4 4 0,-5-4-8 16,0 0 6-16,10 2-6 0,-10-2 6 0,6 1-1 15,-6-1 1-15,11 3 0 0,-6-2 6 0,-5-1-6 16,9 0-1-16,-9 0-2 0,12 3-3 0,-12-3 6 16,10-3-4-16,-10 3 0 0,12 0 3 0,-5 0-4 15,-7 0 6-15,13-1-3 0,-5 1 4 0,-8 0-5 16,14-2-2-16,-9 4 1 0,-5-2 3 0,11 0-3 16,-11 0 2-16,13 0-5 0,-13 0 6 0,10-4 2 15,-3 3-3-15,-7 1-1 0,11 1-4 0,-11-1 7 16,13 2 1-16,-7-2-5 0,-6 0 0 0,13-1-4 15,-13 1 8-15,12 1-3 0,-12-1-1 0,10 0 1 16,-10 0 6-16,11 2-3 0,-11-2 1 0,8 0-6 16,-8 0 6-16,7 1-6 0,-7-1 2 0,10 4 1 15,-10-4-8-15,6 2 9 0,-6-2-2 0,0 0-2 16,0 0 7-16,7 0-5 0,-7 0 0 0,0 0-3 16,0 0 3-16,0 0 3 0,0 0-3 0,10 1 0 15,-10-1 7-15,0 0-8 0,0 0 1 0,0 0 0 16,0 0 2-16,0 0-3 0,0 0-2 0,0 0 8 15,3 4-6-15,-3-4 0 0,0 0 0 0,0 0 0 16,0 0 7-16,0 0-6 0,0 0 9 0,0 0 3 16,0 0 1-16,0 0-2 0,-2 10 7 0,2-10-5 15,0 0 4-15,0 0 4 0,-5 9-2 0,5-9-8 16,-6 8 3-16,6-8 2 0,-7 3 7 0,7-3-3 16,-9 9 0-16,8-7-1 0,1-2 1 0,-10 6 2 15,7-3 2-15,3-3 3 0,-10 6 2 0,1-4-3 16,3 1 6-16,-4 1-1 0,4-1 1 0,-5-3 1 15,0 5-2-15,5-4-1 0,-4 2-2 0,0-2-4 16,-4 1 2-16,3 0-3 0,-2 1-3 0,-1-3-2 16,3 0 3-16,-2 2 1 0,1-2 3 0,3 0 0 15,1-2-3-15,8 2 4 0,-15 2-7 0,7-2-2 16,8 0-4-16,-14 0 0 0,14 0-1 0,-5 0-4 0,5 0 0 16,-12 0-11-16,12 0-15 0,-12 0-12 15,12 0-12-15,-9 0-8 0,9 0-15 0,0 0-16 16,-8 2-2-16,8-2-13 0,0 0-9 0,0 0-10 15,0 0-4-15,0 0-13 0,0 0-14 0,-8-4-100 16,8 4-265-16,0 0 117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5:12.0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7417 11942 25 0,'0'0'81'16,"0"0"-6"-16,0 0-4 0,0 0-5 0,0 0-6 16,-1 8-4-16,1-8 5 0,0 0-5 0,0 0-3 0,0 0 1 15,0 0-4-15,0 0-5 0,0 0 10 16,0 0-7-16,0 0 3 0,0 0-5 0,0 0 0 15,0 0-9-15,0 0-1 0,0 0-2 0,-4 6 8 16,4-6 11-16,0 0-1 0,0 0-10 0,-10 3 1 0,10-3-7 16,0 0-3-16,0 0-7 0,0 0 1 0,-4 3-6 15,4-3-2-15,0 0-2 0,0 0-4 16,0 0-4-16,0 0-1 0,0 0-1 0,0 0 3 0,0 0-5 16,0 0 2-16,0 0-5 0,0 0 5 0,0 0-8 15,0 0 5-15,0 0 0 0,0 0 1 0,0 0 0 16,0 0-4-16,0 0 0 0,0 0-1 0,0 0-2 15,0 0 11-15,16 4-9 0,-16-4-1 0,0 0-2 16,0 0 5-16,11-1-7 0,-11 1 5 0,0 0 2 16,9 1 4-16,-9-1-5 0,0 0 3 0,10-1-2 15,-10 1 0-15,0 0-3 0,13-1 0 0,-7-1 0 16,-6 2 5-16,12-3-7 0,-7-1 0 0,-5 4 5 16,11-5 1-16,-4 2-5 0,0 3 5 0,1-3-4 15,1-1-2-15,-1 1 4 0,4-2 0 0,-4 0-3 0,1 3 5 16,4-2-3-16,-3 1 1 0,2-1-4 15,1-1 4-15,-2 1-2 0,3 0 2 0,-1 0-2 16,1-1 3-16,2 0-2 0,1 1 0 0,-1-2 0 0,2 0 4 16,0 1-8-16,0 0 4 0,0-1 3 15,0 4 1-15,0-4-1 0,0 3 2 0,-2-1-5 0,2-2-1 16,2 3 1-16,-2-2-4 0,-3 2 2 0,5 1 3 16,-1-3-6-16,-2-1 7 0,2 1-3 0,-2 0 0 15,2 2-3-15,-3 0 6 0,1 1-4 0,-3-1 3 16,-1 1 0-16,6-3 0 0,-2 1-1 15,1 1 2-15,-6-1-1 0,6 0 3 0,-5 1-7 0,6-3 1 16,1 2 2-16,-3-2 0 0,1 1-4 0,1 1 5 16,2-3 3-16,7 0-5 0,-7 1 1 0,5 1 4 15,-4-4-4-15,6 2 2 0,-1-1-1 0,-2 1 1 16,3 0-6-16,-2-1 6 0,3 1-4 0,-8 1 3 16,6-1-2-16,3-1 2 0,-3 0 1 0,2-1 3 15,-2 3-10-15,2-6 4 0,-1 5-1 0,1-2 4 0,0 2 1 16,-4-4-4-16,8 2-4 0,-6 0 1 15,-3 2 5-15,3-2-1 0,1 1 1 0,-1-2 2 16,-2 2-2-16,-8 2-3 0,10-2 3 0,-4 1 2 16,1-1-2-16,4 1-2 0,-1 0 3 0,-8 4-1 15,0-4 0-15,0 0-1 0,2 2 5 0,0-2-3 16,-5 2-5-16,5-1 7 0,6-4-6 0,0 2 8 16,-9-1-7-16,3 4 2 0,-1-3-4 0,3 2 3 0,-4 0 2 15,2 0-4-15,-4 1-2 0,0 1 4 0,1 0 5 16,-5 1-6-16,0 1-2 0,-3-2 4 0,-1 3-1 15,-3-2 6-15,-6 3-7 0,10-1 7 0,-10 1-3 16,10-3-2-16,-10 3 3 0,7-3 0 0,-7 3-2 16,5-2 0-16,-5 2-5 0,0 0 13 0,9-5-9 15,-9 5 0-15,0 0 1 0,5-5 0 0,-5 5-1 16,0 0 1-16,4-4-3 0,-4 4 0 0,0 0 3 16,0 0-1-16,0 0 1 0,4-4-4 0,-4 4-16 15,0 0-15-15,0 0-24 0,0 0-32 0,0 0-160 16,0 0-270-16,-29 1 120 0</inkml:trace>
  <inkml:trace contextRef="#ctx0" brushRef="#br0" timeOffset="2745.89">7557 11771 81 0,'0'0'79'16,"0"0"-15"-16,0 0 3 0,0 0-16 0,2-6 4 16,-2 6-6-16,0 0-3 0,0 0-2 0,0 0 2 0,0 0 5 15,0 0-12-15,0 0-1 0,0 0 6 0,0 0-2 16,0 0 3-16,0 0-1 0,0 0 4 16,0 0 6-16,0 0 1 0,0 0-10 0,0 0 3 0,0 0-1 15,0 0-3-15,0 0 2 0,0 0 0 0,0 0 3 16,0 0 0-16,0 18 3 0,0-18-8 0,-1 11 3 15,-2-5-1-15,-2 0-7 0,1 3-3 0,0 2-5 16,2-3-3-16,-8 7-1 0,6-3 0 0,-5 2-6 16,5-2 0-16,-4-2 0 0,1 2-2 0,-2 1-1 15,2 2-2-15,0-5-2 0,-1-1-4 0,0 0-3 16,-1 5 0-16,3-5 0 0,1 2 1 0,-7 2 3 16,6-3-2-16,-1-2-5 0,-1-1 0 0,1 1-1 15,2-2 1-15,0-1-2 0,1 0 3 0,0 0-3 16,4-5 1-16,-8 9 1 0,8-9-1 0,-7 5-1 15,7-5-1-15,-4 5 1 0,4-5-2 0,-6 4 3 16,6-4-3-16,0 0 2 0,-5 5-7 0,5-5 0 16,0 0 6-16,0 0-7 0,0 0 5 0,0 0-2 0,0 0 0 15,-7 4-1-15,7-4 1 0,0 0 2 16,0 0-2-16,0 0 1 0,0 0 4 0,0 0-5 16,0 0 0-16,0 0 3 0,0 0-2 0,0 0 1 0,18-13 3 15,-18 13-3-15,9-5 0 0,-5 3-4 0,-4 2 7 16,12-5-1-16,-5 3-10 0,-2-1 7 0,3 1 2 15,1 0 1-15,0-2 0 0,-3 3-3 0,-6 1-1 16,19-3 0-16,-8 1 2 0,0 2 0 0,-1 0 3 16,1 0 0-16,-2 0-2 0,-1 0-2 0,1 2 6 15,0 0-5-15,-2 0 1 0,0 1-1 0,1-2-1 16,-1 1-1-16,1 0 9 0,-8-2-6 0,11 3-3 16,-5-2 6-16,-6-1-2 0,10 3 0 0,-10-3-1 15,7 5 3-15,-7-5 1 0,0 0-1 0,6 2-1 16,-6-2-5-16,0 0 3 0,5 3 1 0,-5-3 1 0,0 0-2 15,0 0 2-15,0 0-1 0,0 0-4 16,0 0-1-16,0 0 2 0,0 0 3 0,0 0-2 16,0 0-2-16,0 0 1 0,0 0 1 0,0 0 3 0,13-7-3 15,-13 7-1-15,1-7 4 0,-1 7-2 16,1-11 1-16,-1 11 0 0,3-10-3 0,-3 2 2 16,0 8 1-16,0-15-1 0,0 4 4 0,-1 0-3 0,-1-1 4 15,2 0-2-15,-1 0 0 0,1 0-2 0,0-1-12 16,-2 4 15-16,2-3 0 0,-1 3-5 0,-2 0-2 15,3-2 6-15,-3 4-10 0,2-3 8 0,1 10-5 16,-4-14 5-16,3 6-1 0,1 8 2 0,-2-12-1 16,0 5 2-16,-3 1-4 0,4-1 0 0,1 7-1 15,-3-13 2-15,-1 7 1 0,-1-1-1 0,1 2-8 16,4 5 10-16,-3-12 3 0,3 12-2 0,-4-9 0 16,4 9-2-16,-3-6-1 0,3 6 3 0,-4-6-1 15,4 6 2-15,0 0 1 0,-4-8-2 0,4 8 0 16,0 0-5-16,0 0 6 0,0 0-3 0,2-9 0 0,-2 9 1 15,0 0 0-15,2-9-5 0,-2 9 3 16,0 0 5-16,0 0-2 0,0 0-14 0,0 0 17 16,0 0-3-16,0 0-4 0,0 0 2 0,0 0-3 15,0 0 0-15,0 0 3 0,0 0 0 0,0 0-8 0,0 0 10 16,0 0 5-16,0 0 2 0,0 0 3 16,0 0 0-16,0 0-3 0,0 0 1 0,-4 26 0 0,4-26 4 15,0 16-6-15,0-6 9 0,-2-1-4 0,2 4-1 16,0-2 2-16,0 1 0 0,2-2-4 0,-4 1 3 15,2 1-11-15,-4 0 6 0,4 0-2 0,0-3 1 16,0 1-3-16,4 2 0 0,-8 0 0 0,8-2-2 16,-4 0 3-16,0 0 2 0,2-2-5 0,-2 0-3 15,4-3-3-15,-4-5 0 0,1 12 5 0,-1-12-8 16,2 6 4-16,-2-6-1 0,0 0 3 0,1 6-5 16,-1-6-3-16,0 0 4 0,0 0 1 0,0 0-2 15,1 7 1-15,-1-7 0 0,0 0-2 0,0 0 6 16,0 0-5-16,0 0-1 0,0 0 0 0,0 0 2 15,0 0 2-15,0 0-6 0,2-25 0 0,-2 25 1 16,-3-9-3-16,3 9 2 0,-4-12-7 0,4 6 0 16,-2-6-6-16,0 3-4 0,-4 0 6 0,6 0 1 15,-2 2 7-15,0-2-9 0,0 0 8 0,-1 2 4 16,3 7-3-16,-2-9 3 0,-1 4-1 0,3 5 1 16,-1-10 0-16,1 10 2 0,0 0 3 0,-2-11-11 15,2 11 11-15,0-6 8 0,0 6-6 0,0 0 0 0,0 0-2 16,-2-8 3-16,2 8-5 0,0 0 7 0,0 0-4 15,0 0 1-15,0 0-5 0,0 0-7 0,0 0 7 16,0 0 5-16,0 0-3 0,5-6 6 16,-5 6-5-16,0 0 6 0,0 0-3 0,0 0-1 0,0 0-1 15,0 0-9-15,0 0 13 0,0 0-7 0,8 19 12 16,-8-19-1-16,0 10-2 0,0-10 5 0,-3 15-2 16,2-8-4-16,-3 1 0 0,1 0 2 0,1 1 2 15,-5-1 1-15,2 2-1 0,0-1-2 0,-1-2 0 16,2 1-2-16,-2-1 0 0,3-2 1 0,-4 3 3 15,1 0-4-15,1-2 0 0,-1-1 5 0,3 1-8 0,-4-2 3 16,2 0 3-16,1 2 2 0,4-6-3 16,-8 6-2-16,8-6-4 0,-5 5 4 0,5-5-3 15,-4 5 4-15,4-5-9 0,0 0 7 0,0 0-5 16,0 0 3-16,-5 5 2 0,5-5-1 0,0 0-11 16,0 0 9-16,0 0 5 0,0 0-5 0,0 0 1 15,0 0-7-15,0 0 10 0,0 0-2 0,0 0-1 16,27-10 3-16,-20 7-3 0,0 1 2 0,-7 2-7 0,14-4 9 15,-4 3 0-15,-4 0-2 0,6 0-2 0,-2 1 5 16,0 0-1-16,3 0 2 0,-3 0-3 16,-1 1-4-16,-1 0 1 0,2 0-1 0,-3 2 0 0,3-1 4 15,-1 2-8-15,-2-1 7 0,2-1-2 0,-3 0 1 16,1 2-10-16,-4 0 15 0,4-2-1 0,-7-2 1 16,9 7-3-16,-9-7-3 0,9 5 4 0,-5-1-3 15,-4-4-1-15,7 4-3 0,-7-4 6 0,0 0 0 16,6 2 5-16,-6-2 7 0,0 0-7 0,0 0 9 15,3 7-3-15,-3-7 1 0,0 0 0 0,0 0-1 16,0 0 1-16,0 0-3 0,0 0 2 0,0 0 2 16,0 0-2-16,0 0-6 0,0 0 3 0,-25-10-1 15,25 10-5-15,-6-10 0 0,2 4-1 0,1 1-3 16,-1-4 4-16,0 0 1 0,0 1-2 0,2-3 0 16,-3-1-1-16,3 2 0 0,0-4 0 0,-4 2-2 15,3 0 1-15,1-3-4 0,1 3 3 0,1-4-8 16,-1 4 8-16,-2 2 0 0,0 0 0 0,3 0 0 0,-1 2 0 15,1 8 3-15,0-14-3 0,-4 9-4 0,4-2 7 16,0 7 0-16,0-10-3 0,0 10-1 16,-1-7 1-16,1 7-3 0,0 0 5 0,-2-11-3 15,2 11 0-15,0 0 0 0,0 0 1 0,-2-8 1 0,2 8 1 16,0 0-3-16,0 0 1 0,0 0-3 0,0 0-3 16,0 0 2-16,0 0 0 0,0 0 1 0,0 0-1 15,0 0 0-15,0 0 0 0,0 0-4 0,0 0 7 16,0 0-1-16,0 0 0 0,0 0-1 0,8 25 5 15,-7-19-1-15,3 1 2 0,-4 1-4 16,0 1 7-16,3 0-1 0,-1 2-1 0,2-2-1 0,-3 1-1 16,1-2-1-16,0 1 3 0,0 0-3 0,1 2 0 15,0-4 3-15,0 3-2 0,1-4 2 0,-1 2-5 16,0 0 4-16,-1-1 1 0,0-1-2 0,-2-6 0 16,3 12 0-16,0-6-3 0,-3-6 3 0,3 7-4 15,-3-7 1-15,4 7 3 0,-4-7-3 0,0 5 6 16,0-5-2-16,0 0 2 0,4 5 3 0,-4-5-2 15,0 0 2-15,0 0 0 0,0 0 4 0,0 0-2 0,0 0-2 16,0 0 4-16,0 0-2 0,0 0 1 16,0 0-1-16,-17 0 0 0,17 0-2 0,0 0 0 15,-12-5-1-15,12 5-3 0,-11-4 6 0,11 4-3 0,-9-2-5 16,9 2 1-16,-7-3-4 0,7 3 5 0,-9-5-3 16,9 5-6-16,-9-4-20 0,9 4-29 0,-4-5-26 15,4 5-37-15,-4-4-40 0,4 4-199 0,-6-6-384 16,6 6 171-16</inkml:trace>
  <inkml:trace contextRef="#ctx0" brushRef="#br0" timeOffset="4192.202">9252 10983 14 0,'-4'-8'89'0,"-1"0"-2"0,-1 1 12 0,1-5-6 0,-2 3-14 15,2 1-1-15,-1 0-15 0,2-1 10 0,1 2 9 16,1 1-6-16,-2-1 0 0,4 7-1 16,-5-12-6-16,2 8 0 0,3 4 1 0,-2-7-1 0,2 7-1 15,-5-8 0-15,5 8 0 0,0 0-3 0,-1-9-5 16,1 9-3-16,0 0-1 0,0 0 1 15,0 0-4-15,0 0-2 0,1-10-4 0,-1 10-3 0,0 0-4 16,0 0-4-16,0 0-3 0,0 0-3 0,0 0 2 16,0 0 4-16,0 0 2 0,0 0-5 0,0 0-1 15,0 0-3-15,0 0-1 0,7 21 2 0,-4-14 0 16,-1 1 1-16,1 1-1 0,1 1-4 0,1 1 2 16,-1-1-6-16,2 2 0 0,-6 0-3 0,6 4-1 15,0-5-6-15,-1 4 4 0,-1-2-4 0,1 2 4 16,1-1-1-16,4 2-6 0,-6-4-1 0,0-1 3 15,0 0-2-15,-1 1-4 0,3 0 4 0,-3-3-4 16,4 1-1-16,-3-2 2 0,-1 2-2 0,-1-5 2 16,0 1-3-16,0-1 1 0,-2-5-1 0,4 9 1 15,-4-9-1-15,2 4 0 0,-2-4 2 0,0 0 0 16,3 8-3-16,-3-8 3 0,0 0 1 0,0 0-3 16,0 0 0-16,0 0 2 0,0 0-2 0,0 0-2 15,-7 7 3-15,7-7-1 0,0 0-2 0,0 0 2 0,0 0-3 16,-15-12 2-16,8 6-2 0,2 0-2 0,-1-2 4 15,1-1-3-15,1-1-1 0,-6-6 1 16,6-1-4-16,-3-1-1 0,1-8 1 0,1-1-1 0,-3 0-3 16,5 1 1-16,-2-2 3 0,1 1-2 0,2 0 0 15,0 1 1-15,-1-2-4 0,1 8 3 0,4 0 1 16,-2 1 2-16,3 0-2 0,-3 0 2 0,0 0 0 16,4 2-1-16,-2 3-1 0,2 4-1 0,-1 0-2 15,4-2 3-15,2 1 0 0,-3 0 1 0,3 1-1 16,3 2 3-16,1-5 0 0,1 3-4 0,-5 3 1 15,2-1 1-15,0 4 2 0,0-1-2 0,-2 3 1 16,1-1 5-16,-2 3-1 0,-8 0-4 0,15 0 0 16,-7 4-1-16,-3 0 0 0,-1 2 1 0,-1 4 0 15,0 0 9-15,0 2 1 0,-3 0 0 0,0 6 2 16,-6 7 3-16,1 0-1 0,3-5 2 0,-5-2-3 16,-1 2 3-16,-2-3-4 0,2 0 1 0,-1-3-1 15,-2 1 2-15,1-2-4 0,-1-4 1 0,3 5 1 16,-7-4-2-16,5 0-1 0,1-4 0 0,1-1-2 0,0 1-2 15,0-2 2-15,1-2-6 0,3 3-11 0,4-5-10 16,-14 5-9-16,14-5-13 0,-9 2-14 0,9-2-25 16,-6 4-19-16,6-4-31 0,0 0-25 15,0 0-37-15,0 0-116 0,0 0-337 0,0 0 149 0</inkml:trace>
  <inkml:trace contextRef="#ctx0" brushRef="#br0" timeOffset="5617.867">9737 10787 6 0,'-6'-6'106'0,"6"6"-17"0,-7-5-5 0,7 5 4 15,-6-4-13-15,6 4 4 0,-6-5-7 0,6 5-9 16,-8-3-2-16,8 3-3 0,-9-4-5 0,9 4 8 15,-7-5-15-15,7 5-4 0,-11-1-3 0,11 1-3 16,-11 1-3-16,11-1 3 0,-14 4-1 0,9-3-1 16,-4 0 0-16,9-1 3 0,-12 6-6 0,4-4 5 0,0 2-5 15,1-1-3-15,0-1-2 0,-2 2 1 0,0-1-8 16,2 2 7-16,-2 2-4 0,0-1 1 16,3 2-9-16,1-3 9 0,-3 1 0 0,-2 0-2 15,5 1-4-15,-6 0 3 0,7 2 1 0,-3-1 7 0,0 1-6 16,1-1 4-16,-1 1-4 0,0-1 1 0,2 3-1 15,-1-4 1-15,2 2-5 0,-1 2 0 16,1-2 1-16,2 1-1 0,-1-3-5 0,2 1 3 0,-3-1-3 16,4 4-1-16,0-5-3 0,0-6 4 0,0 14-9 15,1-7 3-15,3 0-1 0,-2-2 0 0,1 0 2 16,-3-5-2-16,6 11-3 0,-3-6 3 0,1-1-6 16,0 0 5-16,0 0-4 0,6 0-1 0,-5-2 1 15,3 1 2-15,-3 0-3 0,-5-3-2 0,13 1 2 16,-13-1 0-16,12 0-3 0,-12 0-4 0,14-1 0 15,-10-2-3-15,-4 3 0 0,13-3 3 0,-7 1-3 16,-3-2-5-16,-3 4 5 0,8-8-7 0,-2 1-11 16,-2-1 5-16,2-2-5 0,-1 2 2 0,0-2 3 15,-1-1 1-15,3 1-9 0,-5-6 7 0,3-1-5 16,-1 3 4-16,0-2 11 0,1 6-5 0,-2-3-1 16,-1 1 8-16,2 0-1 0,-4 0 2 0,4 1 0 15,-4-2 3-15,0 4 6 0,0-2-2 0,0 1 5 16,3 3 2-16,-3 0-9 0,0 7 7 0,-3-15 7 0,3 15-1 15,0-11 3-15,0 11 7 0,-4-10 6 0,4 10 4 16,-2-8 4-16,2 8 1 0,-2-6-2 16,2 6 3-16,0 0-7 0,0 0 3 0,-2-8-8 15,2 8-4-15,0 0-4 0,0 0 4 0,0 0 1 0,0 0-5 16,0 0-2-16,0 0 0 0,0 0 1 0,0 0-4 16,0 0 3-16,0 0 6 0,0 0 0 0,0 0-1 15,10 21-1-15,-7-16 4 0,-1 1-2 0,5 1 8 16,-5 0-2-16,4-1 1 0,0 4 2 0,0-2 7 15,2 3-6-15,2-1 2 0,-3 0-5 0,0 2 0 16,3 0-1-16,-3-1-5 0,5 0 0 0,-3 0-2 16,0-2-3-16,-3 0-3 0,1 0 3 0,2-1-4 15,-1 0-4-15,-2-1-9 0,1 0-17 0,-1-2-29 16,0 1-15-16,-1-2-23 0,0-1-13 0,2 0-15 16,-7-3-18-16,10 1-47 0,-10-1-103 0,0 0-306 15,12-5 135-15</inkml:trace>
  <inkml:trace contextRef="#ctx0" brushRef="#br0" timeOffset="6148.793">9863 10666 95 0,'0'0'158'0,"-4"-6"-17"16,4 6-18-16,0-12-10 0,0 12-11 15,4-9-15-15,2 5-3 0,-6 4-13 0,8-9-1 16,-1 5-14-16,1-1 3 0,2-1-8 0,1 1-1 16,-5 0 2-16,6 1 2 0,-5-1-11 0,1 1 0 0,-1 1-2 15,0 0 0-15,-7 3-5 0,14-2 1 0,-9 2 0 16,-5 0 4-16,13 0 0 0,-13 0-2 16,10 2 1-16,-10-2-1 0,7 6-6 0,-2-2-2 0,0 1-3 15,2 2 0-15,-3-1-2 0,3 2 0 0,-1 0-6 16,-2 1-1-16,1 1-4 0,0 0-1 0,-3 1 0 15,-1-2 1-15,4 0-5 0,-4 1 2 0,0 1-7 16,0-1 6-16,-1 1-4 0,1 0 1 0,-1-4 3 16,0 1-4-16,0-8-3 0,0 15 1 0,-1-9-2 15,1-6 2-15,-2 13 1 0,-1-6 0 0,0-2-3 16,3-5 1-16,-1 7-2 0,1-7 0 0,-4 7 2 16,4-7-2-16,-2 6 2 0,2-6 3 0,0 0 1 15,-8 3 4-15,8-3-5 0,0 0 0 0,0 0-2 16,0 0 2-16,-8-11-1 0,8 11 9 0,-3-10 0 15,3-1 0-15,0 2 0 0,-2-3 0 0,2 1 5 16,-2-2 9-16,4 4 0 0,-2-8-2 0,0 4-4 16,2 1-2-16,1 1 4 0,-3-3-1 0,1 3-1 15,0-3-3-15,3-3-2 0,0 5-3 0,-1 0-2 16,1 3-2-16,-1-4 0 0,5 3 2 0,-4-1-6 16,1 2-7-16,1 1-7 0,0 0-14 0,-2 2-13 15,-1 0-12-15,1 0-12 0,3-3-13 0,-3 4-20 16,1 0-7-16,-2-2-18 0,-3 7-22 0,6-10-13 0,-2 6-31 15,-4 4-99-15,4-7-305 0,-4 7 136 0</inkml:trace>
  <inkml:trace contextRef="#ctx0" brushRef="#br0" timeOffset="6565.076">10166 10553 46 0,'5'5'92'0,"-5"-5"-15"0,7 5-5 0,-7-5-2 16,9 2-9-16,-9-2-9 0,9 2-4 0,-9-2-4 16,12-2-10-16,-12 2 0 0,11-2-6 0,-11 2 1 15,10-4-7-15,-5 1 13 0,-5 3-7 0,7-5 1 16,-7 5-6-16,6-5-6 0,-3 1 0 0,-3 4 3 16,4-11 9-16,-2 5 7 0,-2 6-4 0,0-10 6 15,0 10-5-15,0-10 18 0,0 10 2 0,-2-7 7 16,2 7-2-16,-4-5-8 0,4 5-4 0,0 0-2 15,-9-6-5-15,9 6-3 0,0 0 0 0,0 0-4 16,0 0-4-16,-19 10 4 0,15-7 3 0,-2 2 2 16,3 1 5-16,-6 2 5 0,7 1 3 0,-6-1-6 15,3 0 1-15,2 2 5 0,1-1 1 0,-2 1-6 16,0-1 6-16,4 2-3 0,-4-2-8 0,4 0 5 16,4 3 0-16,-4-5-3 0,2 1-5 0,0 2-4 15,2-3-4-15,1-1-1 0,2 0-4 0,-1-1-4 16,1-2-5-16,2 3-8 0,0-5-11 0,5 1-15 15,-4 1-16-15,2-1-10 0,0-2-17 0,1-3-15 16,0 2-16-16,-1-2-9 0,2-3-17 0,-2 2-14 0,-1-2-14 16,1 0-135-16,-3-1-304 0,-2-1 136 0</inkml:trace>
  <inkml:trace contextRef="#ctx0" brushRef="#br0" timeOffset="7498.544">10415 10410 146 0,'0'0'144'0,"-6"-6"-18"0,6 6-8 0,0 0-11 16,0 0-14-16,0 0-8 0,0 0 1 0,0 0 2 15,0 0 3-15,0 0-4 0,0 0 1 0,0 0-5 16,0 0 1-16,0 0-1 0,20 14 7 0,-15-6-3 16,-1 1 0-16,-1-4-12 0,4 4-6 0,-4 1 1 15,3 0 0-15,-2 1 0 0,1 2-8 0,-1-1-2 16,1 0-6-16,-1 4-4 0,-2-6-4 0,1 1-1 15,-1 2-6-15,2-4-6 0,-3 2-4 0,1-5-3 16,0 0-1-16,0 5-4 0,-2-6-1 0,0-5 0 16,0 9-4-16,0-9 2 0,0 9 0 0,0-9 2 15,0 7-8-15,0-7 1 0,0 0-1 0,0 0-5 16,0 0-1-16,-4 7-1 0,4-7-10 0,0 0-6 16,0 0-2-16,0 0-3 0,-14-15-3 0,14 9-6 0,-4-3-12 15,0-2-6-15,3-5 3 0,-1-1-7 16,2-1 5-16,0-1 2 0,2 0 1 0,-1 1 2 15,3 2 9-15,1 1 0 0,-3 3 3 0,4 0 3 0,-4 0 0 16,3 3 3-16,-1 0 0 0,2 3 4 16,-1-1 3-16,1 4 6 0,-1-2 10 0,3 1 5 15,-1 1 0-15,-1 0-1 0,1 1 4 0,1-1 7 0,-8 3 9 16,14 3 6-16,-14-3 0 0,11 4-2 0,-6 0 2 16,-1 0 0-16,4 2-2 0,-5 1 2 0,5 4-3 15,-4-2 1-15,-2 2-3 0,1-1-1 16,-1 3 1-16,0-1-6 0,2 2-6 0,-3-3 2 0,3-1-3 15,0 0 0-15,-1-1-3 0,-1-1-1 0,2-3-4 16,1 5 0-16,-3-6 0 0,3 2-5 0,0-2-1 16,1 0-9-16,-6-4-2 0,10 4 1 0,-4-4-4 15,-6 0-1-15,11 1-1 0,-11-1 4 0,15-4 0 16,-9 0-4-16,1 0 0 0,-1-1-1 0,-3 0-4 16,3-3-5-16,-2 1 4 0,3-4-2 0,-5 1-5 15,0-1-1-15,0-5-3 0,-4 1-4 0,2-5 0 16,-2-4-7-16,0-3 3 0,-1 1-1 0,1-2 1 15,-1-1 2-15,0-2 6 0,0 2-3 0,-1 0 8 16,2 2-5-16,-1 1 8 0,-3-3-2 0,2 5 6 16,-1 0 6-16,0 6 6 0,0 2-1 0,1-1 4 15,-1 0 1-15,1 1 4 0,-3 0 0 0,4 6 1 16,0 1 5-16,0 0 1 0,1 1-3 0,0 1 3 16,-1 1-5-16,3 6 3 0,-4-11-3 0,4 11-2 0,0-7 0 15,0 7 0-15,0 0 4 0,-2-8 6 0,2 8 9 16,0 0 6-16,0 0-4 0,0 0 9 15,0 0 1-15,0 0 3 0,0 0 1 0,13 15-1 16,-11-8-1-16,1 1 1 0,1 3 0 0,-1 0 7 0,1 0-3 16,0 1-3-16,-1 0-1 0,2 0 7 0,-1 5-7 15,0 0 1-15,2 1-2 0,0 0-5 16,0 0 0-16,0 2-2 0,0-2 2 0,-2-2-3 0,5 2 0 16,-4 2-1-16,3-2-1 0,-3-2-6 0,1 1 3 15,2-1-3-15,-1 1-1 0,-1 0-2 0,0-3 0 16,1-2 0-16,1 2-3 0,-4-3-1 0,2 3-1 15,1-2-2-15,-1-4-1 0,1 3-1 0,-1-1 4 16,-1 0-3-16,2-2 0 0,0 1-7 0,-4-3-2 16,2 2-2-16,-2-2-5 0,0 1-8 0,2-3-6 15,-1 0-11-15,-4-4-13 0,8 4-4 0,-2-2-11 16,-6-2 2-16,8 2-10 0,-8-2-6 0,9-2-17 16,-9 2-10-16,13-8-15 0,-6 2-14 0,0-2-3 15,0 1-15-15,-2-3-32 0,-1 1-110 0,0-1-316 16,-1-2 140-16</inkml:trace>
  <inkml:trace contextRef="#ctx0" brushRef="#br0" timeOffset="7832.813">10792 10178 84 0,'0'0'183'0,"0"0"-11"0,0 0-14 16,0 0-15-16,-11 0-12 0,11 0-10 0,0 0-7 15,0 0-16-15,0 0-8 0,0 0-2 0,0 0 1 0,0 0 5 16,0 0 5-16,0 0-5 0,20-14-4 0,-12 7-1 16,1-1 0-16,3 2-4 0,3-5-3 0,1 2-3 15,0 1-6-15,-2-3 2 0,3 3-6 16,-3-1-6-16,1 0-9 0,-3 3-7 0,-1 1-5 0,1 0 0 15,-4-2-5-15,1 2-6 0,-4 2-4 16,2-1-6-16,-7 4-11 0,9-3-14 0,-9 3-5 0,6-2-16 16,-6 2-20-16,0 0-17 0,0 0-24 0,0 0-20 15,8-2-13-15,-8 2-22 0,0 0-21 0,0 0-44 16,0 0-111-16,0 0-342 0,0 0 151 0</inkml:trace>
  <inkml:trace contextRef="#ctx0" brushRef="#br0" timeOffset="9898.054">9749 14708 34 0,'0'0'61'15,"0"0"-7"-15,0 0-4 0,0 0-5 0,0 0-3 16,0 0-5-16,0 0-3 0,0 0 0 0,0 0-9 15,0 0 13-15,0 0-5 0,0 0 4 0,0 0-7 16,0 0 10-16,0 0-5 0,0 0 15 0,0 0-6 16,0 0-6-16,0 0 11 0,0 0-4 0,0 0-9 15,0 0-9-15,0 0 3 0,0 0-6 0,0 0 3 16,0 0-2-16,0 0-2 0,0 0 3 0,0 0-11 16,0 0 9-16,0 0-9 0,0 0 2 0,0 0-7 15,0 0 12-15,0 0-5 0,0 0-1 0,0 0 7 16,0 0-6-16,0 0-2 0,0 0-1 0,0 0 10 15,22-8-11-15,-22 8-3 0,0 0 0 0,0 0 6 16,0 0 0-16,10-2-4 0,-10 2-3 0,8-3 2 16,-8 3-3-16,9-4 4 0,-5 2-1 0,3-1-15 15,-2-1 9-15,4-2 7 0,0 2-4 0,4-2 5 16,-4-1-2-16,5 2-4 0,1-6 3 0,0 2 3 16,2 1 1-16,1 0 4 0,-2-3-1 0,9-2 0 0,2 1-1 15,-3 0 0-15,-2 0-3 0,5-1 3 16,1 2-3-16,0 0 3 0,0 0 0 0,1 0-4 15,-2-1-2-15,4 3 5 0,-3-1-4 0,-1 4-4 16,0-4 1-16,-1 1 6 0,-6 3-7 0,1-1 3 0,0 0-2 16,-2 0 2-16,0 2-6 0,-2-1 2 0,-5 0 7 15,0 1-5-15,1 0-10 0,-2 0 5 0,0 2 2 16,-4 0-1-16,-1 0-7 0,-6 3 9 16,13-2-2-16,-9 0-4 0,-4 2-2 0,5-4-18 0,-5 4-13 15,0 0-12-15,0 0-23 0,0 0-4 0,0 0-36 16,0 0-16-16,0 0-104 0,-24 0-246 0,13 3 108 15</inkml:trace>
  <inkml:trace contextRef="#ctx0" brushRef="#br0" timeOffset="11194.608">9895 14460 69 0,'0'0'94'0,"0"0"-2"0,7-3-4 16,-7 3-9-16,0 0-6 0,0 0 2 0,0 0-1 16,0 0-5-16,0 0 7 0,0 0-2 0,0 0 0 15,0 0 2-15,0 0 4 0,0 0-3 0,0 0-8 16,0 0-6-16,-6 22 0 0,6-22-7 0,-8 9 4 15,4-3-13-15,-3 4-2 0,2-2-8 0,-4 1 4 16,0 0-6-16,1 4-4 0,1-2 0 0,-1-2-2 16,-2 5-3-16,1-4-9 0,1 0-2 0,0 0-4 15,-3 3 4-15,4-6-1 0,-3 3-4 0,2-4-1 16,1 3-1-16,-2-3 1 0,0 2-2 0,2-3 5 0,3 0-3 16,-1-2-2-16,2 1-2 0,3-4 0 0,-10 7 0 15,10-7-5-15,-8 5-2 0,8-5 1 16,-1 3-13-16,1-3 6 0,0 0-4 0,-6 6 5 15,6-6-5-15,0 0-1 0,0 0 4 0,0 0-4 16,0 0 8-16,0 0 1 0,0 0-2 0,0 0 0 16,0 0 4-16,0 0 4 0,19-13-7 0,-19 13 1 15,12-7 1-15,-8 5-4 0,1-3 2 0,-1 2-1 16,5-5-6-16,-4 3 4 0,1-2-4 0,1-2-4 16,-1 0 6-16,4-1-5 0,-1 0 2 0,-2 1-5 15,4-3 1-15,1-1 5 0,-2-1-1 0,-3 5-1 0,2 1-2 16,0-3-1-16,-2 3 6 0,2 2 6 15,-4-4-3-15,4 5 0 0,-5 1-4 0,2-2 5 16,0 2 1-16,-2 0-1 0,-4 4 5 0,9-7-3 16,-5 4 7-16,-4 3-7 0,7-4 0 0,-7 4 3 0,0 0-2 15,0 0 8-15,4-4-1 0,-4 4 2 0,0 0 6 16,0 0 4-16,0 0 4 0,0 0-3 0,0 0 8 16,0 0-4-16,0 0 0 0,0 0 0 0,0 0-1 15,0 0-3-15,0 0 1 0,-11 18-3 0,11-18-2 16,-6 8-2-16,3-2 3 0,-4-2-5 0,3 1 4 15,-3 5-6-15,0-3 3 0,-1 1-2 16,3 1-3-16,-4-1 2 0,2-1 2 0,0-2-7 0,-1 5 10 16,-2-3-7-16,4-2 0 0,-1 2 0 0,-2-1 4 15,2-1-5-15,3 1 7 0,-1-2-3 0,-1 1-7 16,2-1 3-16,-2 1-2 0,6-5 0 0,-7 9 0 16,7-9-1-16,-8 7 0 0,8-7 2 0,-3 4-1 15,3-4-1-15,0 0 1 0,-6 3-3 0,6-3 0 16,0 0 4-16,0 0 2 0,-5 5-5 0,5-5-1 15,0 0 4-15,0 0-1 0,0 0 0 0,0 0-3 16,0 0-5-16,0 0 9 0,0 0-5 0,0 0 1 16,0 0 1-16,0 0 1 0,0 0-1 0,9 12 5 15,-9-12-4-15,0 0 1 0,0 0-3 0,13-5 0 16,-13 5 3-16,0 0-2 0,17-3-1 0,-11-1 5 16,3 3-6-16,-2-3 13 0,2 2-2 0,-2 0-1 15,3-4 1-15,0 4 0 0,3-1-2 0,-4 0 6 16,5 1 0-16,-5 1-6 0,4-1-4 0,-1 2 7 15,-4 2 0-15,4-2-13 0,-1 0 8 0,-2 1 1 16,2 1-2-16,-4-1 3 0,2 2-2 0,-2 1-7 16,0-1 6-16,-1-1 5 0,-1 1 0 0,-5-3-9 15,8 4 8-15,-4-1 1 0,-4-3-5 0,0 0 1 16,5 4 2-16,-5-4-1 0,0 0 0 0,0 0 1 16,0 0-2-16,0 0 6 0,0 0 5 0,0 0-4 15,0 0-3-15,0 0 1 0,-9 13 8 0,9-13-3 0,0 0 7 16,0 0-1-16,-13-2-4 0,13 2 7 15,0 0-2-15,0 0 2 0,-13-3-1 0,13 3 3 16,-7-5-2-16,7 5-2 0,-7-10-3 0,5 6 1 16,-2-4-5-16,2 0 2 0,-1 2 0 0,3-6-2 0,-3 0 6 15,1 0-1-15,0-1 5 0,0 4 9 0,0-3-2 16,0 1 5-16,1 0-2 0,-3 2-3 16,1 3 3-16,2-5-7 0,-2 4-1 0,2 0-6 0,1 7 2 15,-5-9-2-15,0 4-2 0,5 5-2 16,-2-8-4-16,2 8-4 0,-5-6-9 0,5 6-15 0,-4-5-8 15,4 5-9-15,0 0-12 0,-9-2-11 16,9 2-14-16,0 0-8 0,0 0-13 0,0 0-8 16,0 0-15-16,0 0-22 0,-15 6-8 0,15-6-14 15,-3 7-22-15,3-7-99 0,-3 8-301 0,3-8 134 0</inkml:trace>
  <inkml:trace contextRef="#ctx0" brushRef="#br0" timeOffset="12947.484">10908 14142 126 0,'0'0'134'0,"0"0"-14"0,0 0-7 15,-8 3-10-15,8-3-1 0,0 0-18 0,0 0 8 16,0 0-6-16,0 0-5 0,0 0-3 0,0 0-14 16,0 0 7-16,0 0-3 0,0 0-10 0,0 0-3 15,0 0-6-15,0 0-5 0,0 0-1 0,20-12-4 16,-20 12-4-16,5-8 0 0,-4 3-6 0,-1 5-4 16,0-10-1-16,2 3-4 0,-2 7 1 0,0-15-3 15,0 4-2-15,0 11 5 0,-2-16-2 0,1 6-1 16,-3 2-4-16,0-2 1 0,0 2 2 0,0-1 2 15,-2 2-4-15,3 2-1 0,-2-2 6 0,5 7 8 0,-7-8-3 16,4 6-2-16,3 2 5 0,-8-6-3 16,8 6-2-16,-8-2-4 0,8 2-5 0,0 0 5 15,-16 8-4-15,11 1-4 0,-3 0 7 0,-2 4 3 16,0 2-2-16,0 0 6 0,1 2 0 0,0 0-2 0,2 1-4 16,1 1 0-16,-1-1-2 0,4-4 3 0,3 3-5 15,0-2 0-15,0-3 2 0,0 0-1 0,2 2 0 16,2-3-3-16,2 2-3 0,1-5 0 15,1 3-3-15,1-3 3 0,1 0-4 0,-2-1 0 16,3-2-3-16,5-1 1 0,3-1 3 0,-2-2-1 0,5-2-2 16,-4 1-1-16,4-3-2 0,-3-2 3 0,0 3-3 15,0 0-1-15,-1-3 0 0,-3-2 0 0,3 2-1 16,-4-4 3-16,-2 5-4 0,-3-4 2 16,0 2-4-16,-2-4 4 0,0 3-6 0,0-3-5 0,-2 0 10 15,1-1-6-15,-3-1-5 0,3-3 2 0,-3-2-8 16,0-1-7-16,-1-2 6 0,0-4-7 15,0-4-3-15,-1 0-1 0,1 0 4 0,-2 4-8 16,0-3 6-16,-2 2 4 0,0-2 3 0,-1 11-3 0,0-4 5 16,0 1 4-16,-3 1 2 0,1 2 2 0,-1 4 0 15,0 2 0-15,0-2 8 0,-1 4 1 16,1-1 4-16,-1 1 1 0,2 0 3 0,0 4 2 0,3-3 3 16,2 7 4-16,-9-5-1 0,4 0 2 0,5 5-5 15,-4-4 1-15,4 4-1 0,0 0 4 0,0 0 4 16,0 0 1-16,0 0-1 0,-10 14-2 0,8-5 5 15,0 1-2-15,1 7 3 0,-1-6-1 0,2 3 1 16,0 3 0-16,0-1-4 0,0 2 4 0,0-1-4 16,3-1 0-16,-1 0 1 0,2 2 1 0,1-1 0 15,-1-2-1-15,-1 2-1 0,2-1-4 0,0 1 0 16,1-2 7-16,1 0-12 0,-1-1 3 0,0 1 1 16,1 2-1-16,2-1-5 0,-4-3 1 0,0-1-1 0,1 3-4 15,-2-4 1-15,4 1 2 0,-4-1 0 16,-1-1 0-16,1 1-2 0,2-2 0 0,-3 0-2 15,1-1 0-15,1-1 0 0,-2 1 0 0,-1-3 0 16,1-1 0-16,-3-4-3 0,0 8 4 0,0-8 1 16,5 5 0-16,-5-5-3 0,0 0 3 0,3 7 3 15,-3-7-4-15,0 0-3 0,0 0-2 0,0 0 0 16,0 0 2-16,0 0 1 0,0 0-6 0,0 0-1 16,0 0-6-16,-12-20 2 0,11 12-4 0,-1-3-4 15,1 2 1-15,-1-7-3 0,4-1-2 0,-1-1-1 16,1 1 2-16,2-3 2 0,0 1 1 0,-1 0 3 15,4 2-4-15,-1 2 7 0,-2 3-3 0,1 3 2 16,1-1-1-16,0 2 3 0,-2 2 2 0,-1 1-4 16,4-1 2-16,-1 2-1 0,-2 1 8 0,-4 3-4 0,11-5 0 15,-5 4 3-15,-6 1-1 0,11 0 0 0,-11 0 4 16,0 0-7-16,14 4 3 0,-9-2 3 16,1 1 9-16,0 1-1 0,0 1-1 0,-1-1 4 0,2 0-4 15,-1 2-1-15,-2 0 3 0,3-1-2 0,0 0 5 16,-1 1-7-16,-1-4 7 0,0 3-7 0,2-1 4 15,-2 0-4-15,1-1 5 0,1 0-3 0,-2 0-1 16,-5-3-2-16,12 3 3 0,-5-3-5 16,-7 0 3-16,14 0 0 0,-14 0 0 0,12-2-3 0,-6 0 0 15,-1-2 3-15,-5 4-1 0,8-5-6 0,-2-1 4 16,-3 0-4-16,1 2 4 0,-2-2-3 0,2-2-3 16,-2 1 0-16,1-3 1 0,-2 0-2 0,0 3 0 15,2-3 2-15,-3 0 2 0,1 0 0 0,1-1-5 16,-2 3 3-16,0 8 3 0,0-14 2 0,0 7-2 15,0 7-1-15,-2-10 3 0,2 10-2 0,0-8 4 16,0 8-3-16,0 0 4 0,-2-8 2 0,2 8-5 16,0 0 5-16,0 0 0 0,0 0-4 0,-2-7 3 15,2 7 0-15,0 0 2 0,0 0 3 0,0 0 1 16,0 0 3-16,0 0-1 0,0 0-3 0,-1 26 2 16,1-26 0-16,3 11 3 0,-2-1-1 0,0-3 0 15,2 0 0-15,0 1-2 0,-1-1-2 0,1 0 0 16,-1-1-4-16,4 1 0 0,-3-1 0 0,2 0 1 15,-5-6-2-15,8 7-3 0,-3-4-10 0,-1 1-4 16,-4-4-5-16,10 4-15 0,-10-4-19 0,9 1-22 16,-9-1-26-16,9-2-18 0,-9 2-21 0,11-4-43 15,-7 0-162-15,-4 4-372 0,4-9 165 0</inkml:trace>
  <inkml:trace contextRef="#ctx0" brushRef="#br0" timeOffset="13113.049">11484 13668 114 0,'-11'-2'185'0,"3"1"-14"0,8 1-23 15,-15 0-16-15,15 0-10 0,-15 3-13 0,11-3-28 16,4 0-14-16,-9 7-16 0,9-7-15 0,-8 5-43 16,8-5-15-16,-1 7-28 0,1-7-22 0,0 0-22 0,-1 8-69 15,1-8-174-15,0 0 77 0</inkml:trace>
  <inkml:trace contextRef="#ctx0" brushRef="#br0" timeOffset="13414.668">11570 13491 33 0,'0'0'195'0,"0"0"-15"0,2-8-10 0,-2 8-4 16,0 0-11-16,0 0-7 0,0 0-2 15,0 0-2-15,0 0-6 0,7 21-3 0,-3-10-3 16,0 1-12-16,1 2-7 0,2 1-7 0,0 2-6 0,-1 2 8 16,-1 5-9-16,-1-6-8 0,0 2-11 15,3-2 4-15,-1 1-14 0,0 6-8 0,0-8-2 0,-2 1-10 16,-1 3-2-16,0-3-1 0,3-1-6 0,-6 1 4 16,4-2-12-16,-2 1-7 0,-1-2-9 0,1 2-20 15,-1-3-14-15,-1-3-14 0,3 1-17 0,-2 0-24 16,0-3-23-16,-1-2-8 0,3 0-18 0,2 1-2 15,-3-3-6-15,3-1-8 0,2-1-12 16,-7-3-20-16,13-1-19 0,-13 1-106 0,15-9-317 16,-5 3 142-16</inkml:trace>
  <inkml:trace contextRef="#ctx0" brushRef="#br0" timeOffset="14131.362">12070 13617 124 0,'3'-8'157'0,"3"-1"-12"15,-5 2 5-15,-1 7 1 0,2-10-3 0,1 5-7 16,-3 5-1-16,0 0-8 0,0-10-12 0,0 10-16 16,0 0-6-16,0 0-12 0,-13-2-5 0,13 2-9 15,-14 2-1-15,14-2-1 0,-18 5 0 0,8-1 3 16,-4 2-8-16,2-2-2 0,-5 6-4 0,0-1-4 16,-1 1 0-16,3 1-6 0,-5 1 3 0,4-1-7 15,0-1 0-15,4 1-5 0,-2 1 1 0,1 2-6 16,0-2-6-16,3 1 0 0,1 2 3 0,1-2-7 15,3-2-3-15,3-1-4 0,-2 0 1 0,2 0-8 16,1 0 1-16,0 2-4 0,2-3 3 0,0 1-5 16,2-3 2-16,1 0-1 0,1-2 3 0,0 1-7 15,1-2 3-15,1 1-4 0,-1-3 7 0,3 1-7 16,0-3-1-16,3 0 2 0,-3-3-1 0,2 1-2 16,-1 1 2-16,-1-4-1 0,3-1-2 0,-2-1-3 15,0-1 1-15,0 1 1 0,-1-3-1 0,2-2-4 16,-1-2 1-16,0-1 2 0,-1-1-5 0,0 1-2 15,-4-2 0-15,1-2-2 0,1-6-10 0,0 1 2 16,-3-2 0-16,0-1 0 0,-3 0 5 0,2 1-4 16,-2 0 4-16,-1-2 5 0,-1 2-8 0,0-1 2 15,-3 1 3-15,0 1 2 0,-1 2 1 0,0-2-2 0,-2 6 6 16,4 2 0-16,-3 1-1 0,3-2 3 0,-5 3 2 16,2-2-10-16,0 3 12 0,3 4-2 15,-4-1 1-15,6 2-2 0,-3-2 1 0,-2 4 1 16,2 0 1-16,-1 3 0 0,5 4 2 0,-4-9 2 0,4 9-2 15,-4-5 1-15,4 5-3 0,0 0 2 0,-6-7 1 16,6 7-4-16,-7-2 3 0,7 2 0 16,0 0 0-16,0 0-2 0,-7 10 6 0,3-4 4 15,-1 2 3-15,1 0 1 0,3-1-2 0,-1 3-2 0,1 1 5 16,0 1 0-16,-4 0-3 0,5 0-1 16,0 3 1-16,2 2-1 0,2-3 8 0,0 3 5 0,0 0 1 15,2 1 3-15,1-1-1 0,0 0 0 0,2 1 5 16,1 4 2-16,1 2-3 0,1-2 0 0,0 0-1 15,1 2 4-15,1-2 1 0,1 0 4 0,-1-1-1 16,3 3-3-16,-2-4-6 0,1-1 0 0,0 1 2 16,1 1-6-16,-6-4 2 0,4 5-4 0,-4-7-4 15,2 1-4-15,-1-4-2 0,-2 3-3 0,0 0-9 16,-2-4-11-16,-1-1-20 0,0 0-20 0,1-1-21 16,0-1-28-16,-3 2-23 0,-1-3-23 15,0 3-29-15,-1-5-28 0,-2 2-223 0,-1-7-462 0,0 6 204 16</inkml:trace>
  <inkml:trace contextRef="#ctx0" brushRef="#br0" timeOffset="17030.044">18595 11721 25 0,'0'0'101'0,"0"0"-8"16,0 0-4-16,0 0-6 0,0 0-8 0,0 0 5 16,-5 4-15-16,5-4 5 0,0 0-5 0,0 0 1 0,0 0-3 15,-5 5-1-15,5-5-6 0,0 0 1 0,0 0 0 16,0 0-1-16,0 0-8 0,0 0 8 0,0 0-5 16,0 0-9-16,0 0-1 0,0 0-2 0,0 0-3 15,0 0-6-15,0 0-8 0,0 0 2 0,0 0-3 16,0 0-2-16,0 0-15 0,0 0 11 0,0 0-3 15,0 0 6-15,0 0-4 0,0 0 1 0,0 0-6 16,0 0 1-16,0 0-2 0,0 0 4 0,0 0-5 16,0 0 0-16,0 0 1 0,0 0 0 0,0 0-3 15,0 0 2-15,0 0-5 0,0 0 1 0,0 0-3 16,0 0 12-16,0 0-7 0,0 0 0 0,0 0-1 16,0 0-2-16,0 0 4 0,18-12-4 0,-18 12-1 0,10-4-1 15,-5 1 6-15,-5 3-8 0,11-6 1 0,-7 2 2 16,1 1-1-16,2 1-3 0,-7 2 11 15,10-8-2-15,-3 4-7 0,-1 1-2 0,2 0 3 0,1-3 3 16,-4 1 0-16,6-1 0 0,-2 0-7 0,0-2 9 16,2 1 2-16,0-1 5 0,1 1-4 0,4 0 7 15,0-5 4-15,0 2-6 0,2-1 0 0,1 3 3 16,-1-3 1-16,0 0-2 0,8 0 0 0,-7 3 3 16,6-5 1-16,-2 1 0 0,2-1-4 0,-6 5 3 15,-1 1-1-15,2-1-4 0,0 1 7 0,0 0 0 16,0 0 0-16,0 1-2 0,-2 0-7 0,2-1 4 15,-4 1 0-15,1-1-1 0,1 2-1 0,-3-1 0 16,2-1 0-16,-6 1 4 0,7-2-9 0,-6 4 5 16,0 0 0-16,6-2-3 0,-2-1-2 0,-4 2 4 15,4-3-4-15,-1 0-4 0,0 3 4 0,-2-1-4 16,-3 1 2-16,2 0-6 0,-2 3 8 0,-4-1-3 0,4-1-1 16,1 1-1-16,-2-2 2 0,-4 4-6 0,-5 1-8 15,9-4-6-15,-9 4-17 0,5-4-18 0,-5 4-11 16,0 0-7-16,0 0-24 0,0 0-11 15,0 0-12-15,0 0-13 0,-22-3-159 0,22 3-310 0,-23 3 138 16</inkml:trace>
  <inkml:trace contextRef="#ctx0" brushRef="#br0" timeOffset="18982.055">18779 11323 103 0,'4'-5'122'0,"-4"5"-13"0,0 0-1 0,0 0 4 15,0 0-8-15,0 0 6 0,0 0 1 0,0 0-1 16,0 0-3-16,0 0 7 0,0 0-10 0,0 0 1 15,0 0-4-15,0 0-9 0,-6 22-8 0,2-18 0 16,-1 0-1-16,-3 5-7 0,1-2 1 0,1-1-10 16,-1 2-1-16,-1 0-8 0,-2 0-5 0,1 1-5 15,0 0-7-15,-2-2 3 0,3 2-5 0,-5 2-5 16,3-3-3-16,-3 1-3 0,4 2-2 0,0-2-4 16,0-2 1-16,0 0-3 0,4-3-3 0,-2 4-8 15,-1 1 5-15,0-3-2 0,3-1 0 0,0 1-3 16,0-2-1-16,-2 1-7 0,4 1 0 0,-1-2-1 15,4-4-5-15,-7 4 0 0,7-4-6 0,-5 4-1 16,5-4-8-16,0 0 1 0,-6 5-3 0,6-5 2 0,0 0 0 16,0 0-4-16,0 0 6 0,0 0-5 15,0 0-5-15,0 0 1 0,0 0-8 0,0 0-8 16,18-20-7-16,-14 16 10 0,1-2 3 0,2-2-1 0,3 1 2 16,0-2-3-16,1-3 2 0,2 1 4 0,-4 3 3 15,4-3 3-15,-1 1-6 0,1-2 10 0,-2 5-1 16,-4 0 8-16,2 0 1 0,0 1-1 0,0 1 7 15,-2-2-3-15,0 3 6 0,-3 1 0 0,-4 3 8 16,10-6 0-16,-6 3 0 0,-4 3 4 0,7-4 0 16,-7 4 3-16,6-2 12 0,-6 2 0 0,0 0 6 15,0 0 7-15,0 0 3 0,0 0 14 0,0 0 2 16,0 0-8-16,0 0 0 0,0 0 1 0,-8 22 0 16,3-15-4-16,-1 2-1 0,-1 2-7 0,-1-2 0 0,2 3-3 15,-1-3-1-15,-1 2-2 0,-3 3 2 16,5-2-6-16,-3 1 0 0,-1-2-2 0,0 1-2 15,1-2-2-15,-1-3 0 0,3 3-3 0,1-3-5 16,-3 3 4-16,1-3-3 0,2 1 0 0,1 0-4 0,-1-3 1 16,1 3-2-16,-5-3-1 0,5 2 1 0,0-4-4 15,0 4 4-15,1-4 0 0,4-3-2 0,-10 9-1 16,6-4 0-16,1 0-3 0,-1 0 1 0,-1 0 2 16,1 0 0-16,1 1-2 0,-2-2 1 0,5-4-3 15,-7 8-5-15,7-8-2 0,-2 6-5 0,2-6-8 16,-4 4-7-16,4-4-1 0,0 0-4 0,0 0 2 15,0 0-7-15,0 0 9 0,0 0 1 0,0 0-2 16,0 0-9-16,0 0-3 0,0 0-1 0,18-13-1 16,-14 7 0-16,2-2 2 0,0-3-6 0,1-3 10 15,3 4-11-15,0-5 12 0,-1 0 4 0,1 0 4 16,-1-3-3-16,3 4 3 0,-1-1 9 0,1-1 5 16,1 1-10-16,-2 0 7 0,-2 5 6 0,-4 0 2 0,5 1 2 15,-2-1 1-15,-2 3 2 0,0-1 9 16,0 1 4-16,-1 2 3 0,1 0 7 0,-1 1 0 0,-5 4-1 15,8-6 3-15,-3 4 4 0,-5 2 7 0,8-2 11 16,-8 2 3-16,0 0 10 0,0 0 1 0,0 0 5 16,9 10 1-16,-9-10-2 0,-1 12-3 0,-2 2-4 15,0 0 6-15,-3 1-8 0,0 2 0 16,-1-3 1-16,1 4-8 0,-3-4-2 0,1 3-2 0,1-2 1 16,0 2-4-16,-1-4 1 0,1 4-5 0,-2-2-5 15,4-4-2-15,0 1 1 0,-2 1-8 0,-3 2 1 16,2-2-1-16,3 3-4 0,-1-5 1 0,0-2-2 15,1-2-4-15,-1 3 4 0,3-1-3 0,-1-4 1 16,-1 4-7-16,2-3 1 0,3-6-3 0,-5 11 4 16,1-7 0-16,2 2-1 0,2-6-1 0,-6 6-2 15,6-6-5-15,-2 5 3 0,2-5 1 0,0 0 1 16,0 0-4-16,-4 7 2 0,4-7-4 0,0 0 6 16,0 0-4-16,0 0 0 0,0 0-3 0,-4 6-2 0,4-6 0 15,0 0 2-15,0 0-4 0,0 0 5 16,0 0-4-16,0 0 0 0,0 0 3 0,0 0-1 15,0 0 2-15,18-16 0 0,-11 13-4 0,0-1 2 0,1-1 0 16,2-1 4-16,0 2-2 0,2-1-1 0,-2 0 0 16,4 1 4-16,-2 0-1 0,5 0 1 15,-5 1-3-15,-1 1 4 0,2-1-2 0,0 1 3 16,0 0 0-16,0 1-2 0,1 0-2 0,-3 1 3 0,-1 1-3 16,0 0 7-16,1 2-2 0,-3-1 0 0,2 0-1 15,-3-1 5-15,-2 2-4 0,-5-3 2 0,10 4-2 16,-6-3 2-16,-4-1-1 0,0 0 0 0,8 5 2 15,-8-5 3-15,0 0-4 0,0 0 6 0,0 0-4 16,0 0 6-16,0 0-2 0,0 0-2 0,0 0 0 16,0 0-1-16,0 0 3 0,-28-13-6 0,24 7 1 15,-2-2 1-15,0 0 0 0,-1-5-3 0,3 1 0 16,-1-5 1-16,-2 0-3 0,3-1 4 0,0 0 2 16,1-8-3-16,-2 9-1 0,3-3 6 0,-2 1 2 0,0 3 5 15,0-1 15-15,0 7 3 0,2-1-4 0,-3-2-2 16,2 4 1-16,-2 0 4 0,1 1 6 15,1 3 1-15,-1-3-1 0,0 3-9 0,4 5 3 16,-7-10-9-16,2 8 1 0,5 2-6 0,-9-5 2 0,9 5-6 16,-10-2 1-16,10 2 1 0,-8-1-5 0,8 1-1 15,0 0 2-15,-8-2-8 0,8 2 3 0,0 0 0 16,0 0 0-16,0 0-3 0,-9-2 0 0,9 2-4 16,0 0 1-16,0 0 0 0,0 0 2 0,0 0-1 15,0 0-3-15,0 0-2 0,0 0 1 0,0 0 2 16,0 0 3-16,-7-3-3 0,7 3 3 0,0 0-3 15,0 0 1-15,0 0 0 0,0 0 3 0,0 0-8 16,0 0 6-16,0 0-6 0,0 0 4 0,0 0-4 16,0 0 5-16,0 0-6 0,-8 7 0 0,8-7 3 15,0 0 0-15,0 0-3 0,0 9 1 0,0-9 1 16,0 0 3-16,0 0-4 0,3 16 0 0,-3-16 2 16,4 12 5-16,-4-6-9 0,2 4 5 0,2 1-3 15,-2 2 3-15,1-1 0 0,0 0-1 0,-2 0-1 0,3 2 4 16,1 2-4-16,-4-1-2 0,3-3 3 15,2 5-1-15,-3-3 2 0,2 2 7 0,-1-3-9 16,1 1 1-16,-2-2-3 0,-1-1 7 0,0 0-4 0,-1 2-3 16,-1-4 9-16,1 0-7 0,0-1 0 0,-3 1 4 15,1-1 4-15,1-8-7 0,-4 12 2 16,1-4 2-16,0-3-4 0,3-5 1 0,-6 9-2 0,1-5 3 16,0 1-4-16,-1-2 5 0,6-3-4 0,-12 5 0 15,4-2 3-15,-2-3 2 0,0 1-8 0,3-1 2 16,7 0 1-16,-13 0 8 0,13 0-3 0,-12 0-5 15,12 0 5-15,-13-1-5 0,13 1 1 0,-9-1-4 16,9 1 0-16,0 0 6 0,-10-3-4 0,10 3-3 16,0 0-4-16,0 0-7 0,0 0-11 0,-8-2-17 15,8 2-7-15,0 0-13 0,0 0-11 0,0 0-13 16,0 0-17-16,0-10-19 0,0 10-27 0,0 0-13 16,9-13-29-16,-2 5-20 0,-1 1-55 0,3 0-146 15,-3-4-448-15,5-2 198 0</inkml:trace>
  <inkml:trace contextRef="#ctx0" brushRef="#br0" timeOffset="19962.713">19620 10943 78 0,'-3'-13'132'0,"3"7"-13"0,0 6-1 0,-3-13-6 16,1 9-19-16,2 4 1 0,0 0-4 15,-4-10-8-15,4 10-7 0,0 0-7 0,0-8 2 16,0 8 7-16,0 0-4 0,0 0 16 0,0 0 13 0,0 0 0 16,0 0-1-16,0 0 1 0,0 0 6 0,0 0-4 15,1 34-1-15,2-25-1 0,-1 8-9 0,1 1-5 16,1 1 3-16,0 6-6 0,3 2-5 0,-2-1-7 16,1-2-4-16,2 2-1 0,-2-1-4 0,2 1-7 15,-2-1-7-15,2 0-2 0,-2 0-6 16,0-1-2-16,0-1-3 0,1-4 2 0,-3 7-7 0,1-6-4 15,-2-2-3-15,-2-2-3 0,2-1-1 0,-1-2 0 16,1-2-4-16,-2 0-1 0,2 0-1 0,-3-4-4 16,1 0 3-16,-1-7-7 0,-1 11 7 0,1-11-4 15,-3 10 1-15,3-10-2 0,-5 5 2 0,5-5-4 16,0 0-5-16,0 0-2 0,-15-9-5 0,15 9-7 16,-12-13 5-16,5 2-8 0,3-4-5 0,-3 1 0 0,2-6-3 15,1-6 0-15,-1-1-7 0,4 0-3 16,-1-5 4-16,2-1-8 0,1-1-5 0,3-15 3 15,-1 3 5-15,5 9-3 0,-3 4 8 0,2-3-1 0,0 3 4 16,0 2 2-16,0 0 3 0,2 5 0 16,-1 2 4-16,1 5 2 0,-1 6 1 0,-1-2 0 0,1 0 6 15,1 7-2-15,0-2 0 0,-1 4 1 0,3 1 3 16,-3 1-3-16,-2 4 3 0,-6 0 2 0,13-2 8 16,-13 2 9-16,9 7 7 0,-5-1-2 0,-2 1 5 15,-1 2-4-15,-3 1 2 0,-1 3 2 0,1-2-3 16,-3 4-1-16,-3 0 2 0,-1 2-4 0,1-3-1 15,-2 2-2-15,3-1-2 0,-1-1-14 0,0-5-5 16,1 2-12-16,1-1-10 0,1 0-16 0,0-1-19 0,-1 0-19 16,2 2-12-16,3-2-9 0,-2-2-11 15,3-7-16-15,3 10-9 0,-3-10-17 0,5 8-13 16,0-4-153-16,-1-2-347 0,3 1 153 0</inkml:trace>
  <inkml:trace contextRef="#ctx0" brushRef="#br0" timeOffset="20531.513">20143 11026 103 0,'0'0'126'0,"0"0"-7"0,0 0-3 16,1-9-8-16,-1 9 7 0,0 0 3 0,0 0 1 15,-8-9-6-15,8 9 7 0,-7-4-2 0,7 4 6 16,-8-3-1-16,8 3-7 0,0 0-10 0,-18 2 2 16,9 0-7-16,-1 3-6 0,1 3-8 0,-1-3 1 15,-4 4-5-15,2 2-6 0,-3 3-5 0,3-1-7 16,0-1-4-16,1 2-1 0,4 0 1 0,-2 1-13 16,3-1 0-16,0-2-4 0,1 4 0 0,3-5-12 15,-1 1-2-15,3 0-3 0,0 1-1 0,0-2-6 16,2-1 1-16,0-2-3 0,1 2 1 0,2-2-8 15,0-2 2-15,-1-2-5 0,2 2 1 0,0-2-1 16,1-2-1-16,0-1-8 0,4 0 0 0,-1-2-7 16,-1 0-5-16,4-1-4 0,-5-2 0 0,3 1-3 0,-2-4 2 15,1 0-9-15,2-1 4 0,-2-2-3 16,1-2 2-16,-2-1 0 0,1-3 3 0,-2 1 0 16,1-1 2-16,1-4 2 0,-2 4 5 0,-3-2-2 15,-2 3 6-15,-1 3 2 0,-1 2-2 0,1-1 2 0,-4 3 9 16,4 1 16-16,-2 7 10 0,0-12 5 0,0 12 3 15,0-10-1-15,0 10 2 0,0 0-5 0,0-9 0 16,0 9 2-16,0 0 3 0,0 0-1 0,0 0 3 16,0 0 1-16,0 0 2 0,-11 21-1 0,10-9-5 15,-3-3-2-15,3 4-4 0,1-1-1 0,-1 1-2 16,2-1-3-16,-1-1-3 0,0 2-5 0,0-1-7 16,4 0-7-16,-3-2-11 0,0 2-11 0,5-3-12 15,-4-2-11-15,1-1-11 0,1 1-23 0,-1-3-17 16,1 1-16-16,1 0-8 0,-5-5-20 0,9 2-16 15,-9-2-18-15,0 0-11 0,16-7-22 0,-10 3-158 16,-2-4-390-16,-2-1 173 0</inkml:trace>
  <inkml:trace contextRef="#ctx0" brushRef="#br0" timeOffset="20912.253">20323 10937 2 0,'1'-6'181'0,"-1"6"1"15,2-11-4-15,-2 11-10 0,2-9-10 0,-2 9-15 16,0-5-13-16,0 5-11 0,0 0-15 0,4-7-4 0,-4 7-5 15,0 0 3-15,0 0 1 0,15 6-1 0,-15-6-2 16,11 6-7-16,-5 2-5 0,3 1 2 16,-2 1-9-16,1 4-8 0,-1-4-1 0,-1 0-9 15,2 4 0-15,-1 1 0 0,2 2-5 0,0-3 1 0,-4 1-10 16,1-3 1-16,-1-2-7 0,-3 1 0 16,1-1-8-16,0 0 1 0,-2-5-8 0,0 5 0 15,-1-10 0-15,0 10 1 0,0-10-3 0,0 10-1 0,0-10-3 16,-4 7 0-16,4-7-1 0,-8 4-2 0,8-4 0 15,-6 2 0-15,6-2 0 0,0 0 3 0,0 0 1 16,-15-5-4-16,15 5-4 0,-7-8 10 0,2 2 0 16,2-1-5-16,1 0-2 0,2 7 6 0,0-16-1 15,-1 4 2-15,-1 1-3 0,2 2-2 0,2-3-3 16,-1 0-2-16,4-3-2 0,0 0 0 0,-1 3-6 16,3-3 6-16,1 0-7 0,3-2-13 0,-2 2-12 15,2 2-14-15,2-3-16 0,-6 0-18 0,5 2-21 16,-4 2-21-16,1-1-19 0,-1 4-21 0,-2-1-22 15,1-1-18-15,1 2-33 0,-3 4-142 0,-1-2-396 16,-2 2 175-16</inkml:trace>
  <inkml:trace contextRef="#ctx0" brushRef="#br0" timeOffset="21250.954">20584 10849 79 0,'-4'9'141'0,"4"-9"-6"0,0 10-12 0,0-10-5 15,0 10-8-15,0-10-13 0,0 9-8 0,5-4-10 16,-5-5-6-16,6 5-2 0,-1-3-4 15,2 1-8-15,-7-3-9 0,14 3 1 0,-4-2-7 0,-1-2-4 16,0-2-8-16,1 2 0 0,0-3 3 0,1 0-11 16,-2-1 0-16,-3-1-7 0,3 1 9 0,-3-1-11 15,-2 0 3-15,0 0-8 0,-4 6 3 0,5-9 5 16,-5 9 10-16,0-8 7 0,0 8 9 0,0 0 8 16,-6-13 10-16,6 13 12 0,-7-7 2 0,7 7 0 15,-7-1 0-15,7 1 7 0,-12 1-1 0,12-1 3 16,-13 6 0-16,4-2-3 0,1 1-1 0,0 1-5 15,-1 2-6-15,3-3-9 0,1 4 0 0,-1-1-5 16,2 1-3-16,1 2-4 0,1-2-8 0,2 3 2 16,2-3-9-16,-1 0 2 0,3-2-9 0,0 2-12 0,1-2-4 15,3 2-15-15,-1-5-8 0,2 0-16 16,2-1-14-16,0 0-21 0,0 0-18 0,1-2-21 16,2-1-15-16,0-1-15 0,1-1-25 0,1-5-11 0,-3 3-18 15,2-4-15-15,-3 2-142 0,-1-2-369 16,1-5 164-16</inkml:trace>
  <inkml:trace contextRef="#ctx0" brushRef="#br0" timeOffset="22047.034">20914 10797 52 0,'3'-7'119'0,"-3"7"18"0,1-10 3 0,-1 10 4 15,0-10-3-15,0 10 1 0,0 0 2 0,0-9-4 16,0 9-2-16,0 0-11 0,0 0-6 16,0 0-8-16,-3-10-6 0,3 10-6 0,0 0 2 0,0 0 0 15,0 0 1-15,0 0-3 0,0 0-5 0,-3 25 1 16,3-16 0-16,-2 0-6 0,0 2 3 0,1 1-8 15,1 0-6-15,0 1-3 0,0-4-8 0,1 3-5 16,1 0 1-16,0 0-2 0,0 0-3 0,1 0-8 16,1-1-5-16,-3-2-4 0,3 3-2 0,-1-6-10 15,-2 0 3-15,1 0-3 0,-2-6-3 0,5 10-5 16,-3-6-2-16,-2-4-1 0,3 7 1 0,-3-7-4 16,0 0-2-16,3 4 1 0,-3-4-2 0,0 0-4 15,0 0-3-15,0 0-1 0,0 0 1 0,4-20-20 16,-4 14-4-16,2-4-1 0,-2-2-4 0,2 0-13 15,-1-4-6-15,2-4-4 0,2 1 1 0,-3 1 3 16,1 0 5-16,1 0 4 0,0 3 2 0,-1 3 2 16,-1 7 8-16,-1-4-2 0,0 2 5 0,-1 7-1 15,3-15 2-15,-2 10 2 0,-1 5 3 0,0 0-2 0,5-5 6 16,-5 5 1-16,0 0 3 0,0 0 4 0,13 3-3 16,-13-3 4-16,9 8 6 0,-4-3 1 15,-1-1-5-15,3 5 4 0,-2-4-4 0,2 3-1 0,-1-1 4 16,1-1 0-16,1 0-2 0,0 1-1 0,1-1 1 15,-1-2-1-15,1 2-2 0,1-2 4 16,-3-3 1-16,1 0-6 0,-1 0 5 0,2-1-4 0,2-1-1 16,-2-1-2-16,3-1 7 0,-3-1-6 0,-4 0 0 15,3-1-1-15,-1-1 2 0,1-2-4 0,1-6 1 16,-1 4-4-16,-4 0-8 0,-1-1-7 0,0 1-7 16,4-9-2-16,-5 1-4 0,-1-9-11 0,3-1 4 15,-4 1-2-15,0-4-1 0,0 2 3 0,-4-6 3 16,4 0 1-16,-3 1 5 0,1 0-1 0,-3-2 4 15,0 2 1-15,0 4 8 0,-2-1 4 0,2 7 8 16,-1 5 10-16,-1 2 3 0,0 2-2 0,-1 5 4 16,3 1 5-16,0 1 5 0,1 1-4 0,1 3 0 15,3 4 4-15,-6-8-3 0,6 8-5 0,-7-5 0 16,7 5-1-16,0 0 0 0,0 0 7 0,0 0 10 16,0 0 3-16,-10 12-1 0,9-4 5 0,0 1 9 15,-1 3 0-15,0 5 1 0,2 1 7 0,-1 0-1 16,2 8 3-16,-3-1-2 0,0 0 3 0,2 1 1 15,0 3-2-15,0-5 0 0,3 3 4 0,-2 0-7 16,4-1 1-16,1-2-6 0,-1 1-3 0,4 0-1 16,-2-2-8-16,-1-5-1 0,-1 0-2 0,6 7-2 15,-4-7 0-15,0-2-4 0,3 3 2 0,3-4-2 0,-3 1-8 16,-1 0-3-16,5-6 2 0,-3 3 2 0,1 0-4 16,-1-4-2-16,-1 1-6 0,-1-3-5 0,3-1-2 15,-3-1 1-15,2-2-18 0,0 0-18 0,-2 0-16 16,3-1-7-16,-6-2-22 0,4-2-18 0,0-1-25 15,0 1-23-15,-2-2-16 0,1-1-22 0,-2-2-22 16,2-2-29-16,0-1-204 0,-5 1-480 0,4-4 213 16</inkml:trace>
  <inkml:trace contextRef="#ctx0" brushRef="#br0" timeOffset="22340.271">21382 10593 30 0,'-9'-1'181'0,"9"1"-1"0,-15-2-6 16,10 4-5-16,5-2-6 0,-11-2-8 0,11 2-8 16,0 0-3-16,-12-2-11 0,12 2-7 0,0 0-8 15,0 0-5-15,-10-1-8 0,10 1-1 0,0 0-11 16,0 0-2-16,0 0-1 0,8-16 3 0,-3 10-4 16,4-1 2-16,0-1-5 0,-2 0 6 0,7-3 1 0,0-1-3 15,-1 1-4-15,2 1-7 0,-2 1-2 0,3-2-6 16,-1-2-6-16,-1 5-8 0,1 0-4 15,-2-1-6-15,-1 4-6 0,0 0 0 0,-3 0-9 0,-1 1-4 16,1 0 0-16,-4 1-7 0,2-1-5 0,-7 4-11 16,11-4-14-16,-11 4-15 0,6-3-18 0,-6 3-19 15,0 0-19-15,8-2-23 0,-8 2-26 0,0 0-41 16,0 0-26-16,0 0-47 0,0 0-197 0,0 0-477 16,0 0 210-16</inkml:trace>
  <inkml:trace contextRef="#ctx0" brushRef="#br0" timeOffset="23961.053">21106 14634 42 0,'0'0'138'0,"0"0"-11"0,0 0-15 0,0 0-9 15,0 0-14-15,0 0-1 0,-10-1-18 0,10 1 0 16,0 0-12-16,0 0 6 0,0 0-7 0,0 0 11 16,0 0 6-16,0 0 16 0,0 0 4 0,0 0 9 15,0 0-6-15,0 0-3 0,0 0-12 0,0 0-6 16,0 0-3-16,-2-8-11 0,2 8 1 0,0 0-5 0,0 0-3 15,0 0-4-15,0 0-4 0,0 0-2 0,0 0-11 16,0 0-4-16,0 0-4 0,0 0 0 16,0 0-7-16,0 0-1 0,0 0-2 0,-2-7 2 15,2 7-5-15,0 0-1 0,0 0-1 0,14-4 0 0,-14 4-3 16,13-7 0-16,-6 7 0 0,4-3-4 16,2 1 1-16,0-1 3 0,7-1-4 0,-1-2 0 15,4 1 0-15,4 0-1 0,0-4 1 0,2 6 0 0,7-3 1 16,-2-2-5-16,4 1 3 0,14 0 1 0,-1 0-2 15,1-1-10-15,6-2 1 0,-4 4 2 0,3-2 1 16,3 1-1-16,-1-1 0 0,-1-1 1 0,5 1 6 16,-2-1-3-16,2 1-2 0,-3-1 1 0,3 1 1 15,-6-4-1-15,3 5 1 0,-6 1-1 0,-5-4-1 16,-13 6-1-16,2-2 3 0,-6 1 0 0,2 0-1 16,-3 0 1-16,-7-3-1 0,-3 4-1 0,-1 1 7 0,-2-1-5 15,3-1 2-15,-8 0 2 0,5 3-1 16,-7-1-1-16,7-2 0 0,-9 3 2 0,-3-1 2 15,0-1-5-15,-6 4 4 0,13-6-1 0,-10 2-1 16,2 0 0-16,-5 4-1 0,3-7-11 0,-3 7-14 16,0 0-15-16,-16-5-10 0,5 2-34 0,-10 3-14 15,1-1-18-15,-7 1-19 0,-4 1-2 0,-3-1-10 16,-4 3-137-16,3-2-306 0,-3 2 135 0</inkml:trace>
  <inkml:trace contextRef="#ctx0" brushRef="#br0" timeOffset="25111.821">21263 14407 92 0,'0'0'116'0,"0"0"2"0,0 0-11 0,0 0-11 16,0 0-2-16,0 0-1 0,0 0-7 0,0 0-9 15,0 0 0-15,-11 21-3 0,11-21-4 0,-9 9-1 16,9-9-11-16,-10 8 1 0,4-3-4 0,6-5 2 16,-16 8 1-16,7-1-3 0,3-4-5 0,-4 0-7 15,1 2-2-15,-2-2-1 0,5 1-2 0,6-4-9 16,-19 4-5-16,13-2-1 0,6-2-7 0,-11 5 3 16,11-5-7-16,-9 3-6 0,9-3-3 0,0 0-6 15,0 0 2-15,-9 3-5 0,9-3-2 0,0 0-3 16,0 0 3-16,0 0-6 0,0 0-1 0,0 0 2 15,15-24-2-15,-15 24 2 0,12-11-3 0,-8 5 11 16,-4 6-7-16,9-9 5 0,-2 3-4 0,0 1 2 16,-7 5 7-16,9-7-4 0,-9 7 0 0,11-7 4 15,-11 7-4-15,7-5-2 0,-7 5 5 0,0 0 0 16,11-2 0-16,-11 2 18 0,0 0 9 0,0 0 10 16,0 0 9-16,0 0 2 0,0 0-3 0,-4 19 6 15,-3-11 7-15,2 1 2 0,-2 1-9 0,-5-1-2 16,0 5-1-16,4-4-3 0,-7 2-5 0,4 2 1 15,-4-4 2-15,3 3-5 0,-5 0 5 0,6-2-4 16,-1 0-1-16,5-3-3 0,-4 3-4 0,1-6 0 16,6 3-1-16,-6-3-3 0,2 1-10 0,2-1 4 15,1 0-6-15,0-1 3 0,-1 0-1 0,6-4-4 16,-8 5 0-16,4-2-1 0,4-3-5 0,-4 4 0 16,4-4 1-16,0 0-8 0,-8 3 9 0,8-3-6 15,0 0 4-15,0 0-5 0,-5 5 4 0,5-5-9 0,0 0 3 16,0 0-2-16,0 0-2 0,0 0 2 15,0 0 2-15,0 0 0 0,0 0 2 0,0 0 1 16,0 0-4-16,15 7 2 0,-15-7 1 0,11 0 1 16,-2 2-2-16,-9-2-1 0,12-2 4 0,0 4-2 0,-2-1-3 15,1 1 3-15,1-1 3 0,-2 0-4 0,1 2 4 16,4 0-2-16,-5-2 3 0,4 2-6 0,0 1 8 16,-2 1-7-16,-1-4-1 0,2 3 3 15,-1 0-2-15,2 0-1 0,0-1 4 0,1-1 0 0,0 4-2 16,-4-3-4-16,0 2 6 0,2 0 0 15,-4-3 6-15,2 4-7 0,-3-4 1 0,0 2-2 16,3-2 0-16,-6 0-2 0,4-1 1 0,-9-1 2 16,9 3 2-16,-9-3-2 0,0 0 3 0,7-3 0 15,-7 3-4-15,0 0 3 0,11-7 0 0,-11 7 2 0,2-11-2 16,-2 3 3-16,0-4-4 0,-2 3-1 16,2-4 4-16,0-2-2 0,-5-3-1 0,-1-1 4 15,3-6-3-15,-5 0 2 0,3 6 6 0,-5-8 1 16,4 2 9-16,-2 1 14 0,-1 0 5 0,1 5 1 0,-1 2 1 15,0 3-1-15,0-1 0 0,1 1-4 0,-3 2 0 16,4 4-4-16,0-1-6 0,2 2 1 0,0 2-5 16,0-1-5-16,2 2-6 0,3 4-19 0,-11-5-20 15,11 5-20-15,-5-2-10 0,5 2-19 0,0 0-13 16,-13 1-23-16,13-1-8 0,0 0-28 0,-9 11-8 16,9-11-2-16,-8 6-12 0,6-2-26 0,-2 0-105 15,4-4-327-15,-11 10 144 0</inkml:trace>
  <inkml:trace contextRef="#ctx0" brushRef="#br0" timeOffset="26661.437">22648 13751 71 0,'8'3'151'0,"-8"-3"-19"0,0 0-8 16,9-3-13-16,-9 3-11 0,11-4-24 0,-3 3-5 15,-3-2-5-15,3-1-10 0,0 2-5 0,2-1-10 16,-1-3-13-16,-1 0 0 0,0 0-3 0,-4-1-2 15,3-1 4-15,-3-1-7 0,0 1-7 0,-2 1 3 16,-2 7-7-16,-4-16 16 0,4 9-4 0,0 7 5 16,-6-13 1-16,1 8 9 0,1-2-5 0,-3 4 14 15,7 3 2-15,-7-7-2 0,7 7-4 0,-13-3 0 16,3 3 1-16,1 3 4 0,-3 2 10 0,2 0 6 16,1-1-4-16,-2 4-1 0,2 1 11 0,0 1-8 15,-2 2-5-15,1 3-7 0,2-2 0 0,0 3 2 16,3-2-4-16,2 2-7 0,-1 0 1 0,1-2-6 15,3-2-3-15,3 0-3 0,1-1 0 0,-2 3-4 16,1-2-1-16,0 0 0 0,5-2-5 0,0-1-3 16,4 0 0-16,-1-3 1 0,0 1-2 0,1-2-4 15,6 0 3-15,0-1-1 0,0-3-1 0,-5 0 2 16,5-2-6-16,-5 1-1 0,3-3 2 0,0-2-1 0,4 0-6 16,-9 0 1-16,6-3 2 0,-2 0-3 0,3-4-5 15,-5-1-5-15,2-1-2 0,2-7-7 0,1 1-3 16,0 0-5-16,-7-5-7 0,4 0 0 15,-4-2 1-15,-1 1-5 0,-1-2-2 0,0-1 3 16,0 1-1-16,-6-1 5 0,3 0 2 0,-2 2 1 16,-4 2 5-16,0-1 4 0,0 7-2 0,-2-1 5 0,0 3-1 15,-1 1 9-15,0 1-3 0,2 3 5 0,-1 1 1 16,0 2-2-16,-3 0 5 0,5 2 2 16,-4 2-1-16,4 5 1 0,-6-10 0 0,6 10-1 0,-2-5-5 15,2 5 10-15,0 0 7 0,0 0 0 0,0 0 4 16,0 0 3-16,-10 13 2 0,10-13 8 0,-2 17 12 15,2-8-2-15,-3 3 5 0,-1 0-1 0,2 5 1 16,0-2-1-16,2 2 6 0,-2 1 6 0,2 0-6 16,0 1 3-16,0-2 2 0,0 1-5 0,4 0-4 15,-4 0-2-15,2 1-4 0,-1 0-2 0,5-2-2 16,-6 3-4-16,4-3-1 0,4 1-5 0,-2 5-3 0,-2-6-1 16,5 0-2-16,-3-3-1 0,-1-4-2 15,3 2 0-15,-2-2-2 0,1-2-3 0,-6 2 1 16,6-1 2-16,-4-3-5 0,2 0 1 0,-1-2 0 15,-4-4-4-15,4 8 5 0,-4-8 0 0,4 5-4 16,-4-5 3-16,0 0-1 0,0 0-1 0,0 0 1 16,0 0-3-16,0 0 2 0,0 0-4 0,0 0 3 15,0 0-3-15,0 0 1 0,3-23-4 0,-3 14 1 0,2 3-3 16,-2-4-3-16,2 0 1 0,1-3-2 0,0 3-8 16,1-3 7-16,0 3-6 0,-1-1-1 0,1 2 3 15,-2 0 2-15,2 0-2 0,0 2 2 16,-1 3 1-16,-3 4 2 0,7-8-1 0,-3 4 2 0,-4 4 1 15,7-5-2-15,-7 5 5 0,7 0-4 0,-7 0 1 16,12 2 2-16,-12-2 0 0,11 3 0 0,-7 1-2 16,-4-4 2-16,9 6 3 0,-4-4-2 0,2 3-3 15,-1-1 3-15,-2-1 1 0,3 4 0 0,3-2 1 16,-4 0-3-16,5-2 3 0,1-1 1 0,-3 1-2 16,1-2 4-16,0 2-2 0,1-1 4 0,-1-2-6 15,1 0 5-15,-11 0-3 0,15 0-1 0,-9-2-2 16,4-1 1-16,-4 2 0 0,1-2 2 0,0-2-2 15,2 0 2-15,-5 0 0 0,1 0-10 0,0-4 1 16,2 4 3-16,-6-1-5 0,3-3 4 0,-1-1-3 16,0 0-3-16,1-1 4 0,-4 0 0 0,2 2 2 15,0-3-2-15,-2 2 5 0,0 1 0 0,0-1 2 16,0 10-1-16,-2-12-4 0,2 12 1 0,0-12 0 16,0 12 4-16,0-8-1 0,0 8-1 0,0 0 0 15,-2-11 2-15,2 11-1 0,0 0-1 0,0 0 3 16,0 0 3-16,0 0 0 0,0 0-2 0,0 0 0 15,0 0 6-15,0 0 3 0,-13 19-2 0,12-12 4 16,1-7-4-16,0 12 6 0,0-12 3 0,0 13-2 0,0-6 2 16,1 2-6-16,2-1 0 0,0-1 1 0,1 0-4 15,-1 1 0-15,1-3 3 0,0 1-4 0,3 1 2 16,-2-2-4-16,2 1 5 0,0 1-1 16,-3-2-3-16,4-1-4 0,-4-1 1 0,2 0-10 0,0-1-9 15,-6-2-10-15,11 5-8 0,-8-2-12 0,-3-3-19 16,11 0-9-16,-11 0-19 0,0 0-15 0,14-4-7 15,-10 0-19-15,2-1-41 0,-1 0-15 16,-2-2-169-16,-1-1-388 0,2-4 172 0</inkml:trace>
  <inkml:trace contextRef="#ctx0" brushRef="#br0" timeOffset="26928.358">23494 13198 211 0,'0'0'208'0,"-5"-7"-14"0,5 7-12 16,-7-5-12-16,7 5-16 0,0 0-13 0,-3-5-13 16,3 5 4-16,0 0-2 0,0 0-6 0,0 0-1 15,-7 15-8-15,7-15-10 0,4 12-12 0,-1-4-2 16,-1 1-14-16,2 3-3 0,1 0-9 0,2-2-3 16,2 6-9-16,0-2-2 0,-3 2-9 0,4-2-2 15,-1-1-4-15,-3-2-3 0,2 3-4 0,0-5-1 16,-2 0 0-16,1 0-6 0,0 2-13 0,0-2-20 15,-3 0-22-15,3-1-14 0,-4-2-22 0,1 4-19 16,0-3-24-16,-3-1-20 0,3 3-16 0,-3-3-20 16,-1-6-189-16,4 11-387 0,-4-11 171 0</inkml:trace>
  <inkml:trace contextRef="#ctx0" brushRef="#br0" timeOffset="27127.047">23847 13133 62 0,'0'0'50'0,"5"-3"-22"0,-5 3-19 16,0 0-35-16,0 0-26 0,0 0 12 0</inkml:trace>
  <inkml:trace contextRef="#ctx0" brushRef="#br0" timeOffset="27795.229">24114 13147 81 0,'0'0'163'0,"0"0"-10"0,-13-14-3 16,13 14-2-16,-7-6-14 0,7 6-11 0,-13-5-6 15,4 5-9-15,-4 0-10 0,3 1-3 0,-3 1-4 16,0-1 2-16,1 1-6 0,1 0 2 0,0 2-6 16,-8 2 4-16,2 1-11 0,-2 2 3 0,2-1-8 15,2 1 2-15,-4 0-8 0,4 2 1 0,0-1-4 16,3-1-4-16,-2 4-9 0,2-1 4 15,1 0-4-15,3 3-4 0,-2-3-5 0,2 0-4 0,3-2 7 16,-5 4-14-16,10-3 2 0,-3-1-3 0,2 3-4 16,0-2-1-16,3-2-4 0,1 0-2 0,5 0-1 15,-1 1-1-15,2-3-2 0,1 1-1 0,5-1-4 16,5-1 2-16,-2-2-5 0,2 0 2 0,-2-1 1 16,2-2-4-16,2 2-1 0,-4-3 1 0,4-2-5 15,-3 0-1-15,-2-3-7 0,0 0 4 0,0-2-1 16,-3-1-2-16,1-3-7 0,-3-2 4 0,-1 1-9 15,1-3-6-15,-2-9-4 0,-4 5-1 0,2-6-7 16,-4-3-2-16,1-1-3 0,-4-3 4 0,2 1-1 16,-4-3 4-16,-2 4 5 0,-1 0 0 0,-1 1 8 15,3-1 3-15,-5 1 1 0,-1 0 1 0,2 3 0 0,0-1 1 16,-1 11-1-16,0-4 8 0,-1 3 2 0,-1-1 6 16,0 2-5-16,0 2 4 0,-1 6 4 15,4-1 0-15,2 1 4 0,-3 0 1 0,3 3 2 16,-1 1-1-16,5 4 7 0,-10-1 1 0,10 1 3 0,0 0 5 15,-15 9-1-15,7-2 18 0,1 3 1 0,-1 4 3 16,0 1 3-16,-2 2 4 0,5 1 8 0,-5 7 2 16,6-2-9-16,1 3 6 0,1-8-4 0,0 10-5 15,4-9-2-15,1 6-2 0,3 0-6 0,3 0-2 16,0-1 3-16,2 0-12 0,-2-2-2 16,4 0 0-16,3-1 4 0,-5-6-15 0,2 0-4 15,3-2-12-15,-2 0-19 0,1 0-8 0,2-4-20 0,-2 3-10 16,-1-2-15-16,-2-3-13 0,-1 0-12 0,1-1-17 15,-2 2-15-15,-1-2-11 0,1-2-22 0,-4 1-24 16,1-2-34-16,-5 1-124 0,-2-4-373 0,7 6 165 16</inkml:trace>
  <inkml:trace contextRef="#ctx0" brushRef="#br0" timeOffset="28493.531">23456 13283 20 0,'0'0'115'0,"0"0"6"15,0 0-21-15,0 0-17 0,0 0-4 0,0 0-3 16,0 0 5-16,0 0-8 0,0 0 4 0,0 0 1 16,0 0 4-16,0 0 1 0,0 0 8 0,0 0 10 0,23 7-5 15,-23-7-15-15,8 7 5 0,-6-3-9 0,1 0 6 16,-3-4 5-16,7 9-6 0,-4-1 1 16,1-2-1-16,0 0-3 0,-2 6 2 0,5-4 1 15,-4 4-5-15,0-1-3 0,1-1-9 0,0 7-6 0,-2-3-1 16,3 2-5-16,-1-2-7 0,0-1-1 0,-1-1-3 15,4 4-3-15,-3-5-2 0,0 1-5 16,-1 1-7-16,0-1-1 0,4 0-1 0,-2-2-3 16,1-1-1-16,-3 1-2 0,2 0-3 0,1-1-5 0,-3-4-4 15,2 2-5-15,2-2-19 0,-3-2-18 0,1 1-19 16,-5-4-26-16,8 5-18 0,-3-4-18 0,-5-1-16 16,9 2-28-16,-9-2-34 0,0 0-161 0,9-8-386 15,-9 8 170-15</inkml:trace>
  <inkml:trace contextRef="#ctx0" brushRef="#br0" timeOffset="29145.227">23326 13341 74 0,'11'-10'115'0,"-11"10"-12"0,9-2-6 0,-9 2-2 15,9-3-5-15,-9 3-7 0,7-3-3 0,-7 3-11 0,0 0 0 16,11-1 0-16,-11 1 3 0,0 0 9 16,0 0 2-16,0 0 3 0,0 0-1 0,0 0-9 15,0 0-6-15,0 0-5 0,0 0-5 0,0 0-5 16,0 0-8-16,0 0-1 0,0 0-3 0,0 0-7 0,-13 18-2 16,13-18-6-16,-5 6 2 0,5-6-12 0,-3 7 0 15,3-7-4-15,0 0-1 0,0 9-1 16,0-9-3-16,0 0-3 0,0 0 3 0,0 0 0 15,3 9 0-15,-3-9-1 0,0 0-2 0,0 0 1 0,0 0 0 16,0 0 0-16,0 0-4 0,0 0-7 0,0 0 12 16,13-17 6-16,-13 17 12 0,0 0-3 15,0 0 13-15,-4-13-3 0,4 13-3 0,-4-9-3 16,4 9 0-16,-8-6-3 0,8 6 0 0,-3-4-2 0,3 4-5 16,0 0-2-16,-3-7-8 0,3 7-15 0,0 0-21 15,0 0-21-15,0 0-9 0,0 0-21 0,0 0-13 16,0 0-30-16,0 0-20 0,0 0-164 0,-18 11-332 15,18-11 146-15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1:41.5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20072 12736 53 0,'0'0'126'15,"0"0"-13"-15,0 0-5 0,0 0-11 16,0 0-6-16,0 0-6 0,0 0-2 0,0 0-14 16,0 0-8-16,0 0-4 0,0 0 0 0,0 0 0 0,-3-6-2 15,3 6 1-15,0 0-2 0,0 0-4 0,0 0-5 16,0 0-4-16,0 0 0 0,0 0-1 0,-4-7-3 16,4 7 1-16,0 0 2 0,0 0-6 0,0 0-2 15,0 0 0-15,0 0-6 0,0 0 7 0,-3-8-10 16,3 8 7-16,0 0-9 0,0 0-1 0,0 0 2 15,0 0 2-15,0 0-5 0,0 0 3 0,0 0-7 16,0 0-4-16,0 0 3 0,0 0-1 0,0 0 0 16,0 0 2-16,0 0-3 0,-5-4-4 0,5 4 4 15,0 0-4-15,0 0-2 0,0 0 1 0,0 0 2 16,0 0 1-16,0 0-2 0,0 0-3 0,0 0 3 16,0 0-2-16,0 0-2 0,0 0 6 0,0 0-7 15,0 0 6-15,0 0-8 0,0 0 5 0,0 0-2 16,0 0-1-16,0 0 1 0,0 0-1 0,0 0 1 0,0 0 1 15,0 0-1-15,0 0-1 0,0 0-4 0,0 0 6 16,0 0-5-16,0 0 0 0,0 0 5 0,0 0 2 16,-9 12 7-16,9-12 0 0,-2 11 1 15,-1-1 0-15,-1 0-1 0,3 1-4 0,-3-1 1 16,3 2 0-16,0 2 0 0,-3 1 1 0,1 2 7 16,1-2-5-16,-2 1 4 0,1 1 1 0,1 0-5 15,-1 0 3-15,-1 0-1 0,-1 1-4 0,0-2 2 0,3 2 0 16,-1-5-4-16,2 4 3 0,-1-2-4 0,-1 2 0 15,0-5-4-15,2-3-1 0,-2 1 0 0,2 0 1 16,1-2-3-16,0-8-7 0,-1 13-13 0,1-7-10 16,-3 1-13-16,3-7-9 0,0 0-18 0,-1 12-14 15,1-12-16-15,0 0-21 0,0 0-26 0,0 0-36 16,0 0-97-16,0 0-299 0,0 0 133 0</inkml:trace>
  <inkml:trace contextRef="#ctx0" brushRef="#br0" timeOffset="1208.513">19967 12543 42 0,'0'0'95'0,"0"0"-7"16,-4-5-4-16,4 5-16 0,0 0-7 0,0 0-7 15,-5-5 1-15,5 5-12 0,0 0-4 0,0 0 1 16,0 0 3-16,-5-5-8 0,5 5 1 0,0 0-6 16,0 0-2-16,0 0 2 0,0 0 2 0,-7-5-2 15,7 5 2-15,0 0-4 0,0 0 8 0,-8-2-11 16,8 2 9-16,0 0-3 0,0 0-2 0,-6-3-1 15,6 3 5-15,0 0-7 0,0 0 8 0,0 0-13 16,-10-2 6-16,10 2-4 0,0 0 2 0,-10 0 2 16,10 0-7-16,0 0 4 0,-11 0 11 0,11 0-1 15,0 0 0-15,-10 2 3 0,10-2-6 0,-9 5-4 16,9-5 3-16,-6 3-2 0,6-3-5 0,-9 4 0 16,4 1-4-16,-1-1 2 0,-1 4-2 0,-1-3 0 15,2 3 0-15,1-2-2 0,-4 4 5 0,4-4-4 16,-3 5 3-16,4-3-1 0,-2 2 1 0,0 0 4 0,-2 3-1 15,0 2-1-15,0-1 0 0,0 1-3 16,1 0 0-16,1 1-3 0,1-1 3 0,-2 2-1 0,-1 0 1 16,3-3-2-16,0 3 2 0,0 0-4 0,1-1 1 15,0 1 2-15,1 1-5 0,-1-6 0 16,3 3 3-16,-1 2-3 0,2-2-3 0,-2 1 3 0,2-1-1 16,1 1-1-16,-2-2-3 0,1 4-2 15,1-6 0-15,-1 4 4 0,1-5-4 0,1 1 3 0,-1-3-4 16,2 3 1-16,-2-1 2 0,4 0-5 0,-3 0 2 15,2 0 0-15,-1 5 1 0,1-5 2 0,-2 5-1 16,2-5-3-16,-2 0-2 0,1 2 0 0,1-3 3 16,0-1 8-16,0 3-11 0,-1-3 3 0,1-1-4 15,1 0 0-15,2 1 2 0,-1-2-1 0,0 0-2 16,1 0 0-16,-2-2 2 0,4 0-2 0,-3 0 0 16,1 0 2-16,2 0-2 0,1-1 2 0,0-1 2 15,0 1-1-15,2-1-2 0,-2-1-2 0,3 3 1 16,-2-3 0-16,2-2 0 0,0 3 3 0,0-3-1 15,0 0 1-15,1 0-1 0,0-2 0 0,3 0-5 16,1-1 7-16,-5-1-5 0,6 1 4 0,-2 2-4 16,-4-4-1-16,-1 3 4 0,5-5-3 0,-2 3 1 15,3-4 0-15,-2 1 1 0,-5 2-1 0,5 0-1 0,-4-2 3 16,-2 0-3-16,6-2 3 0,-6 1-1 16,0 0-1-16,-1 0-1 0,5-5-1 0,-6 1 5 15,1 5-7-15,1-6 5 0,-4 1-2 0,2 2 2 16,0-4-2-16,3 1 1 0,-4-3-1 0,-1 2 3 0,-2 0 0 15,2-2-2-15,-1 0 1 0,-1-1-1 16,-1 0 1-16,-1 2 0 0,1-2-2 0,-2 0 2 0,1 4-3 16,-4-3 3-16,2-1 0 0,0 0-3 0,-1 5 0 15,1-5 0-15,-5 5 5 0,2-5-1 0,-2 3-5 16,1-1 1-16,-1 1 4 0,3-1 0 0,-3-2-4 16,1 6 2-16,0-1-1 0,1-4-1 0,-5 2 2 15,4 4-1-15,0-2 0 0,0 3 4 0,-3-2 0 16,2 2 2-16,0-1-6 0,-2 2 5 0,0 0 0 15,1-2 1-15,-2 3-3 0,1 0 5 0,0 0 0 16,-1 0 1-16,-1 1 12 0,2 2-1 0,-2-3-1 0,-1 1-5 16,0 4 2-16,0-1-1 0,-2-2 3 15,-1 1 1-15,1 2 4 0,-3 2-4 0,2-1 3 16,1 1-5-16,-1 0 5 0,-1 0-6 0,-3 1 0 16,4 1-4-16,-5 2-2 0,1-1 0 0,0 2-3 15,3-1-1-15,-1 2 1 0,-2-2-8 0,2 3-9 16,1-2-20-16,2 1-18 0,0 0-29 0,-5 2-18 15,6 0-42-15,1 0-13 0,0 0-47 0,0-2-182 0,-3 3-409 16,4-2 181-16</inkml:trace>
  <inkml:trace contextRef="#ctx0" brushRef="#br0" timeOffset="12654.648">17360 12260 71 0,'0'0'92'0,"0"0"1"16,0 0-6-16,0 0-1 0,0 0-3 16,0 0-4-16,0 0-2 0,0 0-1 0,0 0 0 15,0 0-2-15,0 0-11 0,0 0-2 0,0 0-5 0,0 0-5 16,0 0-5-16,0 0-5 0,0 0-5 0,0 0-1 16,2 16-6-16,-2-16 4 0,0 0-7 0,0 0 3 15,0 0-3-15,0 0 4 0,0 0-5 0,-6 14-3 16,6-14 3-16,-5 6-3 0,5-6-4 0,-8 4 2 15,5 0-1-15,3-4-3 0,-10 6-4 0,7-5 3 16,3-1-1-16,-7 2 1 0,7-2-5 0,-9 3-4 16,9-3 2-16,-10 1 0 0,10-1 0 0,0 0 4 15,-14-2-6-15,14 2 1 0,-12 0-6 0,6-4 5 16,6 4-3-16,-9-1 0 0,9 1 1 0,-8-6 1 16,8 6-1-16,-7-5-3 0,7 5 4 0,-5-6-5 15,5 6 0-15,-3-10 1 0,3 10-2 0,3-11-1 16,-3 11 2-16,2-12-2 0,1 6-3 0,-3 6 6 15,3-11 0-15,0 5 1 0,2-3-6 0,2 2 5 16,-3 2-2-16,3-1 5 0,-3 1-7 0,2 0 1 16,-2 0 1-16,3-1-1 0,-1 2 2 0,0-1-1 0,1 2 1 15,2-3-2-15,-4 2 14 0,4 2-15 0,-3-2 0 16,-1 3 6-16,3-4-1 0,-8 5-4 0,14-2 1 16,-8 0 2-16,-6 2 0 0,11 0 0 0,-11 0-2 15,11-1 2-15,-11 1-2 0,10 5 2 0,-10-5-2 16,8 5 0-16,-3-4-1 0,-5-1 6 0,8 6-3 15,-5-1 0-15,1 1 3 0,-1 0-1 0,-3-6-4 16,4 12 8-16,-2-4-4 0,1 1-1 0,-3-1 2 16,3 1-1-16,-2 1 1 0,-1 1 0 0,0-3 0 15,1 0 0-15,-1 1 0 0,0-2 1 0,0 3 7 16,-2 1 4-16,-1 0-3 0,0-1 3 0,2 0-3 16,-1 2 0-16,-2-3-4 0,1 1 3 0,-1 0-6 15,0-1 1-15,1 0 0 0,0 1 0 0,-1-2 5 16,0 1-5-16,1-2-2 0,-3 4 4 0,1-2-2 15,-1-2 6-15,1 3-4 0,0-3-2 0,0 1 2 16,-2 1-8-16,-2-1 3 0,2 0 0 0,-2 1 0 16,0-2-7-16,0 0 4 0,1 0-1 0,2-4 1 15,-1 2 2-15,-2 0-5 0,-1 1 4 0,5-4-6 16,-1 1 3-16,-2-1 6 0,8-2 0 0,-11 1-3 16,11-1 1-16,0 0 1 0,-10 0-5 0,10 0 2 0,0 0 1 15,-11-3-3-15,11 3-3 0,0 0 4 16,-4-5 2-16,4 5-4 0,0 0 2 0,-2-10 0 15,2 10-2-15,0 0 0 0,2-11 3 0,-2 11-4 16,4-7 4-16,-4 7 1 0,4-8-2 0,-4 8-4 0,6-4 2 16,-6 4-2-16,4-5 1 0,-4 5 5 0,6-5-2 15,-6 5-2-15,8-3 0 0,-8 3 0 16,12-2 2-16,-12 2-2 0,9-2 0 0,-9 2 10 0,11 0-12 16,-11 0 1-16,14-1 8 0,-7 1-7 0,-7 0 3 15,15 0-2-15,-6 1 7 0,1 1-5 0,-4-1-6 16,-6-1 4-16,20 0 3 0,-13 1-2 0,1-1-2 15,1 3-1-15,-9-3 6 0,14 0-5 0,-6 1 1 16,-8-1 2-16,14 0-1 0,-7 1 3 0,-7-1-2 16,13 0-5-16,-13 0 3 0,9 0-6 0,-9 0-23 15,8 0 2-15,-8 0-1 0,0 0-11 0,0 0-11 16,10-2-27-16,-10 2-3 0,0 0-23 0,0 0-2 16,0-9-16-16,0 9-105 0,0 0-246 0,-9-12 110 15</inkml:trace>
  <inkml:trace contextRef="#ctx0" brushRef="#br0" timeOffset="13988.391">17410 12005 50 0,'0'0'70'0,"-9"-4"-2"15,9 4-8-15,-11-2 7 0,11 2-12 0,-12-3 4 16,12 3-10-16,-9-2-3 0,9 2-4 0,-12-1-14 0,12 1 14 16,-13 0 0-16,6 0 10 0,7 0 0 0,-13 0 0 15,13 0-13-15,-12 0 0 0,12 0-9 16,-15 1 6-16,6 1-2 0,3 0-2 0,-2 0-8 15,-2-1 5-15,0 2-6 0,-2 1 2 0,5-2 9 0,-2 0-8 16,-2 3 0-16,0-1-1 0,1 0-6 0,-1 1 8 16,0 2-5-16,1-3 5 0,-2 2-10 15,3 1 3-15,0-2 0 0,1 2-1 0,0-2-2 16,1 0-3-16,2-1-2 0,-2 1 3 0,3 0 4 0,-4 2 7 16,0-2-16-16,3 0 7 0,0 2 0 0,0-2 8 15,-1 4-1-15,1-3-4 0,-1 4 6 0,2 0 2 16,-2 1-5-16,1-4-3 0,1 6 8 0,-1-2-7 15,1 1 0-15,0 3 1 0,1-3 0 0,-1 4 4 16,-1-3-3-16,0-1-6 0,2-1 2 0,-1 5 2 16,2-4 2-16,-2 0-3 0,1 3-4 0,-6-2 5 15,6 0-3-15,0 2-5 0,0-5 0 0,1 1 2 16,-1 0-2-16,3 0 5 0,-2 0-5 0,-1 0-1 16,2 1-2-16,1-2 3 0,-4 0 6 0,4 1-3 15,0-1-1-15,0-1 0 0,0 2-3 0,2-2 4 16,-2 3-3-16,0-2-3 0,2 0-6 0,-2-3 4 15,4 3 3-15,-2-3 0 0,0 0-5 0,-1 0 2 16,3 2-1-16,-2-1-1 0,3 2 1 0,0-3 1 16,-2 2 1-16,-1-1-6 0,2-1 2 0,-2 1 2 15,3-3-4-15,-1 4 2 0,3-4 3 0,-3 0 1 16,2 2-4-16,1-2-1 0,-3 0 0 0,4 2-1 16,0 0 3-16,-1-2 1 0,2 0 0 0,-1 0-4 15,1 0 0-15,0 0 2 0,-1-1-2 0,2 1 3 0,-1 0-6 16,-1 0 4-16,2-2-2 0,-1 1 1 15,2 1 1-15,-3-3 0 0,2 1-1 0,0-1-4 16,0 1-1-16,-3-1 4 0,4-2-4 0,-5 2 8 16,3-2-6-16,1 1 6 0,-1-1-6 0,1-1 1 0,-1-1 2 15,2 0-2-15,0 2 4 0,-2-3-2 0,1 2 1 16,1 1-3-16,-1-4-1 0,0 2 0 0,0-3 1 16,0 4 2-16,0-2-2 0,2 2 2 0,-4-1-6 15,2-1 1-15,0 0 4 0,-2 2-1 0,-1-2 1 16,0 1-2-16,-7 2 1 0,15-3-4 0,-8 2 5 15,-1-2-3-15,-6 3 0 0,14-5 6 0,-9 4-6 16,1-2 0-16,-6 3 5 0,11-1-6 0,-11 1 2 16,10-3 1-16,-10 3 0 0,8-1 1 0,-8 1-4 15,6-3 5-15,-6 3-4 0,11-3 5 0,-11 3-2 16,8-4-3-16,-4 1-2 0,-4 3 5 0,8-10-1 16,-4 6 1-16,2-3-4 0,-1 4 4 0,-1-2-3 15,-4 5 6-15,7-10-8 0,-3 5 4 0,-1 1 1 16,-3 4 0-16,4-11-5 0,1 5 7 0,-3-1-3 15,3-3 2-15,-2 5-2 0,0-2-2 0,0 0 2 16,-1 1 2-16,3-3-2 0,-3 2 1 0,3 1 0 16,-1-4-3-16,-1 1 1 0,2 0-2 0,-4 3 0 15,3-3 3-15,-3 1-1 0,-1 8-1 0,3-14 1 16,-2 5 0-16,-1-1 3 0,3 1 1 0,-3 1-4 16,3 1-2-16,-3 0 3 0,0-3-1 0,0 0 0 0,0 10-1 15,-2-18 1-15,2 9 3 0,-1-2-3 16,1 3-3-16,-1-3 4 0,1 0-1 0,1 1 0 15,-1-1 0-15,1-1 0 0,-1-1 1 0,2 1-3 0,1-4 0 16,-2 7 0-16,-1-2 5 0,0-1-1 0,2 2-2 16,-2-1-2-16,2 1 1 0,-1 3 1 0,-1-1-2 15,0 8 6-15,3-13-3 0,-3 7-2 16,0 6 1-16,0-12 1 0,1 5-3 0,-1 7 2 0,-1-12-5 16,1 12 6-16,-2-13-1 0,2 13 5 0,-2-7 1 15,1 0 3-15,1 7-6 0,-4-11 2 0,-1 5 3 16,5 6-5-16,-4-11 0 0,2 4 2 0,2 7 7 15,-7-9 1-15,2 5 2 0,5 4 1 0,-5-10 5 16,0 4-2-16,0 2-4 0,5 4-4 0,-13-10 5 16,7 8-4-16,-4-4-7 0,3 5 15 0,-2-6-2 15,-1 3 4-15,1-1 4 0,-2 1-10 0,3-1-2 16,-5 0 1-16,3 1 1 0,-1-3-2 0,-1 4 3 16,1-2 6-16,-1 0-6 0,2 4 1 0,0-3 0 15,-1 2-2-15,3 2 1 0,1-5-2 0,-1 4 3 16,8 1-6-16,-20-4 1 0,9 3-4 0,0 1 2 15,-1 2-4-15,-2-2-1 0,2 3-1 0,-1-2-6 16,-4 4-21-16,-2 1-13 0,1 0-21 0,-2 2-15 16,-5 4-30-16,7-3-35 0,-6 8-19 0,6-7-30 15,-4 5-212-15,-2-1-431 0,1 2 191 0</inkml:trace>
  <inkml:trace contextRef="#ctx0" brushRef="#br0" timeOffset="17670.015">18254 10636 97 0,'0'0'93'0,"0"0"-2"16,-4-6 2-16,4 6-3 0,0 0-9 0,0 0-2 0,-1-10-14 16,1 10 7-16,0 0-8 0,0-9-3 0,0 9 1 15,0 0-2-15,0 0-9 0,1-12 8 0,-1 12-5 16,0 0-11-16,0-9-2 0,0 9-3 15,0 0-6-15,2-12-4 0,-2 12-4 0,5-6 1 0,-5 6-4 16,5-7-1-16,-1 1-3 0,-4 6-1 16,10-8 1-16,-4 5-1 0,-1-3-2 0,0 1-2 0,2 1 1 15,-1 0-1-15,1 0-6 0,3 0 6 0,-4 0-6 16,1 1 6-16,2-1-7 0,-2-2 6 0,2 4-10 16,-1-2 4-16,0 0-1 0,-2 3 3 0,4-3-5 15,-4 2 7-15,-6 2-8 0,14-2 1 0,-14 2 1 16,10-2 0-16,-3 1 2 0,-7 1-1 0,10 0 1 15,-10 0-3-15,9 3-2 0,-9-3 8 0,7 3-4 16,-7-3-1-16,6 5 2 0,-6-5 8 0,4 7-9 0,-1-3 5 16,-3-4 0-16,1 11 3 0,-1-11-4 15,0 10 7-15,0-2-11 0,0-8 16 0,-1 13-16 16,1-13 1-16,-3 13-3 0,1-5 3 0,1-2-1 16,-1 1-1-16,2-7-2 0,-5 13 7 0,2-7-4 0,1 1 3 15,-2-2-3-15,0 1 1 0,1 0-3 0,3-6 1 16,-6 9 1-16,2-4 3 0,-3 1-6 15,3-1-1-15,-4 1 4 0,4 0-4 0,4-6 4 0,-10 5-3 16,6-1 4-16,4-4-3 0,-5 5-2 0,5-5 3 16,-5 4 1-16,5-4 0 0,0 0-4 0,0 0 5 15,-5 4-5-15,5-4-1 0,0 0-2 0,0 0 5 16,0 0 0-16,0 0 4 0,0 0-4 0,0 0-4 16,0 0 1-16,0 0 1 0,0 0-6 0,0 0 9 15,0 0-4-15,0 0 0 0,0 0 1 0,0 0 1 16,0 0-2-16,0 0 0 0,0 0 1 0,0 0-3 15,11-18 2-15,-11 18 3 0,8-7-6 0,-2 3 5 16,-2 0-4-16,-4 4 0 0,12-6 1 0,-8 1 2 16,4 2 5-16,-1-1-5 0,1 1-3 0,1 1 4 15,-1-4-2-15,0 1 1 0,0 1-1 0,3 0-2 16,-3 2-1-16,2-2 7 0,-3 2-6 0,0 0 2 16,0-1-2-16,-2 1 6 0,3-1-6 0,0 1 3 0,-8 2 1 15,14-2 3-15,-7-1-4 0,-7 3 2 0,11 0-2 16,-11 0 2-16,11 0-2 0,-11 0 2 15,9 0-2-15,-9 0 1 0,11 3-1 0,-11-3-1 16,8 4 2-16,-8-4-1 0,7 5-1 0,-4-2 5 0,-3-3-2 16,5 4 1-16,-5-4 0 0,6 6 0 0,-3-2 0 15,-3-4 1-15,1 8 6 0,-1-8 2 0,1 9 5 16,-1-9 2-16,2 9 0 0,-2-9-2 0,-4 12 3 16,1-7-4-16,-2 1 2 0,-2 1 4 0,1 0 1 15,-1 3-3-15,-2-2 11 0,1 0-9 0,-1 0 0 16,-1-1-2-16,0-1-3 0,1 3-1 0,-5 0 5 15,0 1-4-15,3-5 0 0,0 2 0 0,0-1-4 16,0 0 1-16,0 1-3 0,2-2 4 0,-1-1-9 16,1 1 4-16,1-2-3 0,-2 2-2 0,2-2-1 15,1-1-2-15,1 1-2 0,0-1-2 0,6-2-3 16,-10 4-8-16,10-4-18 0,-13 2-8 0,13-2-6 16,-10 0-18-16,5 1-9 0,5-1-14 0,0 0-28 15,-17-3-14-15,13-1-30 0,4 4-115 0,-9-7-295 0,9 7 131 16</inkml:trace>
  <inkml:trace contextRef="#ctx0" brushRef="#br0" timeOffset="18759.356">18422 10282 50 0,'0'0'93'0,"-11"-2"-18"0,11 2-9 16,0 0 7-16,-10 0-18 0,10 0-2 0,0 0 6 15,-14 2-12-15,14-2 7 0,-8 3 0 0,8-3 3 16,-7 2-9-16,7-2 4 0,-14 6-12 0,6 0-1 16,-1 0 0-16,-1 0 0 0,0 2-5 0,-1 1 0 15,1-2-6-15,0 1 5 0,0 2-4 0,0-2-3 16,1 2 5-16,-2-3-1 0,0 2-7 0,3 0 4 16,-1 0-7-16,0 1 6 0,2 0-5 0,-1 0 4 15,0-1 0-15,-1 2-3 0,2-1 6 0,0 1-2 16,1-2-4-16,1 0 6 0,-3 0-3 0,3 0 3 0,-1 1 5 15,-1 5-7-15,2-3 2 0,-4 2-3 0,4-4-1 16,1-1-5-16,0 3 2 0,-1-1-5 16,-1-2 1-16,2 1 0 0,0 1-1 0,0-1-1 15,1 0-5-15,-1 0 3 0,2 0 0 0,-1 0 2 16,0-1 1-16,-2 2-4 0,4-1-1 0,0 0 3 0,-2 0 1 16,-1-1-4-16,3 1 1 0,-2 0-3 0,2-4 0 15,1 2 4-15,-1 2-4 0,1-1 0 0,0-1 3 16,0-8 7-16,1 14-7 0,0-7 0 0,0 0-1 15,-1 3 0-15,2 0-3 0,-1-3 4 0,3 1-6 16,-1-1 4-16,-1-2-3 0,3 2 1 0,-2-1-4 16,0 0 2-16,1 0 3 0,0-2-2 0,0 1-1 15,1-1 3-15,1 1 0 0,-1-2-1 0,1 2 4 16,-1 0-10-16,0-2 4 0,1 1 0 0,2 1 3 16,1-1-1-16,0-1 0 0,2-1-1 0,1 1-2 15,-1-1 2-15,3 1-3 0,-2-2 1 0,1-1-1 16,-2 1 1-16,2-1-4 0,1 2 3 0,4-3 1 15,-3 1 2-15,3-1-2 0,-5 1-3 0,0-1-1 16,4 0-2-16,1 0 8 0,-3 1-5 0,2-2 0 16,-4 2-1-16,1-2 0 0,-1 2 4 0,1 0-7 15,0-3 4-15,-2 1-1 0,3 2 1 0,0-3-2 16,-1 1 5-16,-2 1-6 0,1-1 1 0,-3-1 3 16,1 2 0-16,0-3-2 0,3 1 0 0,-3-1 0 0,-1 0 0 15,3 0-2-15,-1-1 1 0,-2 0 1 0,0-3 2 16,3 1 1-16,-2 2-3 0,0-2-1 0,0-2 1 15,-1 2 0-15,3-5-1 0,-4 4 2 0,-1 0 0 16,1-1 0-16,1 0-3 0,-2 1 1 0,-1-2-2 16,0 1 3-16,0-1-2 0,0 0 3 0,-1 2 4 15,2-2-8-15,-6 4 0 0,5-4 3 0,-2 1-1 16,-1-3 3-16,-2 2-4 0,1-2 0 0,-1 3 4 16,1-2-1-16,-2-2-4 0,3 2 2 0,-2-1-2 15,-1 0 1-15,1 1 4 0,-1 0-5 0,1-1 2 16,-2 1-1-16,0 1 0 0,-2 0 2 0,2-2 1 15,0 2-3-15,0-1 3 0,-1 0-2 0,1 2 1 16,-2-1 1-16,-1 0 4 0,2 1-2 0,-2 3 3 16,0-2-7-16,1 0 3 0,-1 1 8 0,0-1-6 15,-1-1 4-15,0 4 1 0,-1-3 2 0,-1-1 3 16,-1 4-1-16,1-3 2 0,-2 2-1 0,-1-1-3 16,0 1 1-16,0 2-1 0,0-4 6 0,-2 3 0 15,0-3-4-15,-5 2-5 0,0-1 9 0,-1-1 3 16,2 1-7-16,-2 2 2 0,1-3-1 0,-2 2 1 15,2-2 1-15,-2 1-3 0,4 2-2 0,-3 0 1 0,0 1-3 16,4 0-1-16,-4 0 3 0,-1 3-3 0,0 0-2 16,-1 1-4-16,2 2-2 0,0 3-13 0,-1 0-42 15,-1 2-15-15,-6 6-34 0,2 3-13 16,-2-1-36-16,5 2-37 0,-5 2-166 0,-1-2-383 0,6 0 170 16</inkml:trace>
  <inkml:trace contextRef="#ctx0" brushRef="#br0" timeOffset="26803.718">17763 14957 70 0,'-1'-7'110'0,"1"7"-6"16,0 0-15-16,0 0-7 0,-5-9-12 0,5 9 1 15,0 0-4-15,0 0-17 0,0 0-1 0,0 0-4 16,3-8-5-16,-3 8-2 0,0 0-3 0,0 0-4 16,0 0 5-16,0 0-1 0,2-8-2 0,-2 8 11 15,0 0-5-15,0 0 2 0,0 0 2 0,0 0 7 16,0 0-6-16,0 0-4 0,5-5-4 0,-5 5 6 16,0 0-7-16,0 0-1 0,0 0-6 0,0 0-1 15,0 0-3-15,0 0 1 0,0 0-1 0,0 0 6 16,0 0-12-16,0 0-2 0,0 0-5 0,0 0 6 15,0 0-4-15,0 0-2 0,0 0 1 0,0 0-2 16,0 0 0-16,0 0 0 0,0 0-3 0,0 0 4 16,0 0-7-16,-14 25 3 0,11-19-1 0,-1 1-4 15,0-3-1-15,1 3 7 0,1 0-4 0,-2 5 1 16,-2-2-5-16,0 5 3 0,3-3 0 0,-1-3-4 16,0 4 0-16,-1-2 0 0,-1 5 2 0,0-2 3 15,1 0-5-15,3-4 2 0,-4 4-1 0,4-3 1 16,-2 2 0-16,0-2-3 0,1 0 5 0,0 1-4 15,-2-1-1-15,2 1 5 0,-2 0 3 0,2-3-10 16,1 1-5-16,-1 0 8 0,0-2 3 0,0 5 2 0,-1-3-7 16,0 2 6-16,1-4-7 0,-1 4 7 0,1-4-7 15,-1 3 1-15,2-1 3 0,0 0 2 16,0-3-3-16,2-7 4 0,-5 12-1 0,4-9 0 16,1-3 3-16,-4 8-9 0,2-2 2 0,2-6 3 0,-3 9-2 15,1-3 3-15,2-6-10 0,-1 8 11 0,1-8-1 16,0 0-3-16,-3 10 4 0,3-10 0 0,0 0-8 15,0 0 6-15,-2 6-6 0,2-6 7 16,0 0-2-16,0 0 6 0,0 0-8 0,0 0 3 0,0 0-5 16,1 10 3-16,-1-10 2 0,0 0-4 0,0 0 2 15,0 0 0-15,0 0-3 0,0 0 4 0,0 0 0 16,0 0 0-16,0 0 3 0,4 6-2 0,-4-6 9 16,0 0-6-16,8 3-16 0,-8-3 17 0,0 0-8 15,14-3 5-15,-14 3-6 0,10-4 6 0,-2 1-3 16,3-2 2-16,-1 1 4 0,1 0-4 0,6-4 2 15,-1 2-3-15,-3 0 1 0,-3 0 6 0,8-2-7 16,-2 1 0-16,1 2 1 0,-2-1 5 0,-1 2-6 16,-3 0 2-16,2 0-1 0,-1 1 2 0,-2-2-4 15,0 0 6-15,-3 2-3 0,-1 2-5 0,-6 1 6 16,11-3-2-16,-11 3-7 0,8-1 6 0,-8 1 3 16,0 0-3-16,9-3-11 0,-9 3 0 0,0 0-19 15,0 0-11-15,0 0-26 0,0 0-4 0,6-4-10 16,-6 4-22-16,0 0-21 0,0 0-100 0,0 0-243 15,0 0 107-15</inkml:trace>
  <inkml:trace contextRef="#ctx0" brushRef="#br0" timeOffset="27490.155">17763 15134 73 0,'-3'-5'78'0,"3"5"-4"15,0 0 2-15,0 0-12 0,0 0 2 16,0 0-9-16,0 0-7 0,0 0-10 0,0 0-2 16,0 0-4-16,0 0-6 0,0 0 2 0,0 0 0 0,0 0 3 15,0 0-8-15,0 0-5 0,0 0-8 0,0 0 0 16,0 0 3-16,0 0-3 0,0 0 4 0,0 0 2 16,0 0-13-16,0 0 6 0,0 0 7 0,0 0-5 15,0 0-13-15,0 0 12 0,0 0-8 0,0 0 1 16,0 0 0-16,0 0-1 0,0 0 0 0,0 0 1 15,0 0-2-15,0 0 3 0,0 0-6 0,0 0 3 16,0 0 2-16,0 0 7 0,0 0-18 0,0 0 9 16,0 0-8-16,0 0 9 0,0 0 0 0,0 0-9 15,0 0 6-15,0 0 7 0,0 0-10 0,0 0-4 16,0 0 18-16,0 0-7 0,18 11 0 0,-18-11 5 16,0 0 5-16,3 5-5 0,-3-5 2 0,0 0-11 15,4 5 8-15,-4-5 2 0,0 0-4 0,0 0 2 16,5 4-3-16,-5-4 7 0,0 0-2 0,3 7 20 15,-3-7-14-15,2 5 7 0,-2-5-8 0,0 0-9 16,0 13 16-16,0-13 0 0,-1 11 2 0,1-3 6 16,-1 2-5-16,0 2-12 0,-3 1 14 0,1 4 3 15,-2 7 0-15,3-7 0 0,-2 0-2 0,0 0 2 16,3-5-9-16,-1 1 6 0,1 3-3 0,-3 4 2 16,-2-2 0-16,3 0 1 0,2 5-9 0,-1-3-4 15,-2-2 5-15,2-1-2 0,0 2-3 0,-1-2-1 16,1 0 0-16,0-1 4 0,0-3-8 0,-1 2 2 15,3-3-6-15,-3-1 2 0,1 2-7 0,2-2 9 16,-1-3-3-16,0 2-9 0,1-3-9 0,0-7-6 16,2 11-16-16,-2-11-22 0,3 7-5 0,-3-7-6 0,5 2-29 15,-5-2-26-15,0 0-121 0,0 0-262 16,7-16 116-16</inkml:trace>
  <inkml:trace contextRef="#ctx0" brushRef="#br0" timeOffset="28606.135">17659 14558 89 0,'0'0'85'0,"-8"-4"2"0,8 4-16 0,-8-4-4 16,8 4 6-16,-8-5-1 0,8 5 2 0,-8-1-9 16,8 1 2-16,0 0-3 0,-13 0-9 0,13 0-17 15,-15 6 12-15,10-3 3 0,-4 3 0 0,-1-2-8 16,-1 3 15-16,2 2-15 0,-6-1 0 0,1 1-14 15,1 3 10-15,-1 4-3 0,-1-3 8 0,-3 6-2 16,0 1-5-16,4 1-1 0,1-3-4 0,0 1 4 16,-1 4-10-16,-2 0 2 0,7 2-8 0,-3-1 0 15,1 5 3-15,2-3-3 0,-3 3-2 0,5-2 5 16,0 2-5-16,-4 0 2 0,3 0 0 0,-1 1 2 16,3-1-3-16,-2 0-1 0,2-4-7 0,0 0 7 15,1 1 0-15,1-5-2 0,-2 5-3 0,4 3-1 16,-2-10 11-16,1 8-7 0,-2-3-2 0,4 1 0 15,0 0-1-15,-3 0-2 0,2-7 2 0,0 7 2 16,2-5 1-16,0 5-11 0,2-6 4 0,-2 0 5 16,3 5 2-16,-2-3 10 0,2 4 1 0,-2 1-7 15,3-6-1-15,0-1-2 0,1-1-2 0,0 0-1 16,0 0 1-16,4 0 2 0,-2-2-6 0,1 0 0 16,0 1-1-16,1-2 0 0,-1 2-1 0,2 0-1 15,-4-4-2-15,5 1-1 0,-1 1 0 0,0-3 0 16,1 2 0-16,2-3 0 0,-1-1-3 0,2 0 0 15,-1-1 1-15,-1-3-3 0,2 3 6 0,4-3-1 16,1 0-4-16,-1-4 0 0,-1-2 1 0,4 0-2 0,3-5 2 16,-4 1-1-16,1-1 1 0,7-2-1 15,-2-2 0-15,-4 2 2 0,3-5-3 0,-5 6 3 0,5-7-2 16,-5 4 7-16,-2 0-8 0,1 0 3 16,-1-2-6-16,-3-1 6 0,2 0-4 0,-1-2 1 0,-2 1 0 15,4-8-1-15,0 1 2 0,-5 3 1 0,1-4-2 16,2-2-2-16,-4 0 1 0,1-1 1 15,-2-1 0-15,2-1 1 0,-4 1-3 0,1-1 11 16,2-2-12-16,-5 0 1 0,1-1 1 0,1 0 3 16,1 0 0-16,-2-2-4 0,-2 2-2 0,4 0 2 0,-3 3 2 15,-1-1-1-15,-2 10-1 0,-1-3 2 0,1-5-2 16,-3 8 3-16,0-1-2 0,-1 0-1 0,0 4 2 16,-1-7-1-16,0 3 2 0,-2 1-4 15,-1 1 1-15,2-4 1 0,-2 3 1 0,0-1-2 0,-3 0-1 16,0-1 5-16,-1 4-4 0,2-5 1 0,-3 2-1 15,-1 2 0-15,-3-8 2 0,1 10 1 16,1-3 4-16,2 1-1 0,-9-3 3 0,6 4 1 16,0-1 0-16,-4-5 3 0,2 7 1 0,2-1 3 0,-3-2 6 15,1 5 0-15,-2-2 3 0,2 1-6 0,-3 1-2 16,2 0 1-16,-9-5 7 0,9 7-3 0,0 0 2 16,1-1 2-16,-2 1-2 0,4 3-1 0,-5 0-5 15,2-1-1-15,-2 3-1 0,-2 0-1 0,4 2-1 16,-5-1-5-16,2 2-2 0,-2 2-1 0,1 5 0 15,-1-2 1-15,-7 5-6 0,-1 3-19 0,1 0-22 16,-5 1-25-16,0 5-16 0,-2 3-41 0,-6 9-31 16,-3-2-38-16,13-4-42 0,-12 8-151 0,5 2-414 15,-2-1 183-15</inkml:trace>
  <inkml:trace contextRef="#ctx0" brushRef="#br0" timeOffset="54421.872">6817 3404 21 0,'0'0'162'0,"-4"-5"-13"0,4 5-10 16,-6-4-11-16,6 4-15 0,0 0-8 0,0 0-8 16,-3-8-11-16,3 8-10 0,0 0-12 0,0 0-5 15,-5-5-11-15,5 5 4 0,0 0-8 0,0 0-4 16,0 0-5-16,0 0-7 0,0 0 2 0,0 0-6 16,0 0 4-16,0 0-8 0,0 0 4 0,0 0-4 15,0 0-2-15,0 0-2 0,0 0-2 16,0 0 3-16,0 0 1 0,0 0 4 0,0 0 1 0,0 0-4 15,0 0 3-15,0 0-5 0,0 0-3 0,0 0 2 16,0 0-3-16,0 0 0 0,0 0-1 0,0 0-3 16,0 0-2-16,0 0 0 0,0 0-1 0,0 0 2 15,0 0-2-15,0 0 1 0,0 0-9 0,0 0 1 16,0 0-2-16,0 0-7 0,0 0-6 0,0 0-7 16,0 0-8-16,0 0-3 0,0 0-7 0,0 0-18 15,0 0-10-15,0 0-15 0,0 0-2 0,0 0-28 16,0 0-107-16,0 0-239 0,0 0 106 0</inkml:trace>
  <inkml:trace contextRef="#ctx0" brushRef="#br0" timeOffset="58529.957">5084 3677 39 0,'0'0'121'0,"0"0"-11"0,6-4 17 0,-6 4-8 15,0 0 6-15,0 0-9 0,0 0-3 0,2-7-11 16,-2 7-5-16,0 0-6 0,0 0-6 0,0 0-7 15,0 0-8-15,0 0-5 0,0 0-4 0,0 0-11 16,-9-10-3-16,9 10-5 0,0 0-2 0,-12-4-5 16,12 4-4-16,-7-2-4 0,7 2 0 0,0 0-2 15,-17 0-5-15,9-1 0 0,8 1 6 0,-14-1-6 16,6 2-2-16,8-1-3 0,-17 0 2 0,6 1 0 16,4-1-2-16,-3 2-6 0,-2 2 2 0,5-3-4 15,-1 2 1-15,-1-1-2 0,0 3 1 0,0-2-2 16,-1 3 4-16,1 0-4 0,-3-1-1 0,2 3-1 15,1-3 3-15,1 3-2 0,-1 0 1 0,2-2-3 16,0 2 1-16,1 1-1 0,-2-2 2 0,2 2-1 16,2-2 0-16,0-1-2 0,0 2 3 0,2-1-1 15,-2 4 1-15,0 0-2 0,2-2 1 0,-2 4 2 16,2-6 1-16,1 5-5 0,0-2 5 0,0 1-5 0,2 0 5 16,0-1-4-16,0 1 1 0,1-1-3 15,2-1 6-15,1 0 2 0,1-1 9 0,2 2-9 16,-2-2-3-16,5 0 6 0,4-2-1 0,-5 1-2 15,9-1 3-15,-2 1 2 0,2-3 0 0,1-2-4 16,1 1-3-16,-1 0 1 0,7 1 1 0,-7-2-2 0,-3-2 3 16,1 1-8-16,1-1 3 0,-7 0-12 0,-1 0-7 15,1-1-10-15,-6 0-7 0,-6 1-13 0,14 0-19 16,-10-3-13-16,6 2-13 0,-10 1-16 0,13-4-10 16,-8 0-17-16,1 0-137 0,-6 4-291 0,7-4 130 15</inkml:trace>
  <inkml:trace contextRef="#ctx0" brushRef="#br0" timeOffset="59246.366">5620 3781 4 0,'0'0'93'16,"-11"-3"-6"-16,11 3-2 0,0 0-14 0,-11-1 2 15,11 1 2-15,-13 0 1 0,13 0-4 0,-13-1-2 16,5 2 6-16,8-1-2 0,-17 1-1 0,7 1-5 15,1 0-2-15,-2 1-7 0,1 0-2 0,1-2 1 16,-3 4-5-16,1-3 7 0,2 7-3 0,-8-3-6 16,4-1-4-16,1 2 2 0,2 0-3 0,-3 0-1 15,3 1-8-15,-1-2 3 0,2 3-6 0,2-1-2 16,-4-1-2-16,4 2-1 0,-1-1-5 16,1 1-4-16,0-1 2 0,2 1-7 0,1 1 2 0,-1-3 0 15,3-1-3-15,-2-1-3 0,4-5 4 0,-3 13-2 16,2-9-7-16,1-4 5 0,1 11-2 0,-1-11-3 15,5 6 2-15,-1-2-2 0,-4-4-1 0,11 3 1 16,-4-3 0-16,1 1 1 0,-8-1-4 0,23-4 1 16,-13 2-5-16,4-1 0 0,-4 1-4 0,4-3-9 15,-2-1 1-15,2-3-3 0,1 1-5 0,-2 0 2 16,0 2 2-16,-5-3-3 0,6-1 6 0,-2-2-3 16,-3 1 2-16,-1 3 6 0,1 0-4 0,-3-1 2 15,1 1 4-15,-2-2 1 0,0 0 1 0,-3 4 2 16,1 0 3-16,2 1 7 0,-5 5 7 0,4-11 6 15,-4 11-2-15,1-6 0 0,-1 6 5 0,4-7-3 16,-4 7 5-16,0 0 5 0,0 0 0 0,2-6 2 16,-2 6 1-16,0 0 0 0,0 0-5 0,0 0 1 15,0 0-5-15,0 0-1 0,0 0-3 0,0 0 2 16,0 0-1-16,0 0-1 0,0 0-1 0,0 0-1 16,0 0-3-16,-1 21 6 0,1-21-3 0,1 11 0 15,-1-4 2-15,0-7-3 0,2 14-1 0,-2-4-3 0,1 0 1 16,2-5 0-16,0 4-2 0,0-1-2 15,-1-3 3-15,1 2-2 0,1-1-2 0,-1 1-4 16,2 1-5-16,-3-3-13 0,1 0-11 0,1 2-18 16,0-2-17-16,-4-5-15 0,6 10-32 0,-1-8-15 15,-1 2-14-15,-4-4-6 0,9 4-19 0,-9-4-131 0,11 1-314 16,-11-1 138-16</inkml:trace>
  <inkml:trace contextRef="#ctx0" brushRef="#br0" timeOffset="59877.842">6004 3666 67 0,'5'-10'113'0,"-5"10"-3"16,1-7-6-16,-1 7-9 0,0 0 6 0,0-7-16 15,0 7 2-15,0 0-11 0,0 0-6 0,0 0-10 16,-3-10-2-16,3 10-6 0,0 0-1 15,-13-2 4-15,13 2-1 0,-12 0-9 0,12 0 5 16,-15 3-1-16,6-1-5 0,-2 1-3 0,2 1-1 0,-2-2-4 16,-1 2 0-16,0 0 1 0,2 1-4 0,-2 1-4 15,2-2-4-15,0 3-2 0,1-3-4 0,0 2-2 16,-1-2 0-16,5 1 2 0,-2-2-4 16,2 2-5-16,0-1 0 0,0 3 7 0,1-3-5 15,4-4-2-15,-9 7-2 0,9-7 0 0,-4 7-1 0,4-7 1 16,-4 4-4-16,4-4 1 0,0 0-2 0,0 0 0 15,0 0 2-15,0 0-1 0,8 12 3 16,0-11-3-16,-8-1 0 0,11-1-3 0,-11 1 5 0,16-1-1 16,-9 2-2-16,3-1 4 0,0-1-2 0,-10 1-1 15,18 1 1-15,-6 0-2 0,1-1-2 0,-3 2-1 16,0-2 0-16,2 0 0 0,-1 2 5 0,-2 1-2 16,3-2 3-16,-5 0-4 0,1 2-1 15,1-2 0-15,-1-1 1 0,-2 3 0 0,1 0 0 0,-7-3 1 16,13 2 1-16,-7 1 0 0,-6-3 6 0,10 4-5 15,-6-2 7-15,2 3-3 0,-6-5 1 0,0 0-1 16,10 3-3-16,-10-3 5 0,4 6-3 0,-4-6 0 16,3 4-2-16,-3-4 0 0,0 0 5 0,0 10-2 15,0-10-1-15,0 0-1 0,-5 11 9 0,5-11-8 16,-6 8 5-16,0-3 0 0,-1 0 3 0,-1 3-4 16,-3-1 1-16,1-2 3 0,0 3 2 0,-4 0-1 15,1-3 3-15,-2 2-5 0,0-2 0 0,4 0 3 16,-3-1-1-16,2 2 0 0,0-2-2 0,-1-1 3 15,3 1-2-15,-3 0 2 0,2 0-9 0,2-2 1 16,1 1-1-16,1-2-2 0,-1 2-2 0,8-3-8 16,-12 5-31-16,5-5-12 0,0 3-12 0,7-3-18 15,-9 1-9-15,9-1-30 0,0 0-20 0,-7 3-3 16,7-3-16-16,0 0-123 0,0 0-300 0,0 0 134 16</inkml:trace>
  <inkml:trace contextRef="#ctx0" brushRef="#br0" timeOffset="60461.742">6024 3824 119 0,'7'-1'124'0,"1"-2"-15"15,-1 0-11-15,3 0-8 0,1 0-8 0,1-1-15 16,0 2 6-16,-2-4-11 0,3 3-1 0,-3-1-4 16,4 1 6-16,-4-1-21 0,1 1 2 0,0-1-7 15,-1 1-6-15,1-1 3 0,-4 1 3 0,0-1-10 16,-1 0 4-16,2-1-2 0,0 0 1 0,0-2-6 15,-1 3-4-15,-2-1 2 0,0-1-2 0,1 0-3 0,-3 1 7 16,1 1-1-16,-2-3 1 0,-2 7-4 16,4-11 1-16,-1 5-5 0,-3 6 5 0,0-10-1 15,0 10-1-15,0-9-5 0,0 9 2 0,0 0-2 16,-4-11 1-16,4 11-1 0,-5-7-2 0,5 7 0 16,-4-4-3-16,4 4-6 0,-4-5 8 0,4 5-1 0,-9-2-6 15,9 2-1-15,-8-3 1 0,8 3 0 0,0 0-1 16,-15 0-2-16,15 0 3 0,-11 1-4 15,11-1 3-15,-9 4 2 0,3-2-5 0,6-2 2 16,-12 5 0-16,5-3 0 0,2 2-3 0,-3 2 0 16,2-2 8-16,-1 2-7 0,3-1 2 0,-3 0 2 0,-1 1-2 15,2 2 2-15,0 0 2 0,2-2-2 0,-1 2 2 16,0-1-3-16,2-2 4 0,-3 3 8 16,0 0-1-16,3 1 0 0,0-2 1 0,-2 2-7 15,3-3 5-15,2 5 0 0,-3-4-7 0,3 3 2 0,0-10 3 16,0 12-1-16,0-4 1 0,1-1-2 0,-1-7-3 15,3 14 0-15,-3-10 7 0,0-4 3 0,5 12 3 16,-2-7-2-16,1 0 9 0,1-2-10 16,1 2 4-16,0-1 2 0,1 0 2 0,3-3 1 15,0 3 0-15,2-2 0 0,-2 2 5 0,3-3-4 0,-2-1-3 16,2 0-2-16,0 0-3 0,-2 1-3 0,2-1-2 16,-2 0 1-16,2-1 0 0,-1 1-5 15,-3 0-1-15,3-3 0 0,-1 5-7 0,-4-1-4 16,-7-1-12-16,16-1-13 0,-9 1-8 0,-7 0-16 0,12 0-15 15,-12 0-17-15,10 0-20 0,-10 0-22 0,11 0-22 16,-11 0-28-16,8 1-94 0,-8-1-292 0,0 0 130 16</inkml:trace>
  <inkml:trace contextRef="#ctx0" brushRef="#br0" timeOffset="61816.048">7058 3537 43 0,'0'0'83'0,"0"0"-11"0,0 0-9 0,-2-8 1 16,2 8-13-16,0 0 3 0,0 0-6 0,0 0-6 15,0 0 1-15,0 0-1 0,0 0 5 0,0 0 3 16,0 0-1-16,0 0-7 0,0 0 9 0,-8 17-13 16,8-17-5-16,-5 10 17 0,2-3-5 0,1 1-6 15,0 1 8-15,-3 0-2 0,1-1-10 16,2 4 5-16,-2 0-3 0,1-2-5 0,2 2 1 0,-4 0-1 15,5-1-1-15,-1 1-1 0,-1-1-3 0,2 3 1 16,-2-1-3-16,2-2-7 0,-1 1 3 0,1 0-4 16,0-1 5-16,0 1-3 0,1-3-4 15,-1 2 1-15,0-5-5 0,3 6-4 0,-3-4 5 16,1-3-4-16,0 2 5 0,-1-7-3 0,6 13-5 0,-4-9 3 16,-2-4-1-16,3 9 2 0,-1-4-4 0,-2-5-7 15,2 5 5-15,-2-5 2 0,0 0 8 0,0 0-4 16,3 7-6-16,-3-7 7 0,0 0-6 15,0 0-4-15,6 5 1 0,-6-5-2 0,0 0 7 16,0 0-3-16,0 0-6 0,0 0 5 0,12-13 3 0,-12 13-6 16,5-8 1-16,-1 4 1 0,1-1 0 0,-2 0-3 15,0 0-2-15,1-1-3 0,1-4 0 0,0 3 8 16,1 0-11-16,1-1 2 0,0 0-5 0,1-1-3 16,0 1 3-16,1-1 3 0,2 1 1 0,-5 4-4 15,3-3 6-15,-2 0-3 0,2 2 3 0,0 0-1 16,-1 0 3-16,-2 0-6 0,1 1 4 0,2 2 2 15,1-2-3-15,-5 1 8 0,5-2-12 0,-2 2 9 16,-1 2 0-16,2 0 1 0,-1-2 2 0,2 2-6 16,-2-1 6-16,-8 2 2 0,15-1 0 0,-7 1 1 15,-1 1 4-15,3-1-2 0,-10 0-2 0,14 2 5 16,-7-2 2-16,2 1 0 0,-9-1 3 0,9 3-7 16,-9-3 4-16,11 4 1 0,-5-2 0 0,-6-2-4 15,8 4 0-15,-8-4 10 0,2 4-11 0,-2-4-1 16,5 5 6-16,-5-5-6 0,0 0 2 0,4 10 0 15,-4-10-4-15,0 9-1 0,0-9 1 0,-4 8-3 16,4-8 10-16,-5 7-6 0,3 0 4 0,2-7-1 16,-4 9-2-16,0-3 5 0,-4-3 5 0,3 5-4 15,-2-2 9-15,1 1 2 0,-1 0 0 0,2-2-2 16,-1 1 6-16,-5 1-10 0,0 0 4 0,4 0-2 16,-2-2-2-16,-5-1 1 0,4 4-2 0,0-3-2 15,-1 2 1-15,4-3-6 0,-2 1 3 0,0 0 4 16,0 0-7-16,-1-1 6 0,3-1 0 0,0 2 3 15,-1-1-5-15,0-1 4 0,2-1-2 0,6-2 0 16,-14 3 3-16,7-2-3 0,0 2 0 0,-1-2-4 16,8-1 1-16,-18 3-3 0,10-2 2 0,-1-1-1 15,-2 0 1-15,11 0-2 0,-15-2 0 0,7 0-2 16,-1 1 2-16,9 1-2 0,-10-3-5 0,2 2 3 16,8 1-3-16,-10-4 0 0,10 4 2 15,-7-4-3-15,7 4-3 0,-8-5-19 0,8 5-7 0,-8-4-16 16,8 4-15-16,0 0-24 0,0 0-24 0,-9-9-22 15,9 9-25-15,-1-3-131 0,1 3-309 0,0 0 136 16</inkml:trace>
  <inkml:trace contextRef="#ctx0" brushRef="#br0" timeOffset="62261.937">7510 3338 94 0,'11'5'144'15,"-11"-5"-4"-15,7 6-12 0,-2-3 1 0,-2 4-11 16,3 0-1-16,1 1 9 0,-1 0 2 0,-2 2-11 16,6-1-8-16,1 6-5 0,-2-1-4 15,1 1 0-15,-2 0-7 0,-1 2-2 0,1 1-3 0,-3-1-11 16,2 8-6-16,-1 0-6 0,-3-7-10 15,-3 8-1-15,0 1-6 0,0-3-2 0,-3-3-1 0,-1 6-8 16,-2 0-1-16,-2 0 1 0,-4-1-12 16,1 0-2-16,-6 0-12 0,0-1-16 0,-2-3-27 0,1 0-14 15,-3 0-19-15,-1 0-26 0,0-2-22 0,3-3-29 16,1-4-18-16,2 0-157 0,-9-1-344 0,7-4 152 16</inkml:trace>
  <inkml:trace contextRef="#ctx0" brushRef="#br0" timeOffset="62911.37">6909 3304 59 0,'-6'2'68'0,"1"2"-4"15,0 2 0-15,-4-1 5 0,2 1-6 16,-1 2 10-16,-2 1-5 0,1 2 0 0,-4 0 4 0,-1 0-6 16,4 1 2-16,-3 2-9 0,0 0 2 0,0 1 6 15,-4-1 4-15,2 7-4 0,0-7-11 16,-1 5 0-16,4-3-6 0,0-2-1 0,-1 2 3 15,1 0-4-15,4 0-6 0,0 1-8 0,0-3 1 16,1 3-3-16,2-1-3 0,1-1-1 0,3 2-2 0,-4-2-3 16,5 1-1-16,5-4-3 0,-5 5 1 0,4 0 1 15,0 0 0-15,2 0-3 0,3-2-3 0,3 1-2 16,2-1-1-16,6 3 1 0,4-4-5 0,-2 1-14 16,5-1-16-16,2 0-25 0,3-4-24 15,1 1-27-15,0 0-24 0,-3-3-129 0,-3 3-271 0,1-1 120 16</inkml:trace>
  <inkml:trace contextRef="#ctx0" brushRef="#br0" timeOffset="64578.546">4486 4267 16 0,'0'0'62'0,"0"0"-6"0,0 0-6 0,0 0-1 16,0 0 8-16,0 0 6 0,0 0-1 0,0 0 1 15,0 0 4-15,0 0-6 0,5 13-8 0,-5-13 4 16,0 0 3-16,0 0-2 0,0 0 6 0,0 0-6 16,6 7 5-16,-6-7-2 0,4 4-3 0,-4-4 0 15,7 2 0-15,0 1-4 0,0 0-1 0,-7-3-8 16,18 2 1-16,-10 1 2 0,5-3 0 0,0 1 1 15,0-1-5-15,0 0 4 0,6 1-3 0,-3-1 0 16,1 0-3-16,1 0 3 0,1 0-5 0,3 0-4 16,-3-1 0-16,4 1 2 0,3 0-6 0,-4 0 0 15,0 0-1-15,4 0-3 0,4 0-1 0,0 0 0 16,-1 1-6-16,-2-1-2 0,1 0 0 0,2 2-1 16,-3-1 1-16,2-1-4 0,-1-1 1 0,0 1-2 15,0 0-4-15,-1 0 4 0,1 1-7 0,2 1 1 16,-2-4 0-16,1 2-2 0,-7-1 1 0,7 2-2 0,-7-1 0 15,6 0-5-15,-8-1 5 0,7 4-1 16,-5-3 0-16,-3 0 0 0,9 0-1 0,-8 2-2 16,2-2 3-16,-2 3 0 0,0-2-2 0,3 0 3 15,-5 2 7-15,4-2-9 0,-3-1 0 0,1 0 0 16,1 1-3-16,0 1 1 0,-1 1 4 0,0-1-2 0,2-2 1 16,-2 0-1-16,1 0 1 0,-1 2-2 15,2-2 1-15,-3 1 1 0,3 1-2 0,-2-2 0 16,3 2 1-16,-1-4-1 0,7 4-2 0,1-2 3 15,-9 1-1-15,0 0-1 0,2-1-2 0,-3 0 2 16,2 0 1-16,-3 0-1 0,0 0 2 0,-1 3-3 0,1-3-1 16,2 0 1-16,-7 0 0 0,6 0 1 0,-7 0-2 15,2 0 3-15,3 0 0 0,1 0-2 16,1 0 2-16,0 0-4 0,0-3 1 0,2 3 2 16,-1 0 0-16,0 3-1 0,1-2 0 0,1-1-1 0,-2 0 1 15,0 3 1-15,2-3-1 0,-5 1 0 0,1-2 0 16,2 2 0-16,-1-1 1 0,-1 2 0 0,2-1-4 15,-5-1 3-15,5-1 2 0,-4 2-2 16,3 0 1-16,-1-1 0 0,-1 0-1 0,1 0 7 16,-1 0-6-16,4 0-2 0,-2 0 4 0,6 1-4 0,-4-1-1 15,-1-1 3-15,9 1 1 0,-4-1-2 0,4 0-2 16,-1-1-2-16,-2 2 3 0,1 2 2 0,0-4-2 16,0 2 2-16,3 0 0 0,-2 0-2 0,1 0 2 15,-2 2-2-15,0-2-1 0,-6 1-7 0,1 0 4 16,7 0 2-16,0-1 1 0,-1 2-2 0,-9-1 4 15,9 0 0-15,-9-1-4 0,1-1 0 0,-2 1 0 16,0 0-1-16,-6 1 0 0,5-1 3 0,-7 0-1 16,1 0 0-16,-1 0 0 0,-2-1 0 15,3 1 2-15,-4-3 0 0,-1 2 1 0,2 0 7 0,0 0-9 16,-9 1 2-16,11-3 0 0,-3 2-3 0,-8 1 3 16,12 0-1-16,-12 0 2 0,9-2 1 0,-9 2-1 15,6-1 1-15,-6 1-2 0,0 0 1 0,0 0 1 16,11-3-5-16,-11 3-14 0,0 0-20 0,0 0-35 15,0 0-43-15,0-7-39 0,0 7-192 0,0 0-373 16,-11-11 165-16</inkml:trace>
  <inkml:trace contextRef="#ctx0" brushRef="#br0" timeOffset="69661.086">8337 3572 6 0,'-10'5'112'0,"0"1"-5"0,-4 0-17 0,6 4-2 15,-5 0 0-15,1 2-5 0,-2 0-1 0,3 3-1 16,-2 0 3-16,-1 6-1 0,3-5-4 0,-5 6 2 15,6-5-8-15,0 7-3 0,1-6-5 0,-1 6-1 16,2-1-8-16,4-5 1 0,-1 2-5 0,2 3-5 16,0-3-5-16,3-1 0 0,0 1-8 0,3-1-3 15,3 1-4-15,-4-1 0 0,7 5-5 0,0-8-1 16,4 0-8-16,5 1-7 0,0 0-15 0,0-4-17 16,6-2-30-16,4 1-24 0,-2-4-18 0,4-2-35 15,-3-2-103-15,-4-1-255 0,-3-5 114 0</inkml:trace>
  <inkml:trace contextRef="#ctx0" brushRef="#br0" timeOffset="70444.106">8662 3728 86 0,'0'0'97'0,"0"0"-5"0,0 0-10 15,0 0-10-15,0 0-2 0,-3-6-6 0,3 6 5 16,0 0 3-16,0 0 10 0,0 0-7 0,0 0 3 16,0 0 1-16,0 0 3 0,0 0 3 0,0 0-1 0,0 0-2 15,0 0 2-15,-9-5-7 0,9 5-4 16,0 0-6-16,0 0-3 0,0 0-10 0,0 0-3 15,0 0-5-15,0 0-4 0,0 0-6 0,0 0-3 16,0 0-3-16,0 0-3 0,0 0-4 0,0 0-1 0,0 0-6 16,0 0 3-16,0 0-4 0,0 0 0 0,0 0-3 15,0 0 1-15,0 0-4 0,0 0-1 16,0 0-1-16,0 0 18 0,0 0-12 0,0 0 10 16,0 0 2-16,7 22 7 0,-5-15-5 0,-2-7-1 15,0 13 1-15,2-4-2 0,-1 0-4 0,0 2-1 0,2 0 2 16,-1 0-1-16,0 1-2 0,-2 0 0 0,2-1-2 15,0 4-2-15,-2-3 0 0,0 5 0 16,0-4-2-16,2-1-1 0,-1 1-1 0,1-1-2 16,-2-1 3-16,0 5-3 0,2-4-1 0,-2-3 0 0,0 3 1 15,0-3-4-15,0-1 6 0,0-1-3 0,0-7-1 16,0 12 1-16,0-12-3 0,0 10 4 0,0-10-1 16,0 0-2-16,0 9-1 0,0-9 5 0,0 0-4 15,-4 8 1-15,4-8-1 0,0 0-3 0,-5 1 2 16,5-1 4-16,0 0-7 0,0 0-1 0,0 0 6 15,-17-6 3-15,17 6-7 0,-11-8 0 0,8 2 2 16,3 6-3-16,-5-13-1 0,1 3 1 0,2-1-2 16,2 1 0-16,-2-2-2 0,4-5-8 15,0 0 0-15,2-3-6 0,4 3-5 0,3-7 2 16,-2 7 1-16,6-3-1 0,-3 5 7 0,-2-1-4 0,1 5 3 16,1-2 1-16,-5 4 3 0,4 1-1 0,-2 2 0 15,0 0 0-15,-3 2 1 0,1-1-1 0,3 2 5 16,-4 0-1-16,-6 3 0 0,16-2 2 0,-11 3 6 15,-5-1 10-15,13 1 2 0,-7 3-5 0,-1-1 3 16,4 1 3-16,-4 0-1 0,-1 2 2 0,1 5-4 16,2-4 0-16,-1 3-1 0,-1 1-3 0,-1 0 3 15,0 0-3-15,-3 0-1 0,3 2-1 0,0-4 0 16,-2 2-7-16,2-1-22 0,0 2-4 0,-1-4-16 16,0 1-23-16,0 1-13 0,3-3-7 0,-2-1-11 15,0 0-19-15,6-1-6 0,-1-1-10 0,0-1-1 16,3-1-10-16,-3-2-9 0,1-1-107 0,0 0-282 15,1-1 125-15</inkml:trace>
  <inkml:trace contextRef="#ctx0" brushRef="#br0" timeOffset="70909.835">9144 3868 83 0,'2'-8'153'0,"-2"8"2"16,0-7-9-16,0 7-12 0,0 0-8 0,0 0-7 15,0 0-7-15,-4-8-16 0,4 8-9 0,0 0 0 16,-9-3-11-16,9 3 5 0,0 0 1 0,-18 4-4 15,18-4-4-15,-12 8-6 0,5-4 0 0,1-2-7 16,2 1-7-16,-2 4-2 0,0-2-3 0,0 0-4 16,1 0-3-16,1 3-5 0,-2 0-2 0,3-3-4 15,-2 2-1-15,3 1-2 0,0-2-5 0,2-6-2 16,-3 12-3-16,3-5 1 0,0-7-1 0,3 10-4 16,-3-4-1-16,0-6-2 0,11 8-2 0,-8-5 0 15,5 1-2-15,1-2 0 0,1 1 1 0,-2-1-1 16,3-2-1-16,1 3 1 0,-1-3-5 0,0-3 1 0,0 1-3 15,3 0 0-15,-2-1-3 0,5-2-1 16,-3 0 1-16,-1 1 2 0,-4 0-2 0,3-2 3 16,-4-1-2-16,1-1 2 0,-1 1-1 0,-4-1 5 15,2-1 3-15,-3 4 12 0,-1-3-7 0,-2 8 5 16,2-17 3-16,-2 10 0 0,0 7 0 0,-4-11-3 16,3 4 1-16,-3 2 0 0,4 5-4 0,-8-9 0 15,2 6-2-15,6 3-2 0,-11-5-2 0,1 2 1 0,0 3-2 16,1-2 0-16,0 2-4 0,-2 2 3 15,-2 1-3-15,2 0 3 0,-1-1-2 0,3 2 2 16,0-1-5-16,-2 2-4 0,2-1-11 0,2-2-8 16,-3 1-10-16,4 0-12 0,2 2-9 0,-1-1-9 15,5-4-6-15,-10 5-11 0,10-5-5 0,-5 4-8 16,5-4 6-16,-3 5-12 0,3-5-4 0,0 0 2 16,0 0-2-16,0 0-10 0,0 0-19 0,16 3-15 0,-16-3-75 15,13-3-240-15,-13 3 106 0</inkml:trace>
  <inkml:trace contextRef="#ctx0" brushRef="#br0" timeOffset="71443.369">9266 3785 31 0,'0'0'105'0,"8"-2"-16"0,-8 2 5 15,0 0-7-15,5-3-9 0,-5 3 2 0,0 0-6 16,0 0 1-16,0 0 2 0,0 0 10 0,12 2-9 15,-12-2 0-15,0 0-5 0,6 6-3 0,-6-6 4 0,5 3-2 16,-5-3-4-16,6 7 5 0,-2-3-2 16,-1 0-7-16,1 1-3 0,-1 1-3 0,1 0-5 15,-3 2-1-15,1 2-5 0,0-1 12 0,0 1-21 16,0 1-2-16,3-2 0 0,-5 3 1 0,2 0-1 0,0 0-4 16,-2-2 1-16,0 2-5 0,-2-1-1 0,2 0-6 15,2-1 4-15,-4 2 1 0,2-2-4 16,0-1-1-16,-2 0-2 0,4-2-2 0,-2-7-1 15,0 13-1-15,0-13-1 0,2 9 1 0,-2-9 0 16,0 6-3-16,0-6 1 0,0 0-1 0,0 0 1 0,0 0-3 16,0 0 0-16,0 0-3 0,0 0 0 0,0 0 0 15,0 0 4-15,0 0-9 0,-13-18-4 16,13 18-3-16,0-15-4 0,4 3 0 0,-2 2-2 16,5-5-8-16,3 0-1 0,0-3-3 0,1 1-6 0,4-3 2 15,-2 4 7-15,5-3 6 0,-7 5 0 0,1 1 3 16,-4 4 2-16,1 3-2 0,-3 0 3 0,2 1 1 15,-2 0-2-15,-1 2 13 0,-5 3 10 0,9-7 5 16,-3 5 5-16,-6 2 8 0,10 0 6 16,-10 0 2-16,9 7-7 0,-5-2 5 0,2 3-5 0,-2 2-3 15,-2-2-4-15,2 3-1 0,0 0 0 0,-2 0-5 16,-1 2-2-16,0-1-1 0,2 1 1 0,-1 3-6 16,0-3 3-16,0-3-13 0,1 1-27 15,-3 0-18-15,5-1-21 0,-5 0-37 0,3-1-16 0,0-2-21 16,2 3-33-16,-1-5-12 0,-2-1-142 0,-2-4-350 15,5 7 155-15</inkml:trace>
  <inkml:trace contextRef="#ctx0" brushRef="#br0" timeOffset="71960.509">9719 3966 21 0,'0'0'151'0,"0"0"-12"0,0 0-14 0,0 0-8 0,0 0-7 16,0 0-19-16,0 0-8 0,0 0-14 0,0 0-4 15,0 0-12-15,0 0-2 0,0 0 3 0,0 0 3 16,22-9-5-16,-22 9-2 0,12-2-7 0,-7-3-5 16,1 1-2-16,1 2 0 0,0-3-5 0,0 1 1 15,0-5-8-15,-1 1 5 0,1 0-9 0,2-1-3 16,-2 0 5-16,-1 0-3 0,-1-2-4 0,2-1 1 16,-1 1-2-16,-3 2 3 0,1-1 3 0,-2 0 12 15,2 4 2-15,-3 1 5 0,-1 5-4 0,0-10 6 16,0 10-4-16,2-7 3 0,-2 7-5 0,0 0-5 15,0 0-1-15,-3-10-3 0,3 10-5 0,0 0-1 16,0 0-3-16,0 0 0 0,-19 7 2 0,12-2-1 16,-2 1 2-16,3-1 0 0,-2 1-3 0,3 0 2 15,-3 1-2-15,1 3 6 0,1-3-7 0,1 1-1 16,0 1 0-16,0-4-2 0,4 3-1 0,0-1-3 16,1-7 2-16,-2 11-1 0,2-11-7 0,4 13-7 15,1-5 3-15,3 0-19 0,-2-5-17 0,3 3-8 16,3-1-17-16,-2 1-13 0,2-3-25 0,1 1-12 15,0-3-18-15,3 2-5 0,-4-2-14 0,2-2-111 16,-3 1-281-16,2-5 125 0</inkml:trace>
  <inkml:trace contextRef="#ctx0" brushRef="#br0" timeOffset="73259.93">10034 3810 53 0,'0'0'145'0,"0"-8"-3"16,0 8-2-16,0 0-7 0,0-9-15 0,0 9-8 15,0 0-10-15,0 0-12 0,0 0-8 0,0 0-10 16,0 0-3-16,0 0-5 0,3-8-15 0,-3 8 4 16,0 0-1-16,0 0 0 0,0 0-3 0,0 0 2 15,0 0 5-15,0 0-3 0,0 27 0 0,0-27-7 16,1 12-2-16,-2-2 7 0,1-1 6 0,0-1-6 16,0 3-4-16,1-3-1 0,0 2-3 0,-1-1-4 15,0-2-3-15,4 2-2 0,-2-1-4 0,0-3-4 0,-2-5-2 16,3 12-3-16,-1-7 0 0,-2-5 1 15,3 8-6-15,-3-8 0 0,2 6-3 0,-2-6 2 16,0 0 1-16,3 6-1 0,-3-6-1 0,0 0 4 16,6 4-4-16,-6-4-2 0,0 0 1 0,0 0-1 15,0 0-2-15,0 0-5 0,14-9 8 0,-14 9-6 16,4-8 0-16,0 1-1 0,-2-2-3 0,3 0 3 16,2 1-1-16,-3-4-3 0,3 0 0 0,-2 0 2 15,-1 1 0-15,4-5-1 0,-1 7-2 0,1-6 4 16,-6 5-2-16,4 0-2 0,-4 4 3 0,1 1-2 15,1-3-3-15,0 2 2 0,-4 6 2 0,6-9-2 16,-6 9-1-16,2-4 0 0,-2 4-2 0,2-5 1 16,-2 5 1-16,0 0 5 0,0 0-6 0,6-4 0 15,-6 4 1-15,0 0 3 0,0 0 6 0,0 0 5 16,0 0 5-16,12 12 6 0,-11-8-8 0,-1-4 2 0,5 9-3 16,-2-1 4-16,0-3-6 0,-3 4-1 15,2 0 2-15,-1-3-3 0,0 5 2 0,1-2-3 16,0 0-4-16,0-2 1 0,0 0 0 0,-1 0 2 15,-1-7-2-15,1 13 0 0,-1-9-1 0,0-4 0 0,3 9-5 16,-1-3-4-16,-2-6-4 0,4 7 2 0,-4-7-4 16,7 4 3-16,-7-4-1 0,0 0-2 0,5 2-3 15,-5-2-11-15,0 0-4 0,11-7 3 0,-11 7 2 16,11-8 0-16,-6 3-17 0,2-3 5 16,-2-1-2-16,5 1 6 0,-3-1 3 0,0 0 0 0,-1-3 6 15,1 3 1-15,0 1-1 0,-4-1 11 0,1 3 5 16,0 1 8-16,-4 5-1 0,5-7 4 0,-5 7 3 15,4-5-2-15,-4 5 0 0,0 0 0 0,0 0-3 16,0 0 1-16,0 0-2 0,0 0 0 0,0 0 4 16,0 0-3-16,0 0 2 0,0 0 1 0,2 17 0 15,-2-17-1-15,0 9-3 0,0-9 2 0,2 10-2 16,0-4 1-16,-2 1-2 0,0-7 3 0,6 9-3 16,-1-4-1-16,-5-5 1 0,8 9-2 15,-2-6-3-15,1-3-3 0,2 4 1 0,1-1-8 0,-2-2-1 16,4-1 1-16,-2-3-10 0,-2 1 4 0,1-1-5 15,2 0-9-15,-3-2 1 0,2 1 1 0,-3-2-9 16,3-2 6-16,-1-1-3 0,-2 1 11 0,0-2-1 16,-3 0 0-16,1 2 9 0,0-2 4 0,0 1 0 15,-1 0 10-15,1 0 8 0,-2-1 6 0,-2 4 9 16,1 0 9-16,-2 6 1 0,2-12 9 0,-2 12 2 16,0-8 1-16,0 8 0 0,0-8-5 0,0 8-1 15,0 0-6-15,0 0-4 0,0 0-1 0,0 0-2 16,0 0-4-16,0 0-3 0,0 0 0 0,0 0 0 15,0 0 0-15,0 0-5 0,0 0 5 0,-4 25 3 16,4-16 0-16,-1 4 6 0,-1 1 3 0,4 2 3 16,-1 2-3-16,-2 2 6 0,1-3 2 0,-2 2-2 15,2 0 2-15,0 1 1 0,2 1-1 0,1 4 2 16,-1-5 3-16,2 3 0 0,-2-3-5 0,0-1-3 16,1 1-4-16,2 0 0 0,0-2-3 0,-1 1-1 15,-1-2-4-15,1-5-1 0,-3 4-1 0,0-6 1 16,1 1-5-16,0-2-2 0,-2-4-2 0,0-5 5 15,0 12 1-15,0-12-5 0,3 8 4 0,-3-8 0 16,0 0 5-16,2 6-1 0,-2-6-7 0,0 0 4 16,0 0 2-16,0 0-5 0,0 0-1 0,0 0-4 15,0 0-2-15,-14-19 3 0,10 12-4 0,0-1 0 16,1-4 0-16,-1 1-4 0,-2-6-1 0,2 1-1 16,0-1-2-16,-1-1-6 0,3 0 2 0,2-7-4 15,0 0 1-15,2-1-9 0,-1 6 1 0,3-3-7 16,1-7 1-16,-2 5 0 0,8-1-3 0,-3 3 0 15,-2 3 2-15,2 2 0 0,0 1 3 0,2 3 2 16,-1-1-1-16,-2 6 1 0,1 0 0 0,-3 1 3 16,4 1 2-16,0 1 0 0,0 2 1 0,1-1 1 15,-1 2 3-15,-4 2-1 0,7 1 2 0,-12 0 3 16,21 2-2-16,-14 0 6 0,3 2-2 0,-1 0 1 16,-4-2 4-16,1 3 10 0,-1 0 6 0,-3 1 1 15,1-1 6-15,1 3 0 0,-1 1 4 0,-1 3-1 16,-2-3-1-16,0 2-2 0,-2 0 0 0,-5 0 0 15,6-1-3-15,-3-2 1 0,-1 2-3 0,-4 1-3 16,-2-2 0-16,0 0-10 0,0-1-16 0,-5 1-23 16,4-4-12-16,1 1-22 0,-2 0-15 0,4-2-14 0,-3-3-20 15,6 3-13-15,1-1-13 0,5-3-9 16,-9 5-1-16,9-5-9 0,-8 0-13 0,8 0-125 16,0 0-323-16,0 0 144 0</inkml:trace>
  <inkml:trace contextRef="#ctx0" brushRef="#br0" timeOffset="74177.444">10677 3909 15 0,'0'0'64'15,"12"0"3"-15,-12 0-7 0,13-3-3 0,-7 6 5 16,-6-3-2-16,16-3 10 0,-10 3-2 16,5 0 0-16,-3-1-3 0,1 0-1 0,2 1-7 15,-1-2-10-15,0 1-1 0,-1-1-3 0,3 0 1 16,-1 0 7-16,0 0-12 0,0 1-2 0,2-2-6 0,-4-2 1 16,1 1-7-16,-2-3-4 0,0 1 1 15,1-1-4-15,1-2-1 0,-2 1-2 0,0-3-1 16,1 1 13-16,-1-5-17 0,0 1 5 0,-2-2-4 15,1-1 2-15,-2-1-3 0,-1-1-1 0,1 1-2 0,0-6 5 16,3 0 3-16,0 0 4 0,-6 5-1 0,2-6 4 16,-4-1-1-16,4 8 14 0,-1-1 7 0,-2-7 3 15,-1 11 11-15,0-2-1 0,-1-1-4 16,1 6 5-16,-4 1 0 0,1 0 7 0,1 1-3 16,1 4-7-16,1 6-1 0,-1-9-10 0,1 9-6 0,0 0-5 15,0-11-5-15,0 11-1 0,0 0 0 0,0 0-3 16,0 0-7-16,0 0-1 0,0 0-1 0,0 0-1 15,-16 16 1-15,11-6 1 0,2 0-1 0,-2 2 2 16,0-1 11-16,-1 5 4 0,-2 0 3 0,1-2-3 16,3 1-2-16,-1 2-2 0,1 0 2 0,2 0-2 15,-3 2-3-15,2-2-1 0,2-2 0 0,0 1-2 16,1 4-3-16,1-3-3 0,3-2 2 0,-4 2-4 16,6 0-6-16,-3-5-7 0,2 0-8 0,3 2-1 15,-1-2-18-15,-1-3 4 0,2 1-6 0,1-2-5 16,-1-1-2-16,2 1-10 0,-1-4-3 0,2 2-3 15,1-3 3-15,-2-3-12 0,-10 0 2 0,19-2 3 16,-8 0-7-16,-1-3 12 0,0 1 5 0,-1 0 3 16,0-3 3-16,1 0 15 0,-2 3 8 0,-3-2 16 15,-1 4 6-15,-4 2-1 0,10-7 7 0,-7 3 8 16,-3 4-3-16,5-6 4 0,-5 6-3 0,0 0-1 16,0 0-7-16,5-4 5 0,-5 4-5 0,0 0 3 15,0 0-3-15,0 0-3 0,0 0 2 0,0 0-3 16,0 0 0-16,0 0 2 0,0 0 0 0,0 18 2 15,0-18 0-15,0 12-4 0,0-12 1 0,1 10 0 16,0-4-3-16,-1-6 2 0,2 11-1 0,-2-4-3 16,4-3 0-16,-4-4 1 0,10 9 4 0,-4-4-2 15,1-2-5-15,2 1-2 0,1 0-5 0,-4-4 2 16,3 2-7-16,-1-2-6 0,-8 0 2 0,15 0 2 16,-7-3 3-16,-2 0 0 0,5-2-3 0,-3 0 18 15,-1-2-19-15,3 0 6 0,-3-3-3 0,0 1 3 16,-1-2-1-16,1-1 6 0,-1 0 2 0,-2 1 9 15,0-1 9-15,-2 2 16 0,1 0 2 0,-1 1-3 16,0 0-2-16,-2 1 3 0,0 8 2 0,0-10 0 16,2 3 2-16,-2 7 2 0,0 0-11 0,3-9-3 15,-3 9-2-15,0 0-4 0,0 0-4 0,0 0 0 16,0 0 0-16,0 0-2 0,0 0-3 0,0 0 2 16,0 0 4-16,0 0 4 0,-14 23-1 0,10-14 12 15,1 1 3-15,0 0-3 0,-2 2 3 0,-1 5 3 16,2 0-1-16,-2 0 9 0,2-1-4 0,-1 1 4 15,-1 2-1-15,-1-1-2 0,1 2 1 0,-2-3-1 16,4 1-1-16,-1-1-5 0,2 0-2 0,-1 3-5 16,1-5-2-16,-2 2 0 0,0-1-2 0,4-3-2 15,-2-1-1-15,3-1-2 0,-4 1-3 0,4-1-2 16,-1-2-9-16,0 1-13 0,0-3-8 0,1-7-11 16,0 11-12-16,0-11-14 0,-4 8-4 0,4-8-10 15,0 0-20-15,0 7-34 0,0-7-37 0,0 0-29 16,0 0-47-16,0 0-122 0,-12-22-387 0,7 8 170 15</inkml:trace>
  <inkml:trace contextRef="#ctx0" brushRef="#br0" timeOffset="74393.61">11022 3733 88 0,'-4'-8'234'0,"2"-4"-16"0,2 3-13 0,0 0-7 16,0 9-15-16,2-15-13 0,-2 11-21 0,5-5-19 15,-1 4-13-15,1 0-10 0,6-2-14 0,0 3-12 16,1 1-11-16,6-1-7 0,-1-2-13 0,1 4-7 16,0-1-15-16,-1 1-18 0,0 0-7 0,2-1-16 15,0 0-26-15,-6 3-14 0,4-2-11 0,-4 0-28 16,6 0-16-16,-6-1-4 0,-2 0-19 0,3 1-19 16,-3-2-97-16,-2-1-267 0,-3 2 119 0</inkml:trace>
  <inkml:trace contextRef="#ctx0" brushRef="#br0" timeOffset="80174.598">11788 3691 36 0,'-5'-4'131'0,"5"4"-10"0,0 0-14 0,0 0-6 16,0 0-7-16,-5-6-12 0,5 6-7 0,0 0-2 15,0 0-7-15,0 0 2 0,3-11-11 0,-3 11 6 16,0 0-20-16,9-9 12 0,-6 4-1 0,3 1 0 16,-6 4 0-16,9-8 4 0,-3 3-9 0,2-1 2 15,-1 1 2-15,0 2-2 0,3-1-1 0,0-1-8 16,-3 2-2-16,4-1-5 0,2 1-2 0,-4-1 1 16,5 2-6-16,-1 1-3 0,-1-2-2 0,0 2-5 15,-2 2 0-15,3-1-1 0,0 1-2 0,-2-1-1 16,1 2 3-16,-2 0-5 0,1 1-2 0,-4-1-1 15,0 1-3-15,-1 1 0 0,5 1 1 0,-5 0 1 16,0-1-2-16,-3 1 1 0,3 1-3 0,-3 1 5 16,2-2-5-16,-2 2 1 0,2 2-1 0,-1-1-2 15,1 0 0-15,-2-1 0 0,1 3 1 0,2-3 2 16,-5 3 0-16,-1-4-2 0,5 2-1 0,-4-1 2 16,1-1 5-16,-1 3-7 0,-1-9 3 0,-1 12-3 15,1-5-1-15,0-7 3 0,-3 11-1 0,1-5 2 16,2-6-4-16,-7 7 1 0,0-2 1 0,3 0-1 15,-3-1 0-15,7-4 3 0,-10 4-1 0,3-1-3 16,7-3-1-16,-12 1 2 0,12-1-4 0,-9 3 5 16,4-1-2-16,5-2 0 0,0 0-4 0,-16 0 5 15,16 0-2-15,-10 0 0 0,10 0 2 0,-11-2 1 16,11 2-2-16,0 0-1 0,-10-3-1 0,10 3 4 16,0 0-4-16,-6-5-1 0,6 5 0 0,0 0 1 15,0-10-1-15,0 10 1 0,0 0-2 0,6-13-1 16,-3 7-3-16,3-2-1 0,2-1 5 0,0-1-1 15,4-1-2-15,0 0 2 0,3-3 0 0,1-1 3 0,2-2-2 16,4 1 2-16,-8 4 9 0,2-2-5 0,-7 6 3 16,1 1 2-16,-1 0-4 0,0 1 5 15,-1-2-6-15,2 3-4 0,-3 0 4 0,-1 1-5 16,-2 0-9-16,-4 4-3 0,9-4-10 0,-9 4-7 16,5-5-13-16,-5 5-7 0,0 0-17 0,0 0-4 0,6-5-16 15,-6 5-8-15,0 0-6 0,0 0-11 16,0 0-13-16,0 0-98 0,0 0-240 0,0 0 106 15</inkml:trace>
  <inkml:trace contextRef="#ctx0" brushRef="#br0" timeOffset="80443.461">12316 3626 36 0,'0'0'94'0,"7"7"8"0,-7-7-8 16,1 6-5-16,-1-6-9 0,2 11-1 0,-1-5-3 16,-1-6-19-16,2 14 5 0,0-7-11 0,0 0-4 0,-1 0-2 15,-1 1-6-15,0-8 6 0,1 13-14 16,1-7 0-16,0 1-18 0,-1 1-17 0,1-2-32 15,-2-6-26-15,4 10-32 0,-4-10-53 0,0 0-157 16,0 0 70-16</inkml:trace>
  <inkml:trace contextRef="#ctx0" brushRef="#br0" timeOffset="80597.141">12357 3488 126 0,'-6'-3'164'0,"2"-2"-22"0,4 5-18 16,-5-7-38-16,5 7-32 0,0 0-33 0,0 0-43 0,0 0-35 16,0 0-50-16,0 0-115 0,0 0 51 15</inkml:trace>
  <inkml:trace contextRef="#ctx0" brushRef="#br0" timeOffset="82142.015">12698 3546 19 0,'0'0'117'0,"0"0"-3"0,0 0-16 0,0 0 1 16,0 0-7-16,0 0-9 0,0 0-2 0,0 0 7 15,0 0-10-15,-29 5-1 0,16-3 0 0,2 1-1 16,1 1-7-16,-2 2-2 0,2-2-2 0,-1 1-13 15,0 0-5-15,3 0-1 0,-3 2-5 0,-2 0-3 16,5 0-9-16,-1-1-1 0,0 0 0 0,3 1-4 16,-2 1 2-16,2 0-3 0,0-4-8 0,2 1 8 15,0 0-12-15,4-5 5 0,-5 9-2 0,3-3-3 16,2-6-10-16,0 8 1 0,0-8-1 0,0 0-18 16,0 0-2-16,6 9 4 0,-6-9-7 0,7 1-2 15,-7-1-2-15,12 0 3 0,-12 0 0 0,16-1-2 16,-9-2-4-16,2-2-2 0,1 0-2 0,0-2 8 15,0 3-1-15,-1-4 5 0,0 2-6 0,3-1 13 16,-2 0 3-16,-1-1 12 0,0 2 14 0,-3-2-2 16,2 1 5-16,1 1 14 0,-4 1 12 0,-1-1 11 15,1 4-1-15,-5 2 0 0,5-7-2 0,-5 7 4 16,7-7-1-16,-7 7-5 0,2-5-4 0,-2 5-3 16,0 0-11-16,0 0-2 0,0 0-3 0,5-5-2 15,-5 5-8-15,0 0 2 0,0 0-4 0,0 0-1 16,0 0 2-16,7 17-2 0,-8-9 10 0,2-1 3 15,1 4-1-15,-1-1 0 0,1 6-1 0,0-4 2 0,1 5 10 16,1 1-6-16,-2-1 7 0,3 3 3 0,-2 1-7 16,2 2 0-16,1 5-2 0,-1-10-7 15,1 1-2-15,-4-1 1 0,1 2-5 0,0-3 0 16,0 0-2-16,-3-1 0 0,1-4 3 0,-5 2-6 16,-2 0 2-16,0-4-4 0,-2 1 2 0,0-1-1 15,-2-2-2-15,-1-1-4 0,-7 0 3 0,1-1 2 16,-2-2-7-16,6-3 2 0,0-1-3 0,-2-1 3 15,5 1-1-15,1-4-1 0,0 1-7 0,1-1-7 16,3 0 3-16,5 4-4 0,-10-9-7 0,10 1-11 16,-1 2 1-16,1 6 1 0,5-19 0 0,2 6 0 0,1 0 4 15,2-2-5-15,2 1-6 0,4-1 2 16,3-6-3-16,2-1 0 0,2 4-2 0,0-3-3 16,1 3-14-16,-2-3 13 0,0 0-7 0,1 2-3 15,-3-1-2-15,-3-1 10 0,2 1 2 0,-4-1-3 16,-1 0 2-16,-5 5 1 0,2-8 7 0,-4 6 6 0,-2 1 8 15,-1-2-6-15,-1 1 10 0,-1-1 2 0,-2 0 9 16,0 3 7-16,-1-1 0 0,0 0 2 0,-3 2 0 16,2 3 2-16,0 2-1 0,1 1 1 15,-2 3-3-15,3 6-4 0,-1-11 3 0,1 11 2 16,-4-7-9-16,4 7 7 0,-2-8 2 0,2 8-4 0,0 0-5 16,0 0 9-16,0 0-5 0,-7-5 3 0,7 5-3 15,0 0 6-15,0 0-3 0,-11 14 7 16,8-8 7-16,-4 2-2 0,4 1 0 0,-1 1 4 15,0 2 0-15,2 0 0 0,-2 3 0 0,0-4-2 16,1 9-1-16,-3-4 2 0,5 1-4 0,0-2 4 16,2 1 0-16,-1-1 1 0,1 1-2 0,-1 1 3 15,5-1-5-15,-1-1 1 0,2 1 1 0,1-1-3 0,1-2-3 16,-1 2-2-16,-1-4 3 0,2-1 1 16,0 1-5-16,1-4-2 0,-3 2 2 0,1-2 3 15,0 0-2-15,2 0-3 0,-5-4-1 0,2 1 4 16,-6-4-4-16,9 5 4 0,-9-5-7 0,10-3-4 0,-10 3 0 15,11-6-5-15,-5-2-4 0,-1 4-3 0,2-4 2 16,-1-1 0-16,0 1 0 0,0-1 3 0,0 0 2 16,0 1-1-16,-1-2 1 0,1 0 11 15,-3 4 1-15,1 1 0 0,0-2 9 0,-4 7 0 16,4-8-1-16,-4 2-1 0,0 6 0 0,7-6-1 0,-7 6-6 16,0 0 3-16,4-6-4 0,-4 6-1 0,0 0 5 15,0 0-6-15,0 0 1 0,0 0 5 16,0 0-5-16,0 0 1 0,13 12-1 0,-11-7-1 15,-2-5 0-15,4 8 1 0,2-1-2 0,-3-2 4 16,3 1-2-16,-1 0-1 0,1 1 4 0,1-2-5 16,0 2 3-16,2-1 0 0,-1 1-1 0,3-3 5 0,-2 0-5 15,3 0 0-15,-1-3-1 0,0 0-7 16,0 1-3-16,2-1 2 0,-4-1-2 0,3-3-3 16,-1 1 2-16,-1-1 0 0,1-1 4 0,-3-1-4 15,0 0 7-15,-1-1-5 0,2-3-4 0,-4-2-6 16,1-1 4-16,0-5 0 0,0 0 5 0,-1-1-4 0,-1-1-2 15,-1 0 2-15,2-6 1 0,-1 6-2 0,-4-6 11 16,2 8-2-16,-2-1 0 0,-1 1 5 16,0 0 1-16,1-1 1 0,-3 1-2 0,2 2 6 15,0 4 9-15,-2 0 3 0,2-1 0 0,-2 3-1 16,3-1 0-16,-2 1 4 0,2 9-8 0,-3-12 2 0,1 7-2 16,2 5-2-16,-2-9 3 0,2 9-3 0,0 0-1 15,-2-10-6-15,2 10 2 0,0 0-1 0,0 0-2 16,-4-5 2-16,4 5-4 0,0 0 1 0,0 0 2 15,0 0-4-15,0 0 2 0,0 0 2 16,0 0 1-16,-6 20 6 0,2-11 6 0,2 0 5 0,0 2-5 16,2 0 4-16,-3 1-3 0,2 2 1 15,-3-2 2-15,3 0-3 0,5 3 0 0,-4 1-1 16,1 0 1-16,0-3-5 0,2 3 5 0,-2-3-5 16,0 2 0-16,3-3 0 0,0 4-3 0,-1-4 0 15,1 0 7-15,-1-2-9 0,2 2 1 0,-1 0-5 16,3-2 5-16,-2 0-2 0,2 0 0 0,1 1-5 0,-2-2 2 15,2-1-1-15,-1 2 1 0,1-3-3 0,1-1-15 16,0-1 3-16,-1 1-7 0,3 0-1 16,0-3-10-16,0 3-9 0,1-2-22 0,-2 0-3 15,1-2-12-15,0-1-6 0,-1 2-18 0,-10-3-21 16,19 0-9-16,-9-2-22 0,-10 2-18 0,17-3-149 16,-12 0-342-16,-5 3 152 0</inkml:trace>
  <inkml:trace contextRef="#ctx0" brushRef="#br0" timeOffset="82411.795">13403 3489 12 0,'0'0'171'0,"0"0"-14"16,0 0-18-16,0 0-13 0,-3-6-14 0,3 6-4 15,0 0-7-15,14-5 2 0,-3 3-1 0,0-1 4 16,1 1-1-16,6-2 2 0,-4 1-5 0,3-1-4 16,1 0-2-16,0 3-7 0,-1-3-4 0,-4 2-10 15,1 0 0-15,-2 2-13 0,0-2-7 0,-1 2-8 16,0-2-11-16,-1 2-13 0,-1-1-21 0,-1-2-27 16,-8 3-30-16,9 0-22 0,-9 0-11 0,0 0-25 15,10 3-18-15,-10-3-40 0,0 0-102 0,0 0-295 16,0 0 131-16</inkml:trace>
  <inkml:trace contextRef="#ctx0" brushRef="#br0" timeOffset="84291.503">10296 4458 104 0,'0'0'143'0,"0"0"-10"0,0 0-6 15,5-4-17-15,-5 4 0 0,0 0-5 0,0 0-3 16,0 0-1-16,0 0-9 0,0 0-8 0,0 0-9 15,0 0-1-15,0 0-10 0,0 0-9 0,0 0-6 16,0 0-3-16,0 0-3 0,0 0-6 0,0 0-3 16,-24 12-8-16,15-11 0 0,0 2-4 0,0 2-3 15,0-2 0-15,-2 3-1 0,1-1-6 0,0 1 4 16,-2-1-7-16,3 1 5 0,0-2-2 0,5 0 0 16,-4 0-2-16,0 2-2 0,3-3-3 0,5-3 4 15,-10 9-8-15,4-4 4 0,6-5 3 0,-4 5-9 16,4-5 5-16,0 0 2 0,-3 7-10 0,3-7 3 0,0 0-2 15,0 0 8-15,0 0-6 0,7 13-1 0,-7-13 2 16,10 4-3-16,-4-2 0 0,-1 1 2 16,7 1-1-16,-4-1 0 0,1-1-2 0,2 2 8 0,3 1-1 15,-1 1 0-15,-1-2-2 0,3 2-2 0,1 2 1 16,-3-3 2-16,4 3 1 0,-7-3 0 0,3 3-1 16,-3-1 1-16,-1 2-2 0,-1-2-1 0,2 0 3 15,-4-2-4-15,-1 1-1 0,0 1 5 0,-2-3 1 16,0 1 0-16,0 2 0 0,-3 1 2 15,0-8 0-15,-3 14-2 0,-1-9 5 0,-3 3 4 0,1-1-4 16,-5 0-3-16,-1 0-1 0,-1-2 0 0,-1 2-1 16,0-2 0-16,1 0-2 0,0-1 0 0,1-1 2 15,-1 1 1-15,2-3-4 0,-1 1 3 0,5-1-1 16,-3-1-5-16,10 0-19 0,-14 0-25 0,14 0-19 16,-11 0-24-16,11 0-20 0,-5-4-21 0,5 4-23 15,-4-8-88-15,4 8-261 0,6-13 117 0</inkml:trace>
  <inkml:trace contextRef="#ctx0" brushRef="#br0" timeOffset="85161.773">10535 4518 61 0,'5'0'155'0,"-5"0"-13"0,0 0-10 0,0 0-9 16,0 0-21-16,0 0 2 0,9 6-6 0,-9-6-4 15,2 8-7-15,-2-8-9 0,2 13-15 0,0-3 8 16,0 0-2-16,-1 0-10 0,0-1-2 0,1 2-5 16,4-3-10-16,-2 2-2 0,-3-2-2 0,3-1-3 15,0 0-6-15,-1 0-3 0,0-3 2 0,0 2-8 16,4-1 1-16,-7-5-1 0,5 7-4 0,2-4-9 0,-7-3-4 16,10 4-10-16,-4-4 5 0,-6 0-9 15,14-4 2-15,-3 1-1 0,-1-2-10 0,-1 1-1 16,-2-1 2-16,2-3-4 0,-1 4 7 0,1-1 2 15,-4 0 6-15,0 0 11 0,2 3 3 0,-7 2 9 0,8-5 4 16,-4 2-3-16,-4 3 5 0,7-4 7 16,-7 4-3-16,5-3 1 0,-5 3 4 0,0 0 0 0,0 0 3 15,13 10 2-15,-13-10-4 0,5 4-4 16,-3 1 1-16,2 0-1 0,-4-5-4 0,6 9 1 0,-3-3-3 16,3 0-2-16,0-1 2 0,1 1-1 0,-3-1-8 15,5 1 2-15,1-2 0 0,-2 3-1 16,-1-5-6-16,4 0 3 0,-4-1 1 0,4 1-7 15,0-2 1-15,-1 0-6 0,-10 0-8 0,15-2-1 0,-9 2-4 16,3-3-2-16,0-2-6 0,-4-1 1 0,4-2-12 16,-4 0 5-16,1-2-9 0,-1-2-2 0,4-3 3 15,-5-3 2-15,1 0 3 0,-1-1-2 16,1 1 7-16,-3-3 0 0,5-2 15 0,-2 5 6 0,-5 1 17 16,4 0 10-16,-3 0-11 0,-1 5 8 0,0 2 9 15,2 1 7-15,-2 2 6 0,0 7-3 0,0-10 0 16,0 10-3-16,1-10-8 0,-1 10 1 0,0 0-5 15,0 0-2-15,0 0-5 0,0 0-1 0,0 0-5 16,0 0 5-16,0 0 1 0,0 0 5 0,0 0 7 16,0 0-3-16,0 0-1 0,-4 30 7 0,0-17-2 15,4 2-1-15,-1-5-5 0,-1 7 2 0,-1 0-4 16,3 2-1-16,-1-8-3 0,2 3-2 0,2-2-1 16,0 0-1-16,1-2-2 0,-1 3-1 0,0-2 0 15,0-3-1-15,2 1-2 0,-2-3-2 0,2 2-3 16,0-4 1-16,-1 0-6 0,1 0 1 0,1-1-1 15,-6-3 0-15,14 2-1 0,-3-4-3 0,-1 2 0 16,-1-3-4-16,3 0-2 0,0-1-4 0,2-1 1 16,-2 3 0-16,3-4-1 0,0 0 3 0,-3 2 0 15,4-4-2-15,2 3 0 0,-6 3 5 0,2-1 1 16,-4 3-1-16,0 0 0 0,0 0 3 0,1 1 0 16,-5 0 3-16,2 2 0 0,-2-1 0 0,2 1 5 15,-8-3-6-15,7 6 4 0,-3 0 5 0,-4 0 5 16,0-6 3-16,3 12 2 0,-3-12-1 0,-5 15 1 15,1-7 8-15,-4 2-5 0,-2-1 3 0,0-2-3 16,-3 2 3-16,-2 0 2 0,2-4 2 0,-2 1-2 0,-2-1-1 16,-3 0-5-16,2 0 3 0,1-3-3 15,4-1 0-15,3 2-2 0,-2-3-6 0,2 0 1 16,0 0-1-16,0 0-15 0,1 1-25 0,9-1-22 0,-10-1-23 16,10 1-24-16,-8-4-28 0,8 4-21 0,0 0-27 15,1-12-20-15,-1 12-116 0,9-12-339 16,-2 3 151-16</inkml:trace>
  <inkml:trace contextRef="#ctx0" brushRef="#br0" timeOffset="90299.517">11535 4351 75 0,'0'0'85'0,"0"0"0"0,-2-8 0 16,2 8-21-16,0 0-2 0,0 0 8 0,-1-6-7 15,1 6-4-15,0 0 21 0,0 0 2 0,-7-7 8 16,7 7-4-16,0 0 3 0,0 0-1 0,-1-7-8 16,1 7 11-16,0 0 4 0,0 0 10 0,0 0 0 15,-3-7-9-15,3 7-10 0,0 0-4 0,0 0-12 16,0 0-6-16,0 0-7 0,0 0-10 16,0 0-1-16,0 0-6 0,0 0-6 0,0 0-2 0,0 0-3 15,0 0-4-15,0 0 4 0,0 0 2 0,0 0 3 16,3 26-3-16,-3-26-3 0,0 14 1 0,4-4-3 15,-2 2 7-15,0-2-2 0,0 5 0 0,2-2-6 16,0 1 1-16,-2 2-5 0,1-1 2 0,-1 4-7 16,1-4 4-16,0 2-6 0,0 0-2 0,1 0 5 15,-1 0-6-15,2-1-19 0,-1 0 1 0,-3-3-8 16,0-3-11-16,2 2-14 0,-2 0-12 0,0 1-10 16,2-4-12-16,-2 1-17 0,1-3-19 0,-1 0-10 15,1-1-2-15,-2-6-5 0,3 9-4 0,-3-9-7 16,6 4-21-16,-6-4-101 0,0 0-279 0,0 0 123 15</inkml:trace>
  <inkml:trace contextRef="#ctx0" brushRef="#br0" timeOffset="90539.341">11401 4584 33 0,'0'0'135'0,"-8"-5"-1"15,8 5-20-15,-3-4-9 0,3 4-10 0,0 0-10 16,0 0-14-16,0-10-5 0,0 10-9 0,7-7-6 16,0 4-7-16,2-2-1 0,1 0-2 0,1 1-4 15,5-5-8-15,-3 4-1 0,4-1-4 0,-2-3 7 16,6 4-7-16,-4 0-7 0,3 0-19 0,-2 1-8 0,0 0-16 16,1 2-21-16,-3-1-21 0,-2 1-29 15,-2 0-72-15,0 0-184 0,-3 2 82 0</inkml:trace>
  <inkml:trace contextRef="#ctx0" brushRef="#br0" timeOffset="90989.256">11708 4509 82 0,'0'0'180'0,"0"0"-17"0,0 0-16 0,0 0-18 0,0 0-12 16,0 0-9-16,0 0-8 0,0 0-15 15,0 0-8-15,0 0-10 0,25-7-9 0,-25 7-7 16,13-2-5-16,-4 1 3 0,0 1-5 0,-9 0-3 16,19-2 0-16,-7 4 5 0,-1-2-2 0,2 0 1 0,-1 2-5 15,-2 1 2-15,0 0-5 0,0 1-5 0,-2-4-3 16,0 7 5-16,0 1-5 0,3-3 2 16,-4 2-5-16,1-1 0 0,-3 0-6 0,-1 2-1 15,0 1 0-15,-2-3-3 0,1 1 3 0,2 1-2 0,-2 3-3 16,-3-4 2-16,-2 0 0 0,2-7-4 0,-5 15 2 15,1-8 0-15,-1 1-4 0,3-1-1 16,-3-1-1-16,-2 0 3 0,3 0-1 0,-3-3 20 16,2 1-19-16,-2-2 3 0,7-2 6 0,-10 5 14 15,4-2 6-15,6-3-1 0,-11 1 3 0,11-1 3 0,0 0-2 16,-12-2-1-16,12 2-5 0,-9-8-4 0,9 8-5 16,-2-5-3-16,2 5-1 0,0 0-6 0,7-14-2 15,-3 7-1-15,1-3-7 0,1 2-2 0,1-1-5 16,1 2-10-16,4-6 0 0,0 1-10 0,0 0-16 15,4-2-10-15,0 4-6 0,-2-1-18 0,3-1-18 16,-3 3-14-16,2 2-16 0,0-4-20 0,-1 2-13 16,1 1-7-16,-5 0-5 0,1 3-124 0,-5-2-310 15,1 5 138-15</inkml:trace>
  <inkml:trace contextRef="#ctx0" brushRef="#br0" timeOffset="91494.058">12070 4506 18 0,'-6'6'105'16,"6"-6"-3"-16,-2 6-14 0,2-6-7 0,0 0-16 15,-2 8-1-15,2-8-5 0,0 0 0 0,0 0-15 16,0 0-2-16,6 9-5 0,-6-9-1 0,9 0-3 16,-9 0-7-16,12-1-1 0,-12 1-3 0,14-5 3 15,-4 2-7-15,-3 1 0 0,3-4-5 0,1-1 0 16,-2 3-5-16,3-2-5 0,-4 0 1 0,1 0-6 15,-2-3 12-15,1 2-2 0,0 0-2 0,0-3-1 16,-2 3 4-16,0-1-9 0,-1-1 5 0,1 2 1 16,0-1 11-16,-2 2 1 0,-3 0 1 0,-1 6 4 15,3-10 7-15,-3 10-1 0,1-7 4 0,-1 7-2 16,0 0 3-16,0-11-7 0,0 11 2 0,0 0-2 16,-8-4-5-16,8 4-3 0,0 0-3 0,-20 3-5 15,12 2 16-15,-2 0 0 0,-2 0 5 0,2-3 4 16,0 4 0-16,0 1 4 0,-1-1-4 0,0 2-3 15,-1 0 1-15,2 4 0 0,0-3-7 0,2 1 6 16,0-1 1-16,1 3 0 0,1-3 3 0,1 2-6 16,-1 0-5-16,0 1-2 0,5 0 2 0,-2-1-5 15,-1 0-1-15,4-1 0 0,3 0-1 0,-6 0 3 16,6-1 0-16,-2-1 1 0,2-1 1 0,0 2-1 16,1-1-5-16,-1-2-2 0,5 0 1 0,-1 1 1 15,1-4 1-15,1 2-2 0,4-1-4 0,1-1-3 16,-1-1 3-16,6 1-5 0,0-2-1 0,0-1 2 15,0 3-8-15,-1-6-13 0,1 3-7 0,-1-1-7 16,-5 0-7-16,1-3-15 0,-1 1-14 0,0 0-17 16,3-3-6-16,-4-2-14 0,3 0-5 0,-3-3-16 15,4 1-17-15,-4-2-128 0,-2-1-285 0,3 0 127 16</inkml:trace>
  <inkml:trace contextRef="#ctx0" brushRef="#br0" timeOffset="92955.8">12393 4510 114 0,'0'0'105'0,"0"0"-9"0,0 0-5 15,0 0 4-15,0 0-3 0,0 0 2 16,0 0-6-16,-15 6 5 0,15-6 1 0,0 0-5 16,0 0 0-16,-3 7-7 0,3-7-4 0,0 0-7 0,0 0-6 15,0 0 2-15,-3 4-7 0,3-4-2 0,0 0-2 16,0 0-9-16,0 0-7 0,0 0-1 0,0 0-7 15,0 0-3-15,0 0-1 0,0 0-3 0,19 2-8 16,-19-2 3-16,15-2-1 0,-5 0-5 0,3 1 1 16,-3-2 0-16,4 0-4 0,-3-3-8 0,1 3 4 15,1-1-4-15,1-2-3 0,1-4-3 0,-1 3 0 16,-1 0 2-16,-3-1-2 0,0 0 0 0,0 0-4 16,-3 0 7-16,2-1-3 0,-3 0 1 0,1 0 2 15,-2-1-1-15,0 2-5 0,-3 2 7 0,1 0 1 16,0-2-1-16,-3 8 0 0,2-10-2 0,-1 5 4 15,-1 5-1-15,0 0 1 0,-1-11-6 0,1 11 4 16,0 0-4-16,-10-5-10 0,10 5 17 0,-9-2 1 16,9 2-4-16,-14 1-4 0,14-1-3 0,-10 3 4 15,2-1 3-15,-2 1 0 0,2-1 0 0,-1 2 0 16,3-1 3-16,-5 2-5 0,4 0 2 0,-1 1-1 16,-2 1 0-16,2 1 1 0,1-2 6 0,0 4-5 15,0-3 4-15,-1 3 0 0,2 1 5 0,-2 2 3 16,0-1 4-16,1 3-7 0,-2-4 2 0,5 5-1 15,-2-4 2-15,3-1 2 0,-1 0-3 0,3 0 4 16,-1 0-3-16,0 1 0 0,3-1 2 0,0 1 0 16,1-2 2-16,-1 0-3 0,5-1 0 0,-3-1 3 0,2-1 10 15,-2-1 3-15,4 0-2 0,1-1-2 16,2-1 2-16,-1 3-4 0,3-4 0 0,0-1-3 16,2 0 0-16,4 1-5 0,-5-3-3 0,6 0 1 15,-1-1-3-15,-1 1-7 0,1-1-10 0,-6 0-21 16,2-1-10-16,-2 0-15 0,0-1-14 0,-1 3-15 15,-11 0-26-15,17-7-19 0,-12 5-26 0,2-1-35 16,-7 3-109-16,0 0-319 0,8-13 141 0</inkml:trace>
  <inkml:trace contextRef="#ctx0" brushRef="#br0" timeOffset="149714.83">13426 4178 112 0,'0'0'102'16,"0"0"-4"-16,0 0-11 0,0 0-8 0,0 0-10 15,0 0-1-15,0 0-5 0,0 0-6 0,0 0-2 16,0 0-3-16,0 0-2 0,0 0-5 0,-1-12-2 0,1 12 13 16,0 0-25-16,0 0 1 0,1-11-6 0,-1 11 3 15,0-9-4-15,0 9-10 0,0 0 4 16,-1-12 15-16,1 12-14 0,-2-10-4 0,2 10-4 15,-4-10 2-15,-1 6-6 0,5 4 4 0,-5-10-2 0,5 10-4 16,-6-5-5-16,6 5 4 0,-6-7-3 0,6 7 6 16,-6-3-9-16,6 3 7 0,0 0-2 0,-10-3 0 15,10 3-2-15,0 0 2 0,-9-1-1 16,9 1-1-16,0 0-1 0,-12 4-1 0,12-4 2 0,-8 3 2 16,8-3-6-16,-6 6 3 0,6-6 4 0,-8 11 1 15,6-9-2-15,-1 4 2 0,-1 1-5 0,1 2 3 16,-1 0 12-16,0 3 6 0,1 0 0 15,0-1-4-15,3 1 5 0,-3-1 3 0,2 4 4 16,1-1-6-16,-2 0 0 0,1 2 0 0,2 0 3 0,-1 0 1 16,0-3 1-16,2 3 2 0,-1 2-2 0,-1-1 6 15,0-1 0-15,1-1-3 0,1 2-6 0,-2 1 1 16,3-1-2-16,-1-5-1 0,-2 5-5 16,1-5-3-16,0 2 0 0,1 6-1 0,-1-8 1 0,-1-2 0 15,2 0-4-15,-2-1 2 0,0 2-3 0,0-5-15 16,0-6-5-16,0 12-8 0,0-7-15 0,0-5 3 15,-2 12-30-15,2-12 3 0,2 8-4 0,-2-8-21 16,0 0-20-16,0 0-16 0,0 0-20 0,0 0-102 16,0 0-256-16,0 0 113 0</inkml:trace>
  <inkml:trace contextRef="#ctx0" brushRef="#br0" timeOffset="149927.995">13097 4434 42 0,'-7'-4'182'0,"7"4"-12"0,-11-7-18 16,6 4-15-16,5 3-14 0,-8-6-12 0,8 6-11 15,0 0-8-15,-5-3-13 0,5 3-9 0,0 0-2 16,0 0-17-16,17-6-6 0,-6 1-9 0,1 5-8 16,8-2-13-16,-1-2-9 0,11-1-21 0,-2 1-10 15,1-3-18-15,-1 3-11 0,-1-2-22 0,-4 2-7 16,4-1-16-16,-9 1-87 0,-2 1-201 0,-3 0 89 15</inkml:trace>
  <inkml:trace contextRef="#ctx0" brushRef="#br0" timeOffset="150927.707">13547 4338 30 0,'0'0'141'0,"0"0"-4"0,-3 9-11 0,3-9-6 15,0 0-9-15,-11 9-9 0,7-6-9 0,0 1-2 0,4-4-9 16,-6 11-3-16,2-6-1 0,1 1-3 16,3-6-8-16,-7 15-3 0,4-8-7 0,0 0-8 15,1-1-2-15,1 3-2 0,-2-4 3 0,3-5-12 16,-1 15-4-16,-1-9-1 0,1 2-4 0,1-8-7 0,3 15 1 16,-2-9-3-16,-1-1-1 0,0-5 0 0,6 13-1 15,-3-8-4-15,1-1 4 0,3 2-4 16,-3-2 2-16,2 0 0 0,1-2-3 0,0 2 0 15,1-3-3-15,-8-1-4 0,16 3 5 0,-8-4-4 16,3 1 1-16,-11 0-1 0,18-2 2 0,-12-1-1 0,6 5 4 16,-5-6-9-16,3 1 3 0,-3-3-2 0,2 0 1 15,-3 0-3-15,3-1-2 0,-2-3 5 0,-1 3 0 16,-1 0-1-16,-1-2-4 0,0-1 5 0,-1 3 0 16,-2 0 1-16,1-3-2 0,-1 5 7 0,-1 5 4 15,0-13-2-15,0 13 0 0,-4-9-2 0,0 2-3 16,0 1 4-16,-1 2-8 0,5 4 11 0,-11-6-12 15,5 3 2-15,-4 2 0 0,1 1-3 0,-2 0 2 16,11 0-3-16,-20 0 1 0,11 1 0 0,0 2-6 16,-1-1 1-16,2 0-7 0,0 0-3 0,8-2-13 15,-12 3-5-15,12-3-6 0,-10 3 0 0,10-3-9 16,-8 4-8-16,8-4-9 0,-4 5-7 0,4-5 5 16,0 0-5-16,0 0-2 0,0 0 7 0,0 0-1 15,0 0 1-15,0 0 1 0,0 0 5 0,0 0-3 16,0 0 4-16,30-8 5 0,-22 5 9 0,2-1 1 15,0 0 5-15,0-1 1 0,0 1 4 0,-2-3 5 16,1 6 5-16,2-5 11 0,-2 2 9 0,-4 2-1 16,4-3 8-16,3 1 5 0,-6 0 3 0,1 1 4 15,0 1 3-15,-7 2-8 0,13-3 8 0,-8 2 1 16,-5 1 16-16,14 0-9 0,-14 0 11 0,12-3 1 16,-6 3-9-16,-6 0-4 0,15 2-2 0,-8-1 5 15,2 3 5-15,0-2-10 0,-4 1 2 0,2-2-1 16,-1 2 7-16,5 2-1 0,-3-1-1 0,-2 0 0 15,1 0-4-15,-2 0 4 0,3 2 4 0,-2-2-5 16,-1 5 6-16,-1-4-7 0,1 0-5 0,-3 2 3 16,2-2-3-16,0 1-3 0,-4-6 6 0,4 14-4 15,-2-8-5-15,-2 0 1 0,4 3-2 0,-4-3-1 16,0-6-2-16,3 12-1 0,-3-12 3 0,0 11 0 16,0-11-3-16,-3 10 5 0,3-10 2 0,-1 11-6 15,1-11 0-15,-3 10 4 0,1-7-2 0,2-3 4 16,-5 11-9-16,2-8 1 0,3-3-1 0,-9 6 4 15,5 0-4-15,4-6-2 0,-7 6 2 0,3-2 0 16,4-4 2-16,-10 2-2 0,10-2-4 0,-9 5 0 16,9-5 10-16,-11 0-8 0,11 0-1 0,0 0 1 15,-14 0 5-15,14 0-6 0,-6-5 3 0,6 5 2 0,0 0 0 16,-8-7-8-16,8 7 6 0,-1-9-3 0,1 9 2 16,4-16 0-16,-2 7 0 0,4 0-1 15,4-2-2-15,-1-3 0 0,4-2 1 0,2 2-5 16,0-7 4-16,0 7 4 0,-2-2 0 0,1 1-1 0,-2 2 2 15,3-1 0-15,-3 1-1 0,-4 4 4 16,7 0 0-16,-8 1-2 0,1 1 3 0,-2 0-8 16,3-1 2-16,-2 1 0 0,-1 1-1 0,-1 1-2 15,0-1 2-15,2 2-5 0,-4-1 2 0,1 2-1 16,-4 3-5-16,7-7-6 0,-7 7-7 0,4-7-12 0,-4 7-7 16,4-6-7-16,-4 6-13 0,0 0-18 0,3-6-6 15,-3 6-12-15,0 0-8 0,0 0-8 16,0 0-9-16,0 0-16 0,0 0-78 0,0 0-226 0,0 0 100 15</inkml:trace>
  <inkml:trace contextRef="#ctx0" brushRef="#br0" timeOffset="155873.862">14564 4103 42 0,'0'0'90'0,"0"0"-3"16,0 0-9-16,5-5 2 0,-5 5 0 0,0 0 4 16,6-6 3-16,-6 6 3 0,0 0 6 0,3-7-1 15,-3 7-6-15,0 0-15 0,0 0-3 0,0 0-7 16,1-9-7-16,-1 9-3 0,0 0-5 0,0 0 0 16,0 0-11-16,0 0 3 0,-1-10-9 0,1 10-4 15,0 0-1-15,0 0-2 0,0 0-3 0,0 0-5 16,-9-6 1-16,9 6-2 0,0 0-1 0,0 0-4 0,0 0 2 15,-8-1-1-15,8 1-1 0,0 0-2 16,-11 0-1-16,11 0-5 0,0 0 4 0,-14 3 1 16,14-3-5-16,-9 2 2 0,2 1 3 0,1 1-1 15,6-4 0-15,-10 3-5 0,5-1-3 0,5-2 2 0,-8 6 3 16,4-3-1-16,4-3 1 0,-10 6-2 0,6-3 1 16,-2 1 0-16,3 1 0 0,3-5 0 0,-7 6-2 15,4-2-1-15,3-4 2 0,-5 7-1 16,5-7-7-16,-5 4 7 0,5-4 1 0,-1 8-1 15,1-8-2-15,-3 6 1 0,3-6-2 0,-1 8 4 0,1-8-2 16,0 0-1-16,0 0 3 0,1 10 0 16,-1-10-3-16,0 0 2 0,3 7-1 0,-3-7 3 15,0 0-5-15,1 8 4 0,-1-8 5 0,2 7-10 16,-2-7 1-16,5 4 3 0,-5-4 0 0,8 6-1 16,-8-6 0-16,5 4 0 0,-5-4 4 0,5 4-4 0,-5-4-3 15,7 3 4-15,-7-3 0 0,6 3 0 16,-6-3-2-16,0 0 9 0,9 5-12 0,-4-3 7 15,-5-2-2-15,8 1-2 0,-8-1 1 0,10 1 3 16,-10-1-6-16,9 2 7 0,-9-2-4 0,9 3 3 0,-9-3-6 16,8 0 2-16,-8 0-1 0,0 0 1 0,11 2 2 15,-11-2-2-15,5 0 1 0,-5 0-2 0,0 0 1 16,8 3 1-16,-8-3-3 0,0 0 3 16,6 3 3-16,-6-3-3 0,0 0-1 0,8 2 4 0,-8-2-8 15,0 0 5-15,0 0 1 0,4 5 10 0,-4-5-10 16,0 0-6-16,5 4 7 0,-5-4 1 0,0 0 1 15,0 0-4-15,4 4-2 0,-4-4-1 0,0 0 0 16,0 0 4-16,0 0-2 0,0 0 1 16,0 0-1-16,4 6 0 0,-4-6 3 0,0 0-2 0,0 0 1 15,0 0-2-15,0 0 4 0,1 5-1 0,-1-5-1 16,0 0-1-16,0 0-3 0,0 0 3 0,0 0-2 16,0 0 1-16,0 0 1 0,0 0 2 0,0 10 2 15,0-10-7-15,0 0-1 0,0 0 7 16,0 0-6-16,0 0 5 0,0 0 2 0,0 0-6 0,-5 10 3 15,5-10 2-15,0 0 1 0,0 0-1 0,-4 5 1 16,4-5 0-16,0 0-1 0,-5 5 3 0,5-5-1 16,-4 4 3-16,4-4-4 0,0 0 1 0,-8 7 3 15,8-7-2-15,-5 4-2 0,5-4-4 0,0 0 6 16,-4 5 10-16,4-5-5 0,-5 5-10 0,5-5 1 16,-5 6 2-16,5-6-4 0,0 0 4 0,-5 6-3 15,5-6 7-15,-4 6 3 0,4-6 9 0,-5 5-9 16,5-5 0-16,-5 4-6 0,5-4 0 0,0 0 2 15,0 0 1-15,-5 6-2 0,5-6 3 0,0 0-4 16,-5 4-2-16,5-4 9 0,0 0 16 0,0 0-14 16,-8 5 5-16,8-5 1 0,-5 4 0 0,5-4-1 15,0 0 1-15,-8 3 0 0,8-3-4 0,0 0-1 16,-10 2 2-16,10-2-2 0,0 0 2 0,-8 3 3 16,8-3-4-16,-9 0 3 0,9 0-2 0,0 0-3 15,-9 0 1-15,9 0-2 0,-8 2-4 0,8-2 3 16,-8 2 1-16,8-2 7 0,0 0 0 0,-10 1-2 15,10-1 0-15,-9 0 2 0,9 0 0 0,-9 0-4 16,9 0 3-16,0 0-1 0,-13-1-5 0,13 1 2 16,0 0-3-16,-11-2 2 0,11 2 1 0,-8-2-1 15,8 2 3-15,-7-2 4 0,7 2-2 0,-7-2 4 16,7 2 0-16,-8-4-1 0,8 4-2 0,-5-5 0 16,5 5-1-16,-9-4-5 0,9 4 1 0,-5-4-3 15,5 4-2-15,-5-6-2 0,5 6 1 0,0 0 0 16,-4-9-3-16,4 9 2 0,0 0-3 0,0 0 1 15,-4-6-3-15,4 6 1 0,0 0 0 0,0 0-3 16,0 0 0-16,0 0-7 0,-1-6-11 0,1 6-15 16,0 0-16-16,0 0-19 0,0 0-23 0,-3-10-19 15,3 10-29-15,0 0-25 0,0 0-24 0,3-10-25 16,-3 10-116-16,0 0-355 0,2-11 157 0</inkml:trace>
  <inkml:trace contextRef="#ctx0" brushRef="#br0" timeOffset="157344.18">14803 3768 132 0,'0'0'118'16,"0"0"-14"-16,0 0-17 0,0 0-3 0,0 0-2 16,0 0-17-16,0 0 0 0,0 0 14 0,0 0-5 0,0 0 13 15,0 0-11-15,25 9-3 0,-18-8 3 0,-7-1 0 16,14 5 8-16,-7 0-7 0,4 0 3 15,-1 1-8-15,-2 2 3 0,2 1-1 0,-1 3-4 16,3 2-3-16,-3 2 15 0,3 1-8 0,-4 1-7 0,3 7-2 16,-2 0-10-16,-1 2 3 0,-2-1 4 15,-1 5-8-15,0-1-2 0,-3 1-2 0,-2 3-6 0,2-2-3 16,-6 2-4-16,1-1-2 0,-4-1-2 16,2 1-5-16,-2-1 3 0,-4 0-6 0,1 2-2 15,-4-4 0-15,1 2-7 0,-9 10-1 0,7-12-7 16,-5-2-20-16,-1 0-15 0,-2-6-15 0,-3 4-9 0,0-5-13 15,-2 0-16-15,0-3-22 0,-2 0-27 16,-2-1-32-16,1-2-53 0,0-5-116 0,-1 2-356 16,-3-5 159-16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5:49.3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6598 9523 14 0,'-11'2'120'16,"11"-2"-22"-16,0 0-7 0,-8 0-13 0,8 0-10 16,0 0 0-16,0 0-11 0,-8 2-12 0,8-2 0 15,0 0-9-15,-7 1 7 0,7-1 7 0,0 0 1 16,0 0-9-16,-11 0 6 0,11 0-4 0,0 0 5 15,0 0 1-15,0 0-11 0,-10 0 4 0,10 0-3 16,0 0-4-16,0 0 3 0,0 0-6 0,0 0 2 16,0 0-6-16,-8-3-4 0,8 3-3 0,0 0 4 15,0 0-8-15,0 0 5 0,0 0-2 0,0 0-4 16,0 0-6-16,0 0 2 0,0 0 2 0,0 0 4 0,0 0-5 16,0 0 0-16,0 0-5 0,0 0 2 0,0 0-3 15,0 0 4-15,0 0 2 0,0 0-1 0,0 0-1 16,0 0 3-16,0 0-6 0,0 0 4 15,0 0-4-15,0 0 1 0,0 0-3 0,0 0 3 0,0 0-1 16,0 0 5-16,0 0-8 0,0 0 5 0,0 0-4 16,0 0-3-16,0 0 1 0,0 0 3 0,0 0 0 15,0 0 2-15,0 0-4 0,0 0 4 0,30-2-6 16,-24 1 2-16,-6 1-1 0,18-4 1 0,-8 1-3 16,-3-1 3-16,8-1 4 0,0 0-2 0,1-2-2 15,0 1 0-15,1 0 0 0,-2-2 0 0,7 0-1 16,-3-1-1-16,0 2 0 0,8-3 2 0,-8 2 2 15,8-3-4-15,-8 4-3 0,8-2 4 0,-6 1 0 16,-2 1-2-16,6-1-1 0,-5 3-1 0,-2-2 0 16,2 1 3-16,1-2-4 0,-4 5 1 0,1-3 1 15,-1 1 3-15,-2 1-4 0,-2 2-4 0,1-2 1 16,-3-1 8-16,2 2-8 0,0 0 7 0,1-1-6 16,-4-1-1-16,3 1 4 0,-3 1 0 0,2 0-4 0,-1-1 4 15,1 1-2-15,-3 1 0 0,0-3-1 16,0 4-3-16,-9 1-13 0,11-4-13 0,-11 4-8 0,9-2-8 15,-9 2-19-15,6-3-15 0,-6 3-27 0,0 0-55 16,0 0-83-16,0 0-266 0,0 0 119 0</inkml:trace>
  <inkml:trace contextRef="#ctx0" brushRef="#br0" timeOffset="956.218">6676 9252 80 0,'0'0'140'0,"0"0"-8"16,0 0-15-16,0 0-14 0,0 0 0 0,0 0-19 15,6-8-3-15,-6 8-6 0,0 0-4 16,0 0-9-16,0 0 2 0,3-6-8 0,-3 6 5 15,0 0-2-15,0 0 4 0,0 0 0 0,0 0 7 0,0 0 2 16,0 0 2-16,0 0 3 0,0 0 3 0,0 0 3 16,0 0 5-16,0 0-16 0,-11 19-8 15,3-12 0-15,1 3-5 0,1 1-9 0,-3-1-8 0,3 0-1 16,-2 1-3-16,-1 2-4 0,0 1-3 0,-1-1-3 16,3-1-4-16,-4 1-2 0,5-2 4 0,-1-1-10 15,1 2-4-15,-2-2-1 0,1 1-2 16,-1-1 0-16,1 0-7 0,0 1 8 0,1-3-6 0,-1 0 8 15,2-1-10-15,-2 1-3 0,-1 1-1 0,4-5-3 16,0 3 5-16,-1-3-2 0,5-4 1 0,-8 6-4 16,8-6 5-16,-6 5-3 0,6-5 0 0,-4 5 1 15,4-5 1-15,0 0-2 0,-6 2 0 0,6-2 2 16,0 0-4-16,0 0 3 0,0 0-2 0,0 0 0 16,0 0 0-16,0 0 0 0,0 0 1 0,0 0-2 15,0 0 4-15,0 0 0 0,0 0 2 0,0 0-1 16,0 0 0-16,0 0-1 0,24-11 1 0,-15 6-2 15,-2 3-1-15,0-1 3 0,-7 3-2 0,15-3 3 16,-5-2 1-16,1 3-3 0,-6 0 4 0,6 0-4 0,-2 1 2 16,1-1-3-16,3 2 4 0,-3 2-1 15,2-2-2-15,1 0 1 0,-1 3-1 0,4 1 1 16,-5 1-1-16,2-2 3 0,5 4 1 0,-1 0-3 16,-4-2-1-16,1 2 0 0,-2-2 0 0,0 0 3 0,-1 2-1 15,-1-3-1-15,1 2 1 0,-1-1 2 16,-5-3-4-16,1 3 3 0,0-2 0 0,-6-3 2 15,9 4 2-15,-9-4-1 0,6 3 0 0,-6-3 5 0,0 0 5 16,5 4 1-16,-5-4 0 0,0 0 2 0,0 0 2 16,0 0-3-16,0 0 1 0,0 0-3 0,0 0-1 15,0 0 0-15,0 0-1 0,0 0-2 0,-14-19 1 16,11 14 2-16,0-2-4 0,3 7-2 0,-6-15 2 16,4 4-1-16,-4 1 0 0,3-2-1 0,-3-3 0 15,-1 0-3-15,2-2 0 0,-1-1 2 0,0 1-2 16,0 0 2-16,2-1 1 0,2 2 10 0,-3-1-2 15,1 5 1-15,-3-2 0 0,3 3 0 0,1-1 1 16,-1 3 18-16,-1 1-2 0,2 0 1 0,0 2-3 16,3 6-7-16,-5-10-1 0,5 10-3 0,-5-8-7 15,5 8 5-15,-2-6-9 0,2 6-11 0,0 0-19 16,0 0-16-16,-4-7-24 0,4 7-24 0,0 0-28 16,0 0-15-16,0 0-12 0,0 0-32 0,0 0-34 15,-6 16-183-15,6-16-419 0,-8 9 186 0</inkml:trace>
  <inkml:trace contextRef="#ctx0" brushRef="#br0" timeOffset="2322.465">7405 8831 8 0,'0'0'140'0,"0"0"-3"0,0 0-6 0,-7-3-7 16,7 3-9-16,0 0-10 0,0 0-3 0,0 0-12 15,0 0-8-15,0 0 1 0,0 0-1 0,0 0 0 0,0 0 7 16,0 0-5-16,0 0-4 0,5 19-1 0,-2-11 9 16,3 0-2-16,0 3 4 0,-1 0-2 15,-1 5-1-15,3 1-5 0,3 2-6 0,0 5 2 0,2 0-10 16,2 1-3-16,-1 1-8 0,1-1-5 0,-2 3-6 16,2-1-7-16,1 2 1 0,-6-3-6 0,3 0-1 15,1-1-5-15,-3 0 0 0,-2-1-7 0,1-5 2 16,0 3-4-16,-4-3-1 0,2-4 2 0,-3 0 2 15,2-3-6-15,-3-3-2 0,1 1 0 0,-4-3 0 16,0 3 0-16,0-4-3 0,0-6 0 0,0 11 1 16,0-11-1-16,-2 10-4 0,2-10-5 0,-5 7 0 15,5-7-5-15,-6 2-13 0,6-2 2 0,-12-2 1 16,12 2-12-16,-12-10-6 0,4 3 0 0,2-4 2 0,-7-2 0 16,3-2-4-16,-4-7-2 0,4-4 1 15,1-1-10-15,-3-7 0 0,3 0 4 0,-1-10 2 16,-2-2 2-16,4 11 2 0,-1-11 7 0,1 14 0 15,1-1 3-15,3 1 3 0,-3 3 2 0,3 0 4 16,-1 2-2-16,4 3 0 0,-3 7 4 0,4-1 0 16,0 2 3-16,0 1 0 0,4-1 2 0,0 6 1 15,0-2-2-15,1 2 0 0,1-1 2 0,1 1 4 0,3-3 2 16,3 1-2-16,1 2 1 0,0-1-4 0,-3 3 4 16,1 1-2-16,-1 2 2 0,3 0 3 0,-5 4 2 15,0-2-1-15,0 3 12 0,-9 0 5 0,14 4 13 16,-9 1 4-16,2 3 6 0,-4 3 1 0,0 1-1 15,-1 3 5-15,-5 0-6 0,0 4-5 0,-3-1 6 16,-2 0-11-16,-2 5-7 0,-4-2-9 0,4-3-10 16,-1-2-9-16,-4 5-11 0,5-6-2 0,0-2-18 15,-1 3-14-15,5-3-16 0,-3-2-16 0,3 0-12 16,1-1-18-16,0 1-16 0,3-5-22 0,1 0-41 16,0 1-105-16,1-7-317 0,0 0 141 0</inkml:trace>
  <inkml:trace contextRef="#ctx0" brushRef="#br0" timeOffset="3272.379">8027 8918 15 0,'0'0'148'0,"0"0"-13"16,0 0-12-16,0 0 5 0,0 0 0 0,0 0-11 16,0 0-2-16,0 0 11 0,0 0-11 0,0 0-10 15,-36 0 8-15,26 2-13 0,2 1-1 0,-4 2-4 16,1-1-2-16,1 2-5 0,1 0-6 0,-5 3-3 16,1 2-5-16,-1 1-3 0,3 0 1 0,0 0-7 15,-3 2 0-15,5-2-9 0,1 3-5 0,0-3-1 16,0 3-2-16,3-1-7 0,0 1-5 0,2-1 0 15,2-2-8-15,0 0-1 0,1 3-3 0,1-3-1 16,1 0-3-16,0-2 3 0,4 0-8 0,-2 0 2 16,2-1-6-16,1-1 2 0,0-2-6 0,-1-2-3 15,3 2-2-15,1-5-3 0,-1-1-1 0,2 0-6 16,1-3-2-16,-2 0-11 0,1 1-8 0,1-7-10 16,-3 2 0-16,2-4-8 0,2-3-8 0,-3 1 4 15,2 1 7-15,-2-4 0 0,-1-1-7 0,-3-3 0 16,2-4 6-16,-2 0 5 0,-2 4-3 0,-1 2 7 15,-1 1 8-15,-2 4 2 0,0 1 12 0,0 2 10 16,0 1 5-16,0 0 2 0,-2 1 4 0,2 8 10 16,0-12 8-16,0 12 3 0,-3-8 1 0,3 8-3 0,0 0-4 15,-2-8 2-15,2 8 0 0,0 0 4 0,0 0 12 16,0 0 8-16,0 0 1 0,0 0 1 16,0 0-3-16,0 0 3 0,7 24-13 0,-5-18-2 0,0 4-1 15,1 0-6-15,4-3-3 0,-3 3-2 0,1-1-1 16,2 0-2-16,-1-1-8 0,3 1-11 0,-4-3-6 15,3 1-15-15,-1 0-6 0,-1-2-24 0,0-1-10 16,-1-1-15-16,3 0-8 0,-8-3-1 16,11 3-7-16,-11-3 2 0,9-1-14 0,-9 1-2 0,11-5-13 15,-6-2 0-15,-1 0 10 0,-2 2 6 0,3-5-1 16,-2-2 10-16,-1 0 6 0,2-5 13 0,-3 0 11 16,3-2 12-16,-2 2 12 0,3-9 11 0,-3 8 22 15,-2 1 20-15,4 2 16 0,-3 4-5 0,3-1 23 16,-4 4 0-16,0-1 3 0,0 9 0 0,4-12-1 15,-3 7 4-15,-1 5-10 0,4-8-1 0,-4 8-2 16,8-4-1-16,-3 1 8 0,-5 3-6 0,14 0 4 16,-14 0-1-16,15 6 7 0,-3-2-2 0,-3 1-2 15,1 3-6-15,2 1-2 0,3 1-4 0,-1 2-5 16,0 0 0-16,-1 0-4 0,-3-1 0 0,2 1-2 16,0 1-7-16,-6-3-1 0,1-1 1 0,-4 3-1 15,3-4-5-15,-1-1-1 0,-3-2 6 0,0 1-2 16,1 0 3-16,-3-6 7 0,0 9 3 0,0-9 12 15,-3 10 1-15,3-10 0 0,-3 5-2 0,3-5-1 0,0 0 2 16,-6 4-5-16,6-4 1 0,0 0 0 0,0 0 3 16,-16-4 0-16,16 4 1 0,-6-5-4 15,6 5 2-15,-4-10-9 0,2 3 2 0,-4-2-7 16,4 1 0-16,-2 1-5 0,2-4 1 0,0-1 4 0,0 1-9 16,2-1-5-16,0-5 1 0,6 1 1 0,-4 5-3 15,3-5-3-15,2-1-3 0,0-3-9 0,-1 4-16 16,1-1-10-16,4 0-24 0,-4 4-8 0,0-2-23 15,3 2-15-15,0 0-16 0,-3 4-23 0,-1-2-27 16,1 2-1-16,2 1-11 0,-4 4-21 0,-1-1-114 16,-4 5-339-16,6-9 150 0</inkml:trace>
  <inkml:trace contextRef="#ctx0" brushRef="#br0" timeOffset="3605.966">8507 8690 35 0,'-1'12'120'0,"1"-7"-2"0,0-5-11 16,0 10-10-16,0-10-7 0,0 8-10 0,0-8-5 15,5 8-6-15,-5-8-2 0,3 3-5 0,-3-3-11 16,12 2-3-16,-12-2-3 0,14-2-4 0,-5 0-9 16,-9 2 6-16,14-5-6 0,-6 2-6 0,-3 1 1 15,3-6-4-15,-1 2-9 0,0-1 3 0,-2 2 0 16,-1 0-5-16,-2-3-2 0,1 1 3 0,-3 7-2 16,4-13 5-16,-2 9 10 0,-2 4 13 0,0-10 3 15,0 10 6-15,-2-8-1 0,2 8 3 0,0 0 10 0,-7-6 15 16,7 6 6-16,0 0 3 0,0 0-1 15,-12 3 1-15,12-3-4 0,-12 9 3 0,5-1-5 16,0-1 0-16,0 0-8 0,0 0-4 0,3 0-9 0,0-2-7 16,4 3-4-16,0-8-4 0,-2 13-3 0,1-5-4 15,2 0-4-15,1 1-2 0,0-3-5 0,2 3-4 16,1-4-4-16,2-1 1 0,2 1-11 16,-1-2-10-16,-1 0-16 0,5-1-23 0,-1 0-23 0,3-2-20 15,-1-2-23-15,3 1-15 0,1-3-26 0,2-3-26 16,-2 2-36-16,-5 0-120 0,-1-4-359 0,3 0 159 15</inkml:trace>
  <inkml:trace contextRef="#ctx0" brushRef="#br0" timeOffset="4390.108">8873 8475 14 0,'0'0'183'0,"-2"-7"-11"0,2 7-9 15,0 0-16-15,0 0-4 0,0 0-8 0,0 0 8 16,0 0-10-16,0 0 0 0,-8 21-2 0,8-11-9 15,0 1-10-15,1 0-10 0,-1 3-4 0,0-2-4 16,6 5-9-16,-5-6-4 0,3 5-7 0,0-1-8 16,-4-1-7-16,2-4-4 0,0 0-3 0,3 1-5 15,-3-1-7-15,2-1-2 0,-1 2-2 0,0-6-5 16,-3 2-4-16,2-2-1 0,-2-5-2 0,3 9-3 16,0-5 0-16,-3-4-2 0,0 0-1 0,5 6-3 15,-5-6 4-15,0 0-8 0,0 0 0 0,0 0-3 16,0 0 5-16,0 0-10 0,2-24-4 0,0 14-7 15,0-5-11-15,0 0-3 0,-2 0-7 0,3-3-5 16,2-2 5-16,-3 1 0 0,2 0 2 0,1 0 4 0,-3 2 0 16,0 5 5-16,2 2 1 0,-3 1 4 15,1-1-1-15,2 2 2 0,-1 2 1 0,-3 6 0 0,5-8 6 16,-5 8-1-16,4-5 2 0,-4 5 3 0,7-1-1 16,-7 1 11-16,0 0 4 0,14 7 2 0,-10-3 2 15,2 0-6-15,-1-1 6 0,3 4-2 0,-4-2 4 16,4 2-8-16,-1-2 1 0,1 0 0 0,-1 1 1 15,3-2-2-15,-2 1 0 0,-1-3-2 0,2 1-2 16,-2-1 5-16,2 0-5 0,-9-2-2 0,14 0 1 16,-5 0-2-16,-9 0 2 0,10 0-4 15,-3-2 3-15,-7 2 0 0,11-3-4 0,-6-1-2 0,-1-1 3 16,-4 5-1-16,9-11 2 0,-4 5-2 0,-2-2-2 16,-1-1-1-16,2-6 1 0,-4 3-4 0,0 1-2 15,0 0 1-15,-2-8-5 0,2 2 0 0,-2 0-2 16,-2-4-1-16,0-4 1 0,0 0-3 0,-3 0-1 15,-2-3 0-15,3 2 1 0,-3 0 1 0,2-1 2 16,-4-1 2-16,-1 3 1 0,2-2-1 0,-1 5 5 16,-1-2-1-16,5 7-1 0,-2 0-1 0,-2 2 3 15,2 1 3-15,3 5-3 0,-1-1 4 0,1 1 1 16,0 2 7-16,2 3 2 0,4 4 3 0,-5-9-2 16,1 4 0-16,4 5-1 0,-6-6-4 0,6 6 2 0,0 0-1 15,0 0 1-15,0 0 10 0,0 0 3 16,0 0-7-16,0 0 0 0,2 21 4 0,-2-12 9 15,0 3-1-15,4 0 3 0,-2 0 1 0,0 5-1 16,3 1 4-16,-1 1 3 0,2-1-5 0,0 2-1 0,-2-2 3 16,5 5 0-16,0 0 2 0,0-4 7 0,-3 4-10 15,3-3 0-15,5 3-3 0,-7-4-3 16,2 0-2-16,1 3-2 0,3 2 1 0,-3-2-6 16,-1-6 0-16,3-1 1 0,-3 1-1 0,5 0-5 0,-4 0 1 15,1-3-5-15,3-3 1 0,-1 1-3 0,2 1-3 16,-4-5 1-16,5-1-15 0,-3-2-7 0,3 4-18 15,-3-5-5-15,-2-1-27 0,3 0-8 0,-3-4-29 16,3 1-12-16,-4-1-29 0,1-5-38 0,-1 0-29 16,-3 1-176-16,-2-2-423 0,3 0 186 0</inkml:trace>
  <inkml:trace contextRef="#ctx0" brushRef="#br0" timeOffset="4638.839">9274 8260 120 0,'-8'-3'186'0,"0"3"4"0,8 0-8 16,-12-5-9-16,12 5-13 0,-7-3-14 0,7 3-16 15,0 0-7-15,-4-7-16 0,4 7-8 0,8-11-6 16,-3 6-9-16,8-5 1 0,1 1-6 0,4-3-8 16,-1 0-2-16,6-1-4 0,0-1-3 0,1 1-7 15,-7 3-3-15,7-4-6 0,-9 5-4 0,-1-1-5 16,3 0-4-16,-3 1-8 0,-3 3-2 0,1 0-4 15,-3 2-11-15,-2 0-28 0,-1 3-18 0,0-3-24 16,-6 4-34-16,10-4-20 0,-10 4-36 0,6-3-47 16,-6 3-115-16,0 0-340 0,0 0 151 0</inkml:trace>
  <inkml:trace contextRef="#ctx0" brushRef="#br0" timeOffset="6305.906">10194 11897 15 0,'0'0'115'0,"0"0"-14"0,-9 3-1 0,9-3-10 15,0 0-18-15,0 0 1 0,0 0-9 0,-5 4-2 16,5-4-6-16,0 0-8 0,0 0 3 0,0 0-5 0,0 0 7 16,0 0-12-16,0 0 5 0,0 0-7 15,0 0-2-15,0 0-3 0,0 0 4 0,0 0 4 16,0 0-4-16,0 0-6 0,0 0 4 0,0 0 5 0,0 0-5 16,0 0-4-16,0 0 3 0,0 0-3 0,0 0 4 15,16 4 2-15,-16-4-3 0,0 0-6 16,0 0 1-16,0 0-6 0,18-7-1 0,-18 7-1 0,9-1 1 15,-9 1-6-15,10-6-8 0,-10 6 5 0,8-1 0 16,-8 1 0-16,9-4 0 0,-9 4-3 0,9-2-3 16,-9 2 1-16,9 0-1 0,-9 0 0 0,7-3 1 15,-7 3 4-15,0 0-9 0,9-1 2 0,-9 1-4 16,0 0 5-16,6-3 1 0,-6 3-3 0,0 0 6 16,0 0 4-16,0 0 1 0,0 0 4 0,8-3 0 15,-8 3 0-15,0 0 2 0,0 0-5 0,0 0-2 16,0 0 4-16,0 0-5 0,0 0 0 0,0 0-1 15,0 0 0-15,0 0-2 0,0 0 3 0,0 0-3 16,0 0-5-16,0 0 2 0,0 0 1 0,0 0-1 16,0 0-3-16,-27 1 1 0,27-1-2 0,0 0-1 15,0 0 0-15,-8 2-1 0,8-2 0 0,0 0 1 16,0 0-3-16,-9 2 7 0,9-2 2 0,0 0-2 16,0 0 1-16,0 0-1 0,0 0 0 0,0 0 2 15,0 0-1-15,-8 2-2 0,8-2 4 0,0 0-6 16,0 0 6-16,0 0 0 0,0 0-4 0,0 0 0 0,0 0 1 15,0 0 1-15,0 0-1 0,0 0 2 0,0 0-5 16,0 0 2-16,0 0-1 0,0 0 0 0,0 0-4 16,0 0 2-16,-10-1 2 0,10 1-4 0,0 0 2 15,0 0 2-15,0 0-4 0,-7 4 0 0,7-4-2 16,0 0 5-16,0 0 0 0,0 0 2 0,0 0-1 16,0 0 0-16,0 0 4 0,0 0-3 0,0 0-1 15,0 0 3-15,0 0 3 0,0 0-2 0,0 0-1 16,0 0-5-16,0 0 9 0,0 0-2 0,0 0-4 15,0 0 3-15,0 0 0 0,0 0-5 0,0 0 3 16,0 0-4-16,0 0 3 0,0 0 2 0,0 0-5 16,0 0-1-16,0 0 1 0,0 0-1 0,0 0 2 15,0 0-1-15,0 0 2 0,0 0-8 0,0 0 10 0,0 0-5 16,0 0 1-16,0 0-1 0,0 0 1 16,0 0 2-16,25-9 0 0,-19 6 1 0,5-3 1 15,-2 4-4-15,4-4 1 0,0 0-2 0,5 1 4 16,-2-2-2-16,10-3 1 0,-1 3-1 0,5-5 10 0,2 2-9 15,1 0-1-15,2 1-1 0,13-5 2 0,-12 3 0 16,11-5-4-16,5 2 1 0,2 2 2 0,-3 2-3 16,1-4 2-16,7 0-5 0,-3-1 4 0,0 1 0 15,5 1-2-15,-2-2 2 0,1 0-1 0,-1 1 0 16,1 0 2-16,-6 2-3 0,-1-2 0 0,-2 4 0 16,0 1 0-16,-15 0-3 0,3 2 4 0,-2-1 0 15,14-5 1-15,-18 4 4 0,0 0-4 0,2 0-4 16,-5 1 3-16,1 0 0 0,-1-1-1 0,-9 5-3 15,0-4 5-15,-2 2-1 0,-1 0 0 0,-3 0 0 16,-2 1-3-16,-2-1 2 0,-1 4 2 0,2-2 0 16,-6 2-2-16,-6 2 0 0,12-4 2 0,-8 1-4 15,-4 3-15-15,0 0-19 0,0 0-29 0,0 0-28 16,0 0-34-16,0 0-21 0,-26-2-36 0,10 4-166 16,-6 1-378-16,-5 0 167 0</inkml:trace>
  <inkml:trace contextRef="#ctx0" brushRef="#br0" timeOffset="7371.72">10518 11593 126 0,'3'-6'141'0,"-3"6"-7"0,0 0-12 16,0 0-6-16,0 0-11 0,5-3 1 0,-5 3-8 16,0 0-3-16,0 0 3 0,0 0 4 0,0 0-4 0,0 0-3 15,5 16 1-15,-5-16-2 0,-7 13-11 0,4-5 0 16,-6 3-9-16,2 1 2 0,-4 1-4 15,-1 2-1-15,-2-1-11 0,-6 4-6 0,6-4 1 0,-1 0-10 16,1-3-1-16,-1 4-3 0,-1-2-4 0,2-2-4 16,-2 1-3-16,3-1-3 0,-1-1 0 0,1 1-3 15,-1 0-3-15,4-4-6 0,0 0 2 0,0 2-4 16,0-4-1-16,3 1-4 0,-2 0-2 0,2-1 0 16,0-3-1-16,1 1 0 0,1-1-5 0,5-2-7 15,-9 4-7-15,9-4-5 0,-6 4-1 0,6-4-7 16,0 0-4-16,0 0-2 0,0 0-11 0,0 0-7 15,1-17-3-15,-1 17-10 0,11-18-10 0,-7 9-10 16,8-4-12-16,-1-1-12 0,2-1 8 0,0 1-4 16,1-1 11-16,-1 0 0 0,2-1 11 0,-1 4 6 15,0-5 10-15,-1 5 6 0,1-2 17 0,1 1-2 16,-1 1 12-16,-1 0 9 0,-4 3 14 0,5-1 12 16,-4 3 9-16,0-1 11 0,0 4 2 0,-4-4 8 0,0 4 4 15,1 0 5-15,-7 4 4 0,10-4 9 0,-10 4 10 16,6-1 9-16,-6 1 10 0,0 0 15 15,0 0 8-15,0 14-11 0,-5-3-5 0,-1-1-7 16,-2 6-1-16,-2-3-7 0,-1 3-9 0,-1 1-4 0,-1 4-7 16,-3 0-6-16,2-6-3 0,1-1-2 0,1 3-7 15,-4-5-3-15,4 5-3 0,-2-3-3 16,-1-2-3-16,3-2-2 0,-2 1-1 0,4-3-5 0,1 0-1 16,-1-3 3-16,3 0-4 0,-3-1-2 0,6-1 2 15,-4 0-6-15,8-3 3 0,-6 4-3 0,6-4-2 16,-7 5-1-16,7-5 1 0,-4 3-5 0,4-3 1 15,0 0-3-15,0 0 1 0,0 0-1 0,0 0 1 16,0 0-3-16,0 0 2 0,0 0-3 0,0 0 5 16,0 0-1-16,0 0-1 0,26-3 0 0,-19 3 1 0,-7 0-2 15,19-2 4-15,-6 2-1 0,-2 0-2 16,2 0 0-16,0 1 3 0,0 0-4 0,-1 3-1 16,6 0 2-16,-2 0 3 0,0 3 0 0,-3-5 0 15,6 4-1-15,-2 0-3 0,2-1-1 0,-4 1 3 16,-2-1-1-16,-1-1 0 0,-2-1 3 0,-1-1-1 15,0 0-2-15,-4 1 1 0,-5-3 1 0,14 2 5 16,-14-2 2-16,8-2 0 0,-8 2 8 0,0 0 3 0,7-7 8 16,-5 1-2-16,-2 6-2 0,-4-16 1 0,0 4-4 15,1 0 4-15,-3-3 1 0,-3-3-4 16,-1 0 1-16,0-7-4 0,-2 1 0 0,1 1-6 16,4 5 3-16,-4-7-5 0,2 9 4 0,4-2 1 0,-3 0-7 15,-1 1 0-15,1 3-1 0,3 3-3 0,-2 2-13 16,0-3-28-16,0 4-35 0,0-1-35 0,3 1-23 15,0-1-37-15,2 1-38 0,-4 2-56 0,3-2-135 16,-1 1-427-16,0-1 189 0</inkml:trace>
  <inkml:trace contextRef="#ctx0" brushRef="#br0" timeOffset="8855.638">11901 11001 104 0,'0'0'157'15,"0"8"-19"-15,0-8-11 0,0 0-13 0,0 0-12 16,0 0-17-16,0 0-2 0,0 0-5 0,0 0-8 16,18-10-13-16,-14 4-9 0,-4 6 2 0,7-10-4 15,-2-1-13-15,-3 3-2 0,1-3-4 0,-1 1 1 16,-2-2-9-16,0 0 4 0,0 0-1 0,-2 2-2 16,1 0-5-16,-1-1-3 0,-2 3 9 0,-3 1 6 15,5 2-1-15,-3 0 7 0,0 2-1 0,-2-2 9 16,7 5 4-16,-15 0 7 0,15 0-2 0,-15 8 7 15,11-5 7-15,-5 4 1 0,0 4 0 0,1-1-4 16,2 5 0-16,-3 2-6 0,5 0 5 0,0 2-6 16,0-1 1-16,4 7-2 0,0-5-3 0,2-1-1 0,0-1-3 15,3 1-8-15,2-2 0 0,3 1 0 0,-1-3-5 16,2 2-3-16,2-2-3 0,1-2-1 16,0-1-1-16,0-3-3 0,2 3 1 0,2-5 0 0,-1-1-3 15,-2-1-1-15,0-1-2 0,3-3-3 0,-1 1 0 16,1-4 0-16,-6 0-5 0,8-2 0 0,-4-3-3 15,-1-2-6-15,-3 3-15 0,0-6-6 0,1-1 0 16,-3-3-1-16,2 0-7 0,-5-2-5 0,5-6-3 16,-2-4-4-16,-2 2 6 0,-2-2-13 0,-1-4-5 15,-2-1 1-15,4-14 0 0,-3 1 7 16,0-2-4-16,-2 16 8 0,-1-15 4 0,-1 14 3 0,0 1 3 16,-4 1 3-16,1 0 1 0,-1 4 9 0,0 8-6 15,0-1 10-15,-1 3 5 0,1 1 3 0,0 4 0 16,1 2 6-16,-2 0 6 0,2 3 5 0,0 2 5 15,3 5-1-15,-7-9 2 0,7 9-3 0,-3-5 1 16,3 5 8-16,0 0 7 0,0 0 9 0,-13 14 6 16,8-5 0-16,0 2 3 0,2 6-1 0,-3 0 6 15,2 2-2-15,0 6 1 0,-1 3 1 0,5-1-1 0,1 0-3 16,0-2 1-16,2 3-4 0,0-2-1 16,-1 1-2-16,3-4-3 0,0 1-5 0,2 1-1 15,-1-7-6-15,0 0-2 0,0 0 1 0,-1-1-4 0,3 0-3 16,0 1 0-16,-1-1-6 0,0-4 1 15,3 2-3-15,-3-5 1 0,-1 0-3 0,1 1 2 0,-1-3-4 16,2-1 3-16,-1 0 2 0,0-3-5 0,-2 0-4 16,0-2-1-16,3 0-3 0,-8-2 0 0,11-3-1 15,-5-2 5-15,2 0-7 0,-1-4-2 0,-1 0 1 16,-1-3-3-16,-1 1-7 0,3-4-8 0,-1-3-6 16,-1-1-5-16,0-6-4 0,-2 6 5 0,1 0 2 15,-1 0 6-15,0 1-4 0,2 6 5 0,-5 2 3 16,0 1 3-16,0 1 0 0,2 1 2 0,-2 7 0 15,4-11 2-15,-4 11 2 0,0-7 4 0,0 7-4 16,0 0 5-16,0 0-3 0,3-11 5 0,-3 11 3 16,0 0 5-16,0 0 5 0,0 0 0 0,5 21-3 15,-2-15 3-15,-1-1-2 0,2 4-1 0,-1-1 0 16,1-1 6-16,-1-1-9 0,2 0 3 0,-1 2-3 0,3 0-1 16,-2-2 2-16,1-2 0 0,-1 3 0 15,0-6 2-15,2 2-2 0,-7-3-1 0,14 4-1 16,-7-4-1-16,-7 0-1 0,14-5 3 0,-5 2 1 0,-2-1-3 15,2-3 0-15,0 1-1 0,-1-3-4 16,-2 0-4-16,1 1-2 0,-4-2-5 0,3 1-2 0,1-1 2 16,-4 0 1-16,3-1 4 0,-4-2-2 15,1 1 4-15,-2 2-1 0,-1-1 0 0,0 5-4 0,0-3 3 16,1-1 3-16,-1 10 1 0,-1-14-1 0,0 8 4 16,1 6-1-16,-3-11 2 0,3 11 9 15,0 0-7-15,0-8 3 0,0 8 1 0,0 0 3 0,-5-4-3 16,5 4 2-16,0 0 7 0,0 0 4 0,-9 12 0 15,4-3-3-15,0-1 6 0,2 1 1 0,3-3-5 16,-2 5 3-16,3-4-2 0,-1 3 0 0,-1-2 0 16,0 4 2-16,2-3-2 0,1 1-5 0,1-3 4 15,2 2-4-15,0 1 2 0,-1-4-3 0,0 1 0 16,3-2 3-16,0 2-5 0,-1-2-1 0,1 0-2 16,4-2-5-16,-4-2-17 0,1 1-20 0,-8-2-20 15,12 0-35-15,-12 0-26 0,13-3-41 0,-6 0-31 16,0-2-50-16,-7 5-168 0,6-11-440 0,-1 0 195 15</inkml:trace>
  <inkml:trace contextRef="#ctx0" brushRef="#br0" timeOffset="9137.849">12556 10197 225 0,'-3'-4'262'0,"3"4"-17"15,-6-8-24-15,2 4-20 0,4 4-21 0,-6-5-11 0,6 5-14 16,0 0 5-16,0 0-2 0,0 0 0 0,17 11-2 16,-9-1-10-16,3 4-10 0,0 1-6 0,5 10-6 15,-1-3-9-15,3 2-14 0,-3-2-7 0,3-1-9 16,-4 3-10-16,2-2 2 0,-6-5-10 0,1 0-10 16,2 5-8-16,-4-4-3 0,-2-2-6 0,3 7-7 15,-6-6-7-15,1-7-14 0,-4 3-16 0,0-1-28 16,2 0-20-16,-3-3-29 0,4 4-18 0,-4-8-24 15,1 2-23-15,-1-7-18 0,4 10-9 0,-4-10-22 16,7 4-30-16,-7-4-177 0,0 0-435 0,14-9 193 16</inkml:trace>
  <inkml:trace contextRef="#ctx0" brushRef="#br0" timeOffset="9671.76">13177 10290 117 0,'4'-5'175'0,"0"-3"4"15,-4 8-3-15,4-10-11 0,-4 4-11 16,0 6-11-16,0 0-10 0,-4-12-9 0,4 12 5 16,-9-5 0-16,9 5-8 0,-11-1-5 0,11 1-1 0,-15 3-3 15,4 1-7-15,0 2 2 0,-6 2-1 0,0 3-1 16,-7 3-6-16,5-4 2 0,0 6-4 16,-4 1 0-16,5-4-9 0,2 6-1 0,1-5-8 0,4 1-12 15,-1-2-3-15,2 3-7 0,2-1-10 16,3-3-1-16,1 0-3 0,0 0-5 0,4-2-1 0,0 1-7 15,3 0 3-15,1-5-10 0,4 4 1 0,1-2-3 16,2-1-1-16,6-4-1 0,0 1-5 0,4-3 3 16,-2-1-13-16,4-2 5 0,-3-1-13 0,1 0-3 15,-1-2-7-15,1-2 0 0,-3-1-11 0,-2-3 2 16,0-1 1-16,0-3 2 0,0-3-5 0,-2-5-3 16,-3 0-6-16,1-6-2 0,-2-2 1 0,-5 0 2 15,0-4 1-15,0-12 1 0,0 0-1 0,-5 14 6 16,-1-17 1-16,-3 4 0 0,2 12 8 0,-6 2-2 15,3 1 3-15,-3 2 2 0,-1 1 2 0,-1 3 3 16,0 7 2-16,2 1 8 0,-2 3-2 0,0 2 4 16,-3 0 0-16,7 0 2 0,-1 4 12 0,-2 1 11 15,1 0 6-15,2 2-5 0,2 2-2 0,4 3-5 0,-9-5-1 16,9 5 1-16,-6-2 3 0,6 2 9 16,0 0 8-16,-10 11 1 0,7 0 2 0,-1-1 0 15,4 2 0-15,-1 5 0 0,1 7 6 0,3 3 1 16,1 0 8-16,2 2 0 0,1 3 4 0,0 1-2 15,2 1-11-15,4-4-6 0,-2 3 2 0,2 1-10 0,1 2 1 16,1 7-3-16,-1-11-4 0,1 2-2 16,0-1 2-16,0-1-29 0,2-3-33 0,-4 3-25 0,1-6-39 15,0 3-42-15,1-1-55 0,-6-2-45 0,4-1-62 16,-8-7-263-16,1-1-608 0,-2-5 268 0</inkml:trace>
  <inkml:trace contextRef="#ctx0" brushRef="#br0" timeOffset="11004.375">17936 9857 56 0,'0'0'146'0,"0"0"-8"0,0 0-18 15,0 0-12-15,0 0-9 0,0 0-9 0,0 0-11 16,0 0 4-16,0 0-6 0,0 0-4 0,0 0-8 16,0 0-6-16,0 0 1 0,-2 4 1 0,2-4-2 0,0 0 2 15,0 0 2-15,0 0 5 0,0 0 1 16,0 0-7-16,0 0-5 0,0 0-3 0,25 0 0 0,-25 0-3 15,15-6-1-15,-4 0 1 0,4 4-3 0,7-3-2 16,-3 0-2-16,9-2-4 0,1-2-5 16,3 1-5-16,-1 1 3 0,3-1 3 0,-2-4-2 0,3 2-5 15,-1 3 1-15,0-2 1 0,-4 2-2 0,4-1-6 16,-6 0 0-16,1 2-4 0,-3-2 1 16,-6 4-1-16,-1 0-4 0,-5 0 0 0,-2 3-2 0,-1-3-7 15,-6 3-5-15,2-2-23 0,-7 3-19 0,0 0-16 16,5-5-8-16,-5 5-27 0,0 0-3 0,0 0-14 15,0 0-15-15,-28-4-1 0,19 4 6 0,-2 1-6 16,-1-1-21-16,-5-1-106 0,1 2-273 0,-1-1 120 16</inkml:trace>
  <inkml:trace contextRef="#ctx0" brushRef="#br0" timeOffset="11603.868">18098 9616 171 0,'0'0'177'0,"0"0"-16"15,-6-5-12-15,6 5-13 0,0 0-10 16,0 0-7-16,0 0 2 0,0 0-7 0,0 0-3 0,0 0-7 16,-5 13-3-16,2-6 2 0,-1-2-9 0,1 5-3 15,-4-2-14-15,1 3-2 0,-2-1-11 0,-2 3-4 16,0-2-7-16,-4 4-2 0,-1-3-3 15,2 5-4-15,-3-5-5 0,1-2-8 0,1 0-1 0,-1 1-1 16,-1-1-5-16,1 0 1 0,2 1-6 0,3-8-1 16,0 3-4-16,2-1 4 0,1-1-3 0,0-2-3 15,7-2-1-15,-10 3-2 0,10-3 2 0,-9 3 0 16,9-3-4-16,-6 4 3 0,6-4-7 0,0 0-2 16,0 0 1-16,-7 2 0 0,7-2 1 0,0 0 0 15,0 0-2-15,0 0 1 0,0 0 0 0,0 0-4 16,28-2 2-16,-18 2-1 0,-2 0 2 0,3 0 1 15,3 0-1-15,-1 0 0 0,1 4-2 0,0-3 3 16,-2 2-2-16,3 1 3 0,3-2-1 0,-5 1-2 16,0 1 1-16,1-2 5 0,-1 2-5 0,0 0 0 0,2-1 2 15,-1 1-3-15,1-1 1 0,-2-1-1 16,-2 1 1-16,0-2 3 0,-4 0-4 0,1 1 2 16,-2-1-3-16,-6-1 5 0,11 1-1 0,-11-1 2 0,0 0-3 15,11-4 2-15,-11 4 1 0,5-7 5 0,-5 7-4 16,0-10 2-16,0 10 10 0,-3-12 3 15,0 3 5-15,0-1-3 0,-3-6-3 0,-1 2 0 16,0-2 2-16,0 1 11 0,-2-2-4 0,2 2 5 0,-2-1-4 16,1 1 0-16,-3 2-2 0,2 0 0 0,0-2-4 15,0 8-2-15,1-1-1 0,0 0-2 0,1 2-4 16,-2-1-5-16,4 3-5 0,0 1-24 0,5 3-12 16,-12-3-6-16,6 0-16 0,6 3-24 0,-9-4-24 15,9 4-24-15,0 0-18 0,-11 2-20 0,11-2-27 16,0 0-39-16,-9 5-119 0,9-5-377 0,-2 6 167 15</inkml:trace>
  <inkml:trace contextRef="#ctx0" brushRef="#br0" timeOffset="12304.747">18856 9343 24 0,'-5'-7'147'0,"5"7"-12"0,-4-7-2 0,4 7-12 16,0 0-4-16,0 0-3 0,-1-7-22 0,1 7 7 15,0 0 5-15,0 0-2 0,0 0 2 0,0 0-5 16,0 0-6-16,0 0 1 0,4 31 15 0,-1-16 0 16,1 2-1-16,-1 1-2 0,3 7-11 0,-2 0-6 15,0-1-3-15,5 2-6 0,-3 1-8 0,3 0-6 16,-1-2-5-16,1 0-2 0,0 1-3 0,1-3-8 15,3 2-5-15,-2-2-1 0,0-7-7 0,1 7-1 16,-3-6-6-16,-2-3-1 0,-1 1-4 0,4 0-1 16,-5-2-4-16,-1-3 0 0,1 0 0 0,-2-4-2 15,0 0-5-15,-1 1 3 0,-2-7-5 0,0 10 2 16,0-10-3-16,-2 10-3 0,2-10 2 0,0 0 0 16,-11 0-4-16,11 0 0 0,0 0-2 0,-13-8-1 15,5 1-3-15,1 0 0 0,2-3 3 0,-3-4-2 16,-1 1-3-16,3-5 3 0,1 0-3 0,0-2-5 15,-2-6 1-15,2-3 0 0,2-1 3 0,1-3-6 0,1 0 3 16,2-13 0-16,4 9 0 0,-1 2 1 0,-1 3 2 16,0 3 0-16,1-3 1 0,0 5 2 15,3 5-2-15,-4 1 1 0,5 6-3 0,0-1 3 16,-2 3 1-16,7-1 1 0,-5 4-4 0,1 4 6 0,2-2-1 16,2 4-1-16,-3-1 2 0,3 2-1 0,-3 3 0 15,-1 2-2-15,1 0 1 0,-1 2 3 0,-1 2-1 16,-3 0 4-16,1 0 0 0,-3 4 0 0,-1 1 2 15,-2 0 1-15,-2 1-2 0,-2 2 1 0,-4 3-2 16,1-3-1-16,-5 3-1 0,-3 4-9 0,-1-2-13 16,4-5-15-16,-5 5-13 0,4-4-22 0,3-1-11 15,2 1-18-15,0-2-28 0,4-2-19 0,0-1-28 16,1 0-193-16,2-3-399 0,1-7 177 0</inkml:trace>
  <inkml:trace contextRef="#ctx0" brushRef="#br0" timeOffset="12820.537">19361 9508 43 0,'0'0'145'16,"4"-4"-15"-16,-4 4-4 0,0 0-13 0,0 0 2 16,0 0-5-16,0 0-6 0,0 0 1 0,0 0-10 15,-20-3 4-15,20 3 2 0,-16 5-2 0,8-2 5 0,-1 2-3 16,-2-1-10-16,-1 1-8 0,1 3 8 0,-2-1-9 15,1 2-3-15,-2 3-9 0,4-5-4 16,0 3-6-16,0-1 0 0,-1 3-12 0,5-2-5 0,-1-2 1 16,1 1-5-16,2 1-2 0,2-2-8 15,-1 3 0-15,3-5-3 0,0-6-1 0,3 16-3 16,-2-10-4-16,3 0-4 0,-1 0 6 0,4-2-6 0,0-2-3 16,0 3-6-16,1-3-1 0,2-1-4 0,0-1-6 15,-2 0-12-15,2 0-7 0,1-3-6 0,-1 0 0 16,0-1-16-16,0-3 1 0,-1-1 4 0,1-1 4 15,2-4 6-15,-3 1 0 0,1-5-1 0,4-6 3 16,-6 8 4-16,-2-2 4 0,2 2 8 0,-4 3 0 16,0 1 11-16,1 1 11 0,-4 0 9 0,2 3 6 15,-1 2 7-15,-2 5 3 0,1-10 4 0,-1 10-5 16,4-8 2-16,-4 8-5 0,0 0 1 0,0 0 0 16,0 0 8-16,0 0 4 0,0 0 8 0,0 0-2 15,0 0-7-15,3 23-1 0,-3-13-5 0,1 1 2 16,0 0-7-16,1 0-1 0,3 0-4 0,-2 2-4 0,3-3-3 15,-2 1-2-15,2 0-3 0,-1 0-2 16,0-3-11-16,1 0-20 0,1-1-12 0,-4 0-18 16,5-2-16-16,-5-1-12 0,2 0-11 0,-5-4-9 0,10 3-9 15,-10-3-8-15,0 0-11 0,15-7-3 16,-9 3-3-16,-3-1-16 0,4-4-19 0,-4-1-108 16,3-1-299-16,-2-2 133 0</inkml:trace>
  <inkml:trace contextRef="#ctx0" brushRef="#br0" timeOffset="14087.031">19546 9506 255 0,'5'-17'85'16,"-2"2"17"-16,-2 3-10 0,0 3 9 0,-1-1 5 15,1 3 3-15,1-1-4 0,-2 8-10 0,4-9-4 16,-4 9-13-16,1-8-1 0,-1 8-6 0,0 0-7 16,5-4 2-16,-5 4-6 0,0 0-6 0,0 0 2 15,18 7 2-15,-13-2-8 0,2 2 3 0,-1-1-2 16,3 2-5-16,-3 2-1 0,1 0-2 0,-1-1-1 16,-2 1-5-16,3 0-3 0,-1 2 0 0,0-2 0 15,-1 0-3-15,0-1 2 0,-1 0 2 0,0-4-6 16,0 2-1-16,-4-7 0 0,5 10 4 0,-4-6 5 15,-1-4 7-15,1 8 1 0,-1-8-4 0,0 0-3 16,0 0-3-16,-7 8 4 0,7-8-3 0,0 0 1 16,0 0 2-16,-13-3-1 0,13 3-5 0,0 0 1 15,-6-9-1-15,6 9-2 0,-6-10-4 0,4 0-1 16,1 0 0-16,1-1-4 0,0 0 1 0,1-2 2 16,1-2-8-16,1-2 2 0,0 5-6 0,2-4 0 15,-2 4 0-15,1 0-3 0,1 1-7 0,3-6-15 16,-1 2-7-16,2 3-20 0,1-2-19 0,-1 5-7 15,-2 0-10-15,3 0-12 0,-2 2-4 0,-1 2-7 0,-1 1-7 16,1 1-4-16,-1 0-4 0,0 0 4 16,-6 3 8-16,10-2 12 0,-10 2 3 0,9 0 14 0,-9 0 8 15,0 0 8-15,9 3 0 0,-9-3 11 0,3 7 5 16,-3-7 2-16,4 4 11 0,-4-4 6 0,5 6 3 16,-5-6 15-16,1 7-8 0,-1-7 8 0,9 5 1 15,-9-5 6-15,8 5-5 0,-8-5-2 0,7 5-6 16,-3-3 9-16,-4-2 0 0,13-2 5 0,-13 2-7 15,9 0 3-15,-9 0-5 0,10-3 4 0,-5 1 1 16,-5 2-2-16,10-8-4 0,-6 6 6 0,0-5-1 16,1 2 1-16,-2 0 5 0,-3 5 21 0,5-12 1 15,-3 7 1-15,-2 5 7 0,3-8 10 0,-3 8 10 16,0-6 4-16,0 6 1 0,0 0 13 0,0 0 4 16,-13-7-1-16,13 7 2 0,0 0 1 0,-15 5 0 0,7-1-8 15,-2 0-3-15,1 2 1 0,1 1-5 16,1 1-5-16,0-1-5 0,2-1-6 0,3 2-4 15,-4 0-3-15,3 1-6 0,0 0-5 0,1 0-3 16,2-1-2-16,0-8-1 0,5 15-4 0,-4-9 0 0,3 0-3 16,1-1 1-16,0 2-7 0,1-3-2 0,3 0-4 15,0-3-6-15,0 3-8 0,4-2-12 0,-2-2-13 16,0-1-5-16,0 1-4 0,-2-2-10 0,4-2-12 16,0-1-5-16,-2-2-1 0,3-1 1 0,-2 1 0 15,-2 0 4-15,3-5 8 0,-6 0 2 16,2 5 9-16,4-6 3 0,-9 2 7 0,2 2 6 0,-1-2 12 15,1 3 4-15,-3 1 8 0,-1 0 17 0,-2 7 15 16,6-10 8-16,-5 5 4 0,-1 5-4 0,0 0 0 16,0 0 0-16,-1-9-3 0,1 9-5 0,0 0-4 15,0 0 3-15,0 0-2 0,0 0-2 0,0 0-3 16,0 0-2-16,0 0-3 0,-6 22 2 0,6-22-1 16,0 0-2-16,5 12-2 0,-3-7 1 0,1 1 0 15,-3-6-4-15,9 7 1 0,-3-3-1 0,3-2 1 16,-3 0-3-16,2 0-1 0,4-1 2 0,-6 1-3 15,-6-2-6-15,16 0-6 0,-6 0-3 0,-2-3-4 16,-8 3 0-16,17-6-2 0,-7 2 4 0,-1-2-3 16,1 1 3-16,-3 2 3 0,-1-1-1 0,0-1 7 15,-6 5-2-15,10-6 3 0,-5 2-2 0,-5 4 6 16,7-4-2-16,-7 4-3 0,0 0 1 0,8-5 4 0,-8 5-1 16,12-3-3-16,-12 3 5 0,12-1-4 15,-4 4 1-15,-8-3 0 0,14 0 1 0,-5 1 2 16,0 0-1-16,5 2 4 0,-6-2-3 0,2 1-3 15,3-2 2-15,-3 0 0 0,0 2-3 0,-2-2 2 0,-8 0 2 16,15-2-1-16,-7 2 1 0,-8 0 1 0,14-5-2 16,-6 2 2-16,-2 0 1 0,1-1-3 0,-1-1-2 15,-1-4 1-15,-3 4 1 0,2-5 6 0,-1-2-9 16,1-4 3-16,0 1 3 0,-3-2-1 0,-1-1 0 16,1-8 0-16,-1 7-3 0,-1-8 2 0,0 1-4 15,-1-4 5-15,0 3-4 0,-3-3 4 0,2 4-4 16,0 1 5-16,-3-1 2 0,0 3 2 0,2 4 13 15,-4 1 0-15,0 2 3 0,3-1 0 0,-3 5 3 16,1 1-1-16,-1 0 6 0,5 4-1 0,-3 2 3 16,0-5 5-16,2 6 0 0,4 4-6 0,-5-6-2 15,5 6-4-15,-5-4-4 0,5 4-3 0,0 0 1 16,0 0 5-16,-10 15 0 0,6-6 4 0,4 2-3 16,-1 0-2-16,-3 4 1 0,3 1 6 0,1 1-3 0,1 0 1 15,1 1-3-15,0 7 9 0,-1-7-6 16,5-1-2-16,-3 0-2 0,3-1-2 0,-2 2 3 15,4 1-3-15,-2-2-1 0,1 2 2 0,0-5-6 16,2 4-1-16,0-2 0 0,2-3-3 0,-3 1 0 0,2 2 2 16,1-3-8-16,-2-1-1 0,2 1 0 15,-1-1-1-15,-1-3-9 0,3 0-10 0,-2-3-14 16,-1 4-14-16,1-5-17 0,-3 2-15 0,3-1-16 0,-1-2-21 16,1 0-21-16,0-2-16 0,-1 1-16 0,-1-2-13 15,-8-1-29-15,14-3-194 0,-10 0-432 0,-4 3 191 16</inkml:trace>
  <inkml:trace contextRef="#ctx0" brushRef="#br0" timeOffset="14278.297">20503 9102 149 0,'-10'-3'192'0,"2"1"5"0,8 2 1 16,-13-5-8-16,8 1-5 0,-2 1-15 0,7 3-14 15,-4-9-8-15,4 9-13 0,2-11-11 0,-2 11-12 16,12-12-9-16,-6 2-13 0,6 5-8 0,4-7-7 15,0 5-10-15,1-2-5 0,-1 2-2 0,-1-1-11 16,-3 6-7-16,3-3-15 0,-5 2-32 0,3 0-25 16,-4 2-35-16,-9 1-32 0,13 1-35 0,-13-1-35 0,9 1-181 15,-9-1-377-15,0 0 168 0</inkml:trace>
  <inkml:trace contextRef="#ctx0" brushRef="#br0" timeOffset="15303.525">19265 11780 75 0,'0'0'123'0,"0"0"0"15,0 0-13-15,0 0-3 0,0 0 4 0,0 0-4 16,0 0 0-16,9-2-8 0,-9 2 0 0,0 0 0 16,0 0-4-16,0 0-3 0,0 0-2 0,0 0-9 0,0 0-4 15,0 0-3-15,0 0-9 0,0 0-6 0,0 0-3 16,0 0-3-16,0 0-6 0,0 0 0 16,0 0 1-16,0 0-3 0,0 0-4 0,0 0-2 0,0 0-5 15,-19 9-1-15,19-9-2 0,0 0-5 0,-4 5-1 16,4-5-1-16,0 0-7 0,0 0 3 0,-3 8-3 15,3-8-3-15,0 0-6 0,-6 4 5 0,6-4-3 16,0 0-4-16,0 0 7 0,0 0-1 0,0 0-1 16,0 0-2-16,0 0 3 0,13 5-5 0,-13-5-1 15,15-4 0-15,-1 0-2 0,2 0 1 0,3-3-1 16,-1 2 2-16,8-3-3 0,1-1 2 0,3 0 3 16,0 1-4-16,5-4 1 0,-2 1 0 0,6 0-4 15,0-1 0-15,9 1 4 0,-11 1 0 0,1 2 0 16,-3-3 2-16,3 3-4 0,-2-1-1 0,0 0-1 15,-4 3 2-15,0-1 0 0,-4-1 2 0,-6 4-5 16,-4-1 2-16,-5 1 0 0,2-3-6 0,-2 3-2 16,-4 2-20-16,-3-1-13 0,-2-1-20 0,-4 4-14 0,0 0-16 15,0 0-14-15,0 0-21 0,0 0-8 0,-19-7-9 16,5 6-28-16,-3 2-107 0,-3 0-298 16,-1 0 132-16</inkml:trace>
  <inkml:trace contextRef="#ctx0" brushRef="#br0" timeOffset="15957.847">19416 11511 115 0,'0'0'135'15,"0"0"-12"-15,10 0 1 0,-10 0-9 0,11-1-11 16,-11 1-3-16,0 0-8 0,12 0-6 0,-12 0 0 16,6 4-3-16,-6-4 2 0,7 4-14 0,-7-4-9 15,0 0 13-15,0 0 2 0,-4 10-5 0,4-10-6 16,-12 15-9-16,5-7 2 0,-2 2-8 0,-5 1-5 15,2-1-3-15,-2 0-1 0,0-1-2 0,1 3-6 16,3-4-1-16,1 1-2 0,-1-2-5 0,1 0-3 16,0 1-4-16,-2 0-2 0,4-3-1 0,0 3-3 15,-1-1 6-15,3-3-8 0,0 2-1 0,0-2-3 0,1 1 1 16,-1-1-1-16,5-4 0 0,-7 8 0 0,3-3-4 16,4-5 2-16,-6 9-1 0,6-9 2 0,-3 7-7 15,3-7 7-15,0 0-2 0,0 10 1 0,0-10-3 16,0 0-1-16,3 9 2 0,-3-9 0 0,8 5 1 15,-5-1-1-15,3 0-9 0,-6-4 9 0,16 7-2 16,-6-3 3-16,2-1-4 0,-4 1 0 0,7 1 0 16,-4 0 4-16,9 0 0 0,-8 0 2 0,8 3-6 15,-3-2 4-15,1 0-1 0,3-2 0 0,-2 3-6 16,-1 0 7-16,2-3-1 0,-4 3 0 0,-1-3-2 16,-4 2-1-16,0-2 2 0,-1-1 1 0,-2 1-3 0,-2-1 2 15,-6-3 3-15,6 2 11 0,-6-2 7 16,0 0 3-16,0 0-2 0,0 0 7 0,0 0-2 15,0 0 1-15,-10-22-5 0,4 10 6 0,-5-1 3 0,-1-1-3 16,-1-8 1-16,-1 8 0 0,4-5 2 16,-7-5-3-16,4 2-4 0,4 4 1 0,-6-3-9 15,5 4 2-15,1-2-2 0,-1 2-3 0,2 2-6 16,0-1 2-16,3 6-13 0,-1-3-5 0,2 5-19 0,-1 2-26 16,0 1-32-16,1 1-26 0,4 4-20 15,-4-8-34-15,4 8-22 0,-1-7-205 0,1 7-419 16,0 0 186-16</inkml:trace>
  <inkml:trace contextRef="#ctx0" brushRef="#br0" timeOffset="17385.863">20277 11465 93 0,'0'0'134'0,"0"0"-12"16,18-6-23-16,-12 3-6 0,0 1-11 0,2-1-3 16,-1 2-3-16,0-2-12 0,0-1-13 0,2 3 0 15,-4-5-7-15,0 3-5 0,3-5-12 0,-3 4 10 0,1-2-6 16,-2 1-1-16,-2-1 2 0,1-4-9 0,-2 1-3 15,-1 0 1-15,0 0 6 0,-1-1 0 16,-2 1 7-16,-2 1 6 0,-1 0-9 0,1-1 3 16,-3 3 4-16,1-1 0 0,0 3 2 0,-3-1-5 0,6 4 14 15,-4-3-3-15,3 1-6 0,5 3-4 0,-18 0 3 16,18 0 0-16,-14 3-2 0,7-1-6 0,-3 1 4 16,4 1-1-16,1 0-3 0,-1 1 0 0,0 3-2 15,2-2 7-15,0 1-7 0,-1 2-1 0,2-1 0 16,1 0-1-16,0 0 2 0,1 3-3 0,1-4 3 15,0 3-4-15,0-1 0 0,3 2-1 0,-2-2 2 16,1 2 0-16,1 0-4 0,1 0 6 0,0 2-4 16,1-2 2-16,0 0-3 0,0 1 0 0,0-3-3 15,0 0 0-15,2 0-4 0,2 2 1 0,1-4-3 16,-1 3-2-16,2-4 2 0,-1 0-2 0,1 1 4 16,1-2-8-16,0 0 2 0,1-2-3 0,-1-3 4 15,1 1-7-15,1-2 2 0,3-2 1 0,-3 1 0 0,3-2-2 16,-5-1-2-16,1 2-1 0,2-5 1 0,-4 1-1 15,0 0 1-15,5-3-1 0,-6 2 2 0,2-6-3 16,-1 0 3-16,-2 1-4 0,1-5 0 0,0-4-2 16,0-2-6-16,1-1 2 0,-4-1-10 0,0-3-1 15,-1 0-12-15,3 0-4 0,0-3 1 0,-4-2 1 16,3 0-5-16,-4 1 3 0,2-1 4 0,-4 2 1 16,0 3 4-16,-4-3 2 0,0 8 6 0,-1 3-4 15,0 2 7-15,-1-6 6 0,0 8-1 0,-1 2 6 16,1 3 3-16,-1 2 1 0,2 1 5 0,-2 2-1 0,2 2 8 15,0-2-7-15,3 7 4 0,-4-8-1 16,4 8 0-16,-4-4-4 0,4 4 4 0,0 0-5 16,0 0 4-16,0 0 5 0,-10 11 0 0,7 0-7 0,3-2 3 15,0 4 7-15,0 1 6 0,-4 3-3 0,8-1 7 16,-2 4-4-16,0-2 2 0,5 5 3 16,-2 1 0-16,1 1 4 0,-1-6-3 0,5 5 1 0,0-2-5 15,0-4 2-15,4 4-4 0,-2 0 3 0,0-5-3 16,-1-1-4-16,0 0 2 0,2 1-6 0,-2 0 5 15,-1-2-6-15,-1-1 1 0,1 1-5 0,-3-4 2 16,0 0-3-16,0-2 1 0,-1-1-4 0,-2-3 2 16,1 4-1-16,-1-2 2 0,1-3-2 0,-5-4-3 15,7 8-1-15,-7-8 3 0,3 4-4 0,-3-4 0 16,0 0-1-16,3 3 4 0,-3-3-5 0,0 0 0 16,0 0-6-16,7-14-2 0,-5 9 2 0,0-4-8 15,2-2 0-15,0 2-8 0,-3-3 3 0,4 2 1 16,0-2 3-16,-1 3 1 0,-2-1 0 0,3 0 2 0,0 3 2 15,-3 2-1-15,0-1 6 0,-2 6-2 16,7-8-1-16,-4 2 4 0,-3 6 0 0,8-5 0 16,-1 2 2-16,-7 3-4 0,9-2 6 0,-9 2-3 0,0 0 2 15,13 5-1-15,-8-4 1 0,2 3 3 0,-3-1-2 16,3 2 7-16,-1-2-3 0,1 1 5 16,3 1-7-16,-1 0-1 0,1-2 3 0,-1 1 2 0,0-1-2 15,1 1 4-15,3 0-7 0,-2-1 5 0,0-2-3 16,1 1 1-16,-4-2-2 0,5 0 2 0,-2 0-1 15,1 0 0-15,-4 0-1 0,-8 0 1 0,15-3-2 16,-9 0 0-16,2-1 5 0,1-3-7 0,-3 3 0 16,1 0-3-16,-3-3-6 0,2 1-2 0,-5-1 7 15,4-2-4-15,-5 0-1 0,3-3 0 0,-1 2 2 16,-2-1 2-16,0 0 0 0,2 2 3 0,-2 0-2 16,0 9 6-16,-2-14-6 0,0 8 1 0,2 6-1 15,-3-10 3-15,3 10 1 0,-4-9 3 0,4 9 6 16,-3-7-2-16,3 7 1 0,0 0-2 0,-4-6 0 15,4 6-2-15,0 0 4 0,0 0 1 0,0 0-2 16,0 0 5-16,0 0 2 0,0 0-3 0,0 0 2 16,-8 14 5-16,8-14 0 0,-1 10-6 0,1-10 10 15,2 11-4-15,-2-11-1 0,3 12 1 0,2-6 5 16,-1 0-2-16,0 3 0 0,2-4-5 0,1 2 1 16,0-2-3-16,2-2 1 0,-1 2 0 0,0 1-4 15,0-3 1-15,-1 0 0 0,3 2-3 0,0-1-4 0,-3-2 0 16,0 0-6-16,0-1-20 0,-7-1-29 0,11 2-25 15,-11-2-33-15,10-1-37 0,-10 1-36 16,8-6-45-16,-8 6-187 0,0-8-448 0,0 8 199 0</inkml:trace>
  <inkml:trace contextRef="#ctx0" brushRef="#br0" timeOffset="17686.338">21223 10774 225 0,'-5'-9'219'0,"5"9"-14"0,-5-6-21 16,5 6-19-16,0-8-12 0,0 8-14 0,0 0-15 15,8-7-11-15,-8 7-14 0,0 0-9 0,12 0-5 16,-12 0-9-16,19 7-9 0,-10-2-1 0,-1 0-4 16,1 3-5-16,1 1-4 0,-1 0-3 0,4 3 4 15,-1 1-2-15,-3 1 9 0,4 2 1 0,-3-2 5 16,2 3-7-16,0-1-2 0,1 6-4 0,-5-5-2 0,3-1-2 15,1 0-5-15,-3-4-4 0,1 3-3 0,-4-3-2 16,5 0-3-16,-1 3-3 0,-2-2-6 0,-3-2-4 16,1-1-5-16,-1-2-14 0,0 0-28 0,2 1-24 15,-1-1-16-15,-2-3-21 0,3 1-30 0,-1 0-22 16,4-4-16-16,-1 1-20 0,0-1-26 0,1-1-142 16,-1-1-371-16,4-2 164 0</inkml:trace>
  <inkml:trace contextRef="#ctx0" brushRef="#br0" timeOffset="18253.914">21851 10935 147 0,'8'-11'154'0,"-2"2"-1"0,-3 0-5 15,-1 0-7-15,2-1-6 0,-4 3-17 0,0 0 5 16,0 7-1-16,0-13-5 0,0 4-9 0,0 9 0 16,-4-12-10-16,2 7-3 0,2 5-13 0,-7-9 1 15,-1 6-5-15,2 2-4 0,6 1-4 0,-22-3-5 16,15 4 1-16,-6 1 1 0,-1-1 7 0,-2 3-4 15,-2 2 1-15,1 1-4 0,-1 0 2 0,2 0-5 0,0 1-7 16,-3 2-2-16,5-3-6 0,-1 3-7 0,3-1 0 16,3 0-5-16,1 0-2 0,0 2-7 15,1-2 2-15,0 0 0 0,1 1-10 0,3 0 1 0,2-2-2 16,-1 1 0-16,5-1-7 0,2 2-1 0,0-6 1 16,5 3-2-16,-1-2-4 0,3 1 3 0,0-4-1 15,7 0-3-15,-2-1 2 0,2 0-13 0,0-1-2 16,-3 0 2-16,3-4-3 0,-4 2-10 0,2-2-1 15,-4 0-2-15,-1-4-1 0,1 0 0 0,-2 0-5 16,4-5 0-16,-4 2 0 0,-1-4-3 0,-1-2-8 16,-3-1-1-16,5-4 3 0,-5-3-2 0,2-1 1 15,-5-1 6-15,1-3 5 0,-2 2 1 0,-2-1 3 16,0 2 1-16,0-3 1 0,-5 2 5 0,1 11-2 16,-2-10 6-16,-2 8-1 0,4 0-1 0,-3 0 6 15,1 2 2-15,1 2-1 0,-1-1 3 0,-2 5 2 16,4 1 6-16,-3 1-2 0,3 0 3 0,0 3 8 15,-3 1 0-15,7 5-1 0,-3-9-3 0,3 9 1 0,-4-3 1 16,4 3 10-16,0 0-4 0,0 0 11 0,0 0 9 16,0 19 2-16,0-9 10 0,2 3 5 15,0 2 0-15,-2 6 12 0,2-2 1 0,4 5-3 0,0 0 1 16,-1-4 3-16,5 7-6 0,-2-2-5 16,3-2-6-16,0 1 1 0,3 1-12 0,-4-3 2 15,-1-8-6-15,6 9-2 0,-3-7-10 0,2-2-5 16,4 2-12-16,-5-3-22 0,1 1-27 0,2-3-34 0,-3 0-51 15,1-1-48-15,1-2-49 0,-1 0-73 0,-1-2-172 16,0-2-508-16,-1-1 225 0</inkml:trace>
  <inkml:trace contextRef="#ctx0" brushRef="#br0" timeOffset="18373.086">22468 10899 46 0,'0'0'218'0,"0"0"-21"0,0 0-25 0,0 0-18 15,4-5-45-15,-4 5-41 0,0 0-58 0,0 0-57 16,0 0-108-16,0 0-167 0,0 0 74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924AA9F9-5701-4955-8B94-037C4E1ED4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AA9F9-5701-4955-8B94-037C4E1ED423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91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8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9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477838"/>
          </a:xfrm>
          <a:prstGeom prst="rect">
            <a:avLst/>
          </a:prstGeo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553200" cy="36004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54B6-7910-4AED-86D0-E28C34E3DA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53502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9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126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916113"/>
            <a:ext cx="7696200" cy="4033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D900-CA08-406F-A829-A1FC408005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68179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3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229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1924050" cy="594995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621337" cy="594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9BEC9-39D1-4D59-8514-831508F71F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74806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331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8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1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5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1188-CF64-494C-B8FD-6489597C1C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071186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1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433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3E40B-FB34-49D0-8D2C-5E31497EE4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102276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5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536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9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2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4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19F1-C400-4FB3-B534-3E9EA31BC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67901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307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348350"/>
            <a:ext cx="7980816" cy="7016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286" y="1277257"/>
            <a:ext cx="7979228" cy="4759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18BE7-4141-43D3-8D5C-3E144E7F8F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19427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1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409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CDE2-03BD-4058-AE6B-28B56E6F94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46000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5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512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299" y="377372"/>
            <a:ext cx="7690530" cy="658132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F16-1FFA-4B03-91AF-3BB5C8F78C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676544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9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614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9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2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4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9B1-ABD7-4E13-B0DF-588843A9CD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46323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3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717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5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6A00-B886-4D17-84F3-C02B564D8E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04719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819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4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9FACB-BBDE-4928-BB96-84494074C4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01946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1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921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1D2BF-60B0-4F98-B491-FC10F64319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87870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5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024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E037-A6EC-4EFD-B55E-0236735719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57817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258763"/>
            <a:ext cx="804068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A5759985-297F-4B2C-853E-667806E734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aphicFrame>
        <p:nvGraphicFramePr>
          <p:cNvPr id="1031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點陣圖影像" r:id="rId17" imgW="1523810" imgH="1523810" progId="Paint.Picture">
                  <p:embed/>
                </p:oleObj>
              </mc:Choice>
              <mc:Fallback>
                <p:oleObj name="點陣圖影像" r:id="rId17" imgW="1523810" imgH="1523810" progId="Paint.Picture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1033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5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38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39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40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41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36" name="Picture 69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71" descr="clip_image020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4425"/>
            <a:ext cx="6842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新細明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新細明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新細明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新細明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Threaded Binary Tree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/>
              <a:t>Threads </a:t>
            </a:r>
          </a:p>
          <a:p>
            <a:pPr lvl="1" eaLnBrk="1" hangingPunct="1"/>
            <a:r>
              <a:rPr lang="en-US" altLang="zh-TW" sz="2000"/>
              <a:t>In a linked representation of a binary tree, there are more NULL links than actual pointers.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In a binary tree with n nodes containing 2n links, there are n+1 NULL links.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Perlis and Thornton devised a way to make use of NULL links.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Here the NULL links are replaced by pointers, called </a:t>
            </a:r>
            <a:r>
              <a:rPr lang="en-US" altLang="zh-TW" sz="2000" i="1"/>
              <a:t>threads</a:t>
            </a:r>
            <a:r>
              <a:rPr lang="en-US" altLang="zh-TW" sz="2000"/>
              <a:t>, to other nodes in the tree.</a:t>
            </a:r>
          </a:p>
          <a:p>
            <a:pPr lvl="1" eaLnBrk="1" hangingPunct="1"/>
            <a:endParaRPr lang="en-US" altLang="zh-TW" sz="20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Inorder Traversal of a threaded Binary Tree</a:t>
            </a:r>
            <a:endParaRPr lang="en-IN" altLang="en-US" sz="360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 bwMode="auto">
          <a:xfrm>
            <a:off x="671513" y="1306513"/>
            <a:ext cx="7978775" cy="4759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en-US" sz="2800" dirty="0"/>
              <a:t>void </a:t>
            </a:r>
            <a:r>
              <a:rPr lang="en-US" altLang="en-US" sz="2800" dirty="0" err="1"/>
              <a:t>tinorder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threadedPointer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</a:t>
            </a:r>
            <a:r>
              <a:rPr lang="en-US" altLang="en-US" sz="2800" dirty="0" err="1"/>
              <a:t>threadedPointer</a:t>
            </a:r>
            <a:r>
              <a:rPr lang="en-US" altLang="en-US" sz="2800" dirty="0"/>
              <a:t> temp =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while(1){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temp = </a:t>
            </a:r>
            <a:r>
              <a:rPr lang="en-US" altLang="en-US" sz="2800" dirty="0" err="1"/>
              <a:t>insucc</a:t>
            </a:r>
            <a:r>
              <a:rPr lang="en-US" altLang="en-US" sz="2800" dirty="0"/>
              <a:t>(temp);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if (temp ==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) break;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(“%c”, temp-&gt;data);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  </a:t>
            </a:r>
          </a:p>
          <a:p>
            <a:pPr marL="0" indent="0">
              <a:buFontTx/>
              <a:buNone/>
              <a:defRPr/>
            </a:pPr>
            <a:endParaRPr lang="en-US" altLang="en-US" sz="2800" dirty="0"/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8C8B8D3-239F-4F41-8FFD-3F7DA76CF733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5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start at the leftmost node in the tree, print it, and follow its right thread</a:t>
            </a:r>
          </a:p>
          <a:p>
            <a:r>
              <a:rPr lang="en-US" altLang="en-US"/>
              <a:t>If we follow a thread to the right, we output the node and continue to its right</a:t>
            </a:r>
          </a:p>
          <a:p>
            <a:r>
              <a:rPr lang="en-US" altLang="en-US"/>
              <a:t>If we follow a link to the right, we go to the leftmost node, print it, and continue</a:t>
            </a:r>
          </a:p>
        </p:txBody>
      </p:sp>
    </p:spTree>
    <p:extLst>
      <p:ext uri="{BB962C8B-B14F-4D97-AF65-F5344CB8AC3E}">
        <p14:creationId xmlns:p14="http://schemas.microsoft.com/office/powerpoint/2010/main" val="233917711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19DC0D5-D22B-4DF5-8681-62A86DD9775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50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7829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7830" name="AutoShape 7"/>
          <p:cNvCxnSpPr>
            <a:cxnSpLocks noChangeShapeType="1"/>
            <a:stCxn id="77828" idx="3"/>
            <a:endCxn id="77829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1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7832" name="AutoShape 9"/>
          <p:cNvCxnSpPr>
            <a:cxnSpLocks noChangeShapeType="1"/>
            <a:stCxn id="77833" idx="5"/>
            <a:endCxn id="77831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3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7834" name="AutoShape 11"/>
          <p:cNvCxnSpPr>
            <a:cxnSpLocks noChangeShapeType="1"/>
            <a:stCxn id="77841" idx="3"/>
            <a:endCxn id="77833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5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7836" name="AutoShape 13"/>
          <p:cNvCxnSpPr>
            <a:cxnSpLocks noChangeShapeType="1"/>
            <a:stCxn id="77828" idx="5"/>
            <a:endCxn id="77835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7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7838" name="AutoShape 15"/>
          <p:cNvCxnSpPr>
            <a:cxnSpLocks noChangeShapeType="1"/>
            <a:stCxn id="77835" idx="5"/>
            <a:endCxn id="77837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9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7840" name="AutoShape 17"/>
          <p:cNvCxnSpPr>
            <a:cxnSpLocks noChangeShapeType="1"/>
            <a:stCxn id="77833" idx="3"/>
            <a:endCxn id="77839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41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7842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7843" name="AutoShape 20"/>
          <p:cNvCxnSpPr>
            <a:cxnSpLocks noChangeShapeType="1"/>
            <a:stCxn id="77835" idx="3"/>
            <a:endCxn id="77842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4" name="AutoShape 21"/>
          <p:cNvCxnSpPr>
            <a:cxnSpLocks noChangeShapeType="1"/>
            <a:stCxn id="77841" idx="5"/>
            <a:endCxn id="77828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5" name="AutoShape 22"/>
          <p:cNvCxnSpPr>
            <a:cxnSpLocks noChangeShapeType="1"/>
            <a:stCxn id="77839" idx="4"/>
            <a:endCxn id="77833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6" name="AutoShape 23"/>
          <p:cNvCxnSpPr>
            <a:cxnSpLocks noChangeShapeType="1"/>
            <a:stCxn id="77831" idx="4"/>
            <a:endCxn id="77841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7" name="AutoShape 24"/>
          <p:cNvCxnSpPr>
            <a:cxnSpLocks noChangeShapeType="1"/>
            <a:stCxn id="77829" idx="4"/>
            <a:endCxn id="77828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8" name="AutoShape 25"/>
          <p:cNvCxnSpPr>
            <a:cxnSpLocks noChangeShapeType="1"/>
            <a:stCxn id="77842" idx="4"/>
            <a:endCxn id="77835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49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31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Start at leftmost node, print it</a:t>
            </a:r>
          </a:p>
        </p:txBody>
      </p:sp>
      <p:sp>
        <p:nvSpPr>
          <p:cNvPr id="77850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180260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96FC014-4C62-488E-823E-54499167B1B8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50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8854" name="AutoShape 7"/>
          <p:cNvCxnSpPr>
            <a:cxnSpLocks noChangeShapeType="1"/>
            <a:stCxn id="78852" idx="3"/>
            <a:endCxn id="78853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5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8856" name="AutoShape 9"/>
          <p:cNvCxnSpPr>
            <a:cxnSpLocks noChangeShapeType="1"/>
            <a:stCxn id="78857" idx="5"/>
            <a:endCxn id="78855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7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8858" name="AutoShape 11"/>
          <p:cNvCxnSpPr>
            <a:cxnSpLocks noChangeShapeType="1"/>
            <a:stCxn id="78865" idx="3"/>
            <a:endCxn id="78857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9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8860" name="AutoShape 13"/>
          <p:cNvCxnSpPr>
            <a:cxnSpLocks noChangeShapeType="1"/>
            <a:stCxn id="78852" idx="5"/>
            <a:endCxn id="78859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1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8862" name="AutoShape 15"/>
          <p:cNvCxnSpPr>
            <a:cxnSpLocks noChangeShapeType="1"/>
            <a:stCxn id="78859" idx="5"/>
            <a:endCxn id="78861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3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8864" name="AutoShape 17"/>
          <p:cNvCxnSpPr>
            <a:cxnSpLocks noChangeShapeType="1"/>
            <a:stCxn id="78857" idx="3"/>
            <a:endCxn id="78863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5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8866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8867" name="AutoShape 20"/>
          <p:cNvCxnSpPr>
            <a:cxnSpLocks noChangeShapeType="1"/>
            <a:stCxn id="78859" idx="3"/>
            <a:endCxn id="78866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8" name="AutoShape 21"/>
          <p:cNvCxnSpPr>
            <a:cxnSpLocks noChangeShapeType="1"/>
            <a:stCxn id="78865" idx="5"/>
            <a:endCxn id="78852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9" name="AutoShape 22"/>
          <p:cNvCxnSpPr>
            <a:cxnSpLocks noChangeShapeType="1"/>
            <a:stCxn id="78863" idx="4"/>
            <a:endCxn id="78857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0" name="AutoShape 23"/>
          <p:cNvCxnSpPr>
            <a:cxnSpLocks noChangeShapeType="1"/>
            <a:stCxn id="78855" idx="4"/>
            <a:endCxn id="78865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1" name="AutoShape 24"/>
          <p:cNvCxnSpPr>
            <a:cxnSpLocks noChangeShapeType="1"/>
            <a:stCxn id="78853" idx="4"/>
            <a:endCxn id="78852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2" name="AutoShape 25"/>
          <p:cNvCxnSpPr>
            <a:cxnSpLocks noChangeShapeType="1"/>
            <a:stCxn id="78866" idx="4"/>
            <a:endCxn id="78859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78874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718145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D1DA123-E181-436A-8BE8-2B8B4FEFF686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5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9876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9878" name="AutoShape 7"/>
          <p:cNvCxnSpPr>
            <a:cxnSpLocks noChangeShapeType="1"/>
            <a:stCxn id="79876" idx="3"/>
            <a:endCxn id="79877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9880" name="AutoShape 9"/>
          <p:cNvCxnSpPr>
            <a:cxnSpLocks noChangeShapeType="1"/>
            <a:stCxn id="79881" idx="5"/>
            <a:endCxn id="79879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1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9882" name="AutoShape 11"/>
          <p:cNvCxnSpPr>
            <a:cxnSpLocks noChangeShapeType="1"/>
            <a:stCxn id="79889" idx="3"/>
            <a:endCxn id="79881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3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9884" name="AutoShape 13"/>
          <p:cNvCxnSpPr>
            <a:cxnSpLocks noChangeShapeType="1"/>
            <a:stCxn id="79876" idx="5"/>
            <a:endCxn id="79883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5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9886" name="AutoShape 15"/>
          <p:cNvCxnSpPr>
            <a:cxnSpLocks noChangeShapeType="1"/>
            <a:stCxn id="79883" idx="5"/>
            <a:endCxn id="79885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7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888" name="AutoShape 17"/>
          <p:cNvCxnSpPr>
            <a:cxnSpLocks noChangeShapeType="1"/>
            <a:stCxn id="79881" idx="3"/>
            <a:endCxn id="79887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9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9890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9891" name="AutoShape 20"/>
          <p:cNvCxnSpPr>
            <a:cxnSpLocks noChangeShapeType="1"/>
            <a:stCxn id="79883" idx="3"/>
            <a:endCxn id="79890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2" name="AutoShape 21"/>
          <p:cNvCxnSpPr>
            <a:cxnSpLocks noChangeShapeType="1"/>
            <a:stCxn id="79889" idx="5"/>
            <a:endCxn id="79876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3" name="AutoShape 22"/>
          <p:cNvCxnSpPr>
            <a:cxnSpLocks noChangeShapeType="1"/>
            <a:stCxn id="79887" idx="4"/>
            <a:endCxn id="79881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4" name="AutoShape 23"/>
          <p:cNvCxnSpPr>
            <a:cxnSpLocks noChangeShapeType="1"/>
            <a:stCxn id="79879" idx="4"/>
            <a:endCxn id="79889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5" name="AutoShape 24"/>
          <p:cNvCxnSpPr>
            <a:cxnSpLocks noChangeShapeType="1"/>
            <a:stCxn id="79877" idx="4"/>
            <a:endCxn id="79876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6" name="AutoShape 25"/>
          <p:cNvCxnSpPr>
            <a:cxnSpLocks noChangeShapeType="1"/>
            <a:stCxn id="79890" idx="4"/>
            <a:endCxn id="79883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31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79898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484557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2F3DD26-CBE9-46F0-A79D-7F6EBD7FE4E6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50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0900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0902" name="AutoShape 7"/>
          <p:cNvCxnSpPr>
            <a:cxnSpLocks noChangeShapeType="1"/>
            <a:stCxn id="80900" idx="3"/>
            <a:endCxn id="80901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0904" name="AutoShape 9"/>
          <p:cNvCxnSpPr>
            <a:cxnSpLocks noChangeShapeType="1"/>
            <a:stCxn id="80905" idx="5"/>
            <a:endCxn id="80903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5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0906" name="AutoShape 11"/>
          <p:cNvCxnSpPr>
            <a:cxnSpLocks noChangeShapeType="1"/>
            <a:stCxn id="80913" idx="3"/>
            <a:endCxn id="80905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7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0908" name="AutoShape 13"/>
          <p:cNvCxnSpPr>
            <a:cxnSpLocks noChangeShapeType="1"/>
            <a:stCxn id="80900" idx="5"/>
            <a:endCxn id="80907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0910" name="AutoShape 15"/>
          <p:cNvCxnSpPr>
            <a:cxnSpLocks noChangeShapeType="1"/>
            <a:stCxn id="80907" idx="5"/>
            <a:endCxn id="80909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0912" name="AutoShape 17"/>
          <p:cNvCxnSpPr>
            <a:cxnSpLocks noChangeShapeType="1"/>
            <a:stCxn id="80905" idx="3"/>
            <a:endCxn id="80911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3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0914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0915" name="AutoShape 20"/>
          <p:cNvCxnSpPr>
            <a:cxnSpLocks noChangeShapeType="1"/>
            <a:stCxn id="80907" idx="3"/>
            <a:endCxn id="80914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6" name="AutoShape 21"/>
          <p:cNvCxnSpPr>
            <a:cxnSpLocks noChangeShapeType="1"/>
            <a:stCxn id="80913" idx="5"/>
            <a:endCxn id="80900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7" name="AutoShape 22"/>
          <p:cNvCxnSpPr>
            <a:cxnSpLocks noChangeShapeType="1"/>
            <a:stCxn id="80911" idx="4"/>
            <a:endCxn id="80905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8" name="AutoShape 23"/>
          <p:cNvCxnSpPr>
            <a:cxnSpLocks noChangeShapeType="1"/>
            <a:stCxn id="80903" idx="4"/>
            <a:endCxn id="80913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9" name="AutoShape 24"/>
          <p:cNvCxnSpPr>
            <a:cxnSpLocks noChangeShapeType="1"/>
            <a:stCxn id="80901" idx="4"/>
            <a:endCxn id="80900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0" name="AutoShape 25"/>
          <p:cNvCxnSpPr>
            <a:cxnSpLocks noChangeShapeType="1"/>
            <a:stCxn id="80914" idx="4"/>
            <a:endCxn id="80907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21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0922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713498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CDCADE2-73F1-4E04-B73F-C6122A9C96CE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50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1924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1926" name="AutoShape 7"/>
          <p:cNvCxnSpPr>
            <a:cxnSpLocks noChangeShapeType="1"/>
            <a:stCxn id="81924" idx="3"/>
            <a:endCxn id="81925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1928" name="AutoShape 9"/>
          <p:cNvCxnSpPr>
            <a:cxnSpLocks noChangeShapeType="1"/>
            <a:stCxn id="81929" idx="5"/>
            <a:endCxn id="81927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1930" name="AutoShape 11"/>
          <p:cNvCxnSpPr>
            <a:cxnSpLocks noChangeShapeType="1"/>
            <a:stCxn id="81937" idx="3"/>
            <a:endCxn id="81929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1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1932" name="AutoShape 13"/>
          <p:cNvCxnSpPr>
            <a:cxnSpLocks noChangeShapeType="1"/>
            <a:stCxn id="81924" idx="5"/>
            <a:endCxn id="81931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3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1934" name="AutoShape 15"/>
          <p:cNvCxnSpPr>
            <a:cxnSpLocks noChangeShapeType="1"/>
            <a:stCxn id="81931" idx="5"/>
            <a:endCxn id="81933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5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936" name="AutoShape 17"/>
          <p:cNvCxnSpPr>
            <a:cxnSpLocks noChangeShapeType="1"/>
            <a:stCxn id="81929" idx="3"/>
            <a:endCxn id="81935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7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938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1939" name="AutoShape 20"/>
          <p:cNvCxnSpPr>
            <a:cxnSpLocks noChangeShapeType="1"/>
            <a:stCxn id="81931" idx="3"/>
            <a:endCxn id="81938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0" name="AutoShape 21"/>
          <p:cNvCxnSpPr>
            <a:cxnSpLocks noChangeShapeType="1"/>
            <a:stCxn id="81937" idx="5"/>
            <a:endCxn id="81924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1" name="AutoShape 22"/>
          <p:cNvCxnSpPr>
            <a:cxnSpLocks noChangeShapeType="1"/>
            <a:stCxn id="81935" idx="4"/>
            <a:endCxn id="81929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2" name="AutoShape 23"/>
          <p:cNvCxnSpPr>
            <a:cxnSpLocks noChangeShapeType="1"/>
            <a:stCxn id="81927" idx="4"/>
            <a:endCxn id="81937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4"/>
          <p:cNvCxnSpPr>
            <a:cxnSpLocks noChangeShapeType="1"/>
            <a:stCxn id="81925" idx="4"/>
            <a:endCxn id="81924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4" name="AutoShape 25"/>
          <p:cNvCxnSpPr>
            <a:cxnSpLocks noChangeShapeType="1"/>
            <a:stCxn id="81938" idx="4"/>
            <a:endCxn id="81931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5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1946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8148716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BDC03A8-DDD7-4593-B2FD-E5C3686C6FA7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50"/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2948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2950" name="AutoShape 7"/>
          <p:cNvCxnSpPr>
            <a:cxnSpLocks noChangeShapeType="1"/>
            <a:stCxn id="82948" idx="3"/>
            <a:endCxn id="82949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2952" name="AutoShape 9"/>
          <p:cNvCxnSpPr>
            <a:cxnSpLocks noChangeShapeType="1"/>
            <a:stCxn id="82953" idx="5"/>
            <a:endCxn id="82951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3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954" name="AutoShape 11"/>
          <p:cNvCxnSpPr>
            <a:cxnSpLocks noChangeShapeType="1"/>
            <a:stCxn id="82961" idx="3"/>
            <a:endCxn id="82953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5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2956" name="AutoShape 13"/>
          <p:cNvCxnSpPr>
            <a:cxnSpLocks noChangeShapeType="1"/>
            <a:stCxn id="82948" idx="5"/>
            <a:endCxn id="82955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7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2958" name="AutoShape 15"/>
          <p:cNvCxnSpPr>
            <a:cxnSpLocks noChangeShapeType="1"/>
            <a:stCxn id="82955" idx="5"/>
            <a:endCxn id="82957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9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2960" name="AutoShape 17"/>
          <p:cNvCxnSpPr>
            <a:cxnSpLocks noChangeShapeType="1"/>
            <a:stCxn id="82953" idx="3"/>
            <a:endCxn id="82959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61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62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2963" name="AutoShape 20"/>
          <p:cNvCxnSpPr>
            <a:cxnSpLocks noChangeShapeType="1"/>
            <a:stCxn id="82955" idx="3"/>
            <a:endCxn id="82962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964" name="AutoShape 21"/>
          <p:cNvCxnSpPr>
            <a:cxnSpLocks noChangeShapeType="1"/>
            <a:stCxn id="82961" idx="5"/>
            <a:endCxn id="82948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965" name="AutoShape 22"/>
          <p:cNvCxnSpPr>
            <a:cxnSpLocks noChangeShapeType="1"/>
            <a:stCxn id="82959" idx="4"/>
            <a:endCxn id="82953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6" name="AutoShape 23"/>
          <p:cNvCxnSpPr>
            <a:cxnSpLocks noChangeShapeType="1"/>
            <a:stCxn id="82951" idx="4"/>
            <a:endCxn id="82961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7" name="AutoShape 24"/>
          <p:cNvCxnSpPr>
            <a:cxnSpLocks noChangeShapeType="1"/>
            <a:stCxn id="82949" idx="4"/>
            <a:endCxn id="82948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8" name="AutoShape 25"/>
          <p:cNvCxnSpPr>
            <a:cxnSpLocks noChangeShapeType="1"/>
            <a:stCxn id="82962" idx="4"/>
            <a:endCxn id="82955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9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2970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401975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F8F0AE9-443A-4539-8A3B-FA28B210D3B2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50"/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3972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973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3974" name="AutoShape 7"/>
          <p:cNvCxnSpPr>
            <a:cxnSpLocks noChangeShapeType="1"/>
            <a:stCxn id="83972" idx="3"/>
            <a:endCxn id="83973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5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3976" name="AutoShape 9"/>
          <p:cNvCxnSpPr>
            <a:cxnSpLocks noChangeShapeType="1"/>
            <a:stCxn id="83977" idx="5"/>
            <a:endCxn id="83975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7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3978" name="AutoShape 11"/>
          <p:cNvCxnSpPr>
            <a:cxnSpLocks noChangeShapeType="1"/>
            <a:stCxn id="83985" idx="3"/>
            <a:endCxn id="83977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9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3980" name="AutoShape 13"/>
          <p:cNvCxnSpPr>
            <a:cxnSpLocks noChangeShapeType="1"/>
            <a:stCxn id="83972" idx="5"/>
            <a:endCxn id="83979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1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3982" name="AutoShape 15"/>
          <p:cNvCxnSpPr>
            <a:cxnSpLocks noChangeShapeType="1"/>
            <a:stCxn id="83979" idx="5"/>
            <a:endCxn id="83981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3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984" name="AutoShape 17"/>
          <p:cNvCxnSpPr>
            <a:cxnSpLocks noChangeShapeType="1"/>
            <a:stCxn id="83977" idx="3"/>
            <a:endCxn id="83983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5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986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3987" name="AutoShape 20"/>
          <p:cNvCxnSpPr>
            <a:cxnSpLocks noChangeShapeType="1"/>
            <a:stCxn id="83979" idx="3"/>
            <a:endCxn id="83986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8" name="AutoShape 21"/>
          <p:cNvCxnSpPr>
            <a:cxnSpLocks noChangeShapeType="1"/>
            <a:stCxn id="83985" idx="5"/>
            <a:endCxn id="83972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9" name="AutoShape 22"/>
          <p:cNvCxnSpPr>
            <a:cxnSpLocks noChangeShapeType="1"/>
            <a:stCxn id="83983" idx="4"/>
            <a:endCxn id="83977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0" name="AutoShape 23"/>
          <p:cNvCxnSpPr>
            <a:cxnSpLocks noChangeShapeType="1"/>
            <a:stCxn id="83975" idx="4"/>
            <a:endCxn id="83985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1" name="AutoShape 24"/>
          <p:cNvCxnSpPr>
            <a:cxnSpLocks noChangeShapeType="1"/>
            <a:stCxn id="83973" idx="4"/>
            <a:endCxn id="83972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2" name="AutoShape 25"/>
          <p:cNvCxnSpPr>
            <a:cxnSpLocks noChangeShapeType="1"/>
            <a:stCxn id="83986" idx="4"/>
            <a:endCxn id="83979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3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3994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245184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34F99F8-6E30-433F-98C7-1C6C74AF935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50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4998" name="AutoShape 7"/>
          <p:cNvCxnSpPr>
            <a:cxnSpLocks noChangeShapeType="1"/>
            <a:stCxn id="84996" idx="3"/>
            <a:endCxn id="84997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999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5000" name="AutoShape 9"/>
          <p:cNvCxnSpPr>
            <a:cxnSpLocks noChangeShapeType="1"/>
            <a:stCxn id="85001" idx="5"/>
            <a:endCxn id="84999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1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5002" name="AutoShape 11"/>
          <p:cNvCxnSpPr>
            <a:cxnSpLocks noChangeShapeType="1"/>
            <a:stCxn id="85009" idx="3"/>
            <a:endCxn id="85001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3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5004" name="AutoShape 13"/>
          <p:cNvCxnSpPr>
            <a:cxnSpLocks noChangeShapeType="1"/>
            <a:stCxn id="84996" idx="5"/>
            <a:endCxn id="85003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5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5006" name="AutoShape 15"/>
          <p:cNvCxnSpPr>
            <a:cxnSpLocks noChangeShapeType="1"/>
            <a:stCxn id="85003" idx="5"/>
            <a:endCxn id="85005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7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5008" name="AutoShape 17"/>
          <p:cNvCxnSpPr>
            <a:cxnSpLocks noChangeShapeType="1"/>
            <a:stCxn id="85001" idx="3"/>
            <a:endCxn id="85007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9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010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5011" name="AutoShape 20"/>
          <p:cNvCxnSpPr>
            <a:cxnSpLocks noChangeShapeType="1"/>
            <a:stCxn id="85003" idx="3"/>
            <a:endCxn id="85010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2" name="AutoShape 21"/>
          <p:cNvCxnSpPr>
            <a:cxnSpLocks noChangeShapeType="1"/>
            <a:stCxn id="85009" idx="5"/>
            <a:endCxn id="84996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3" name="AutoShape 22"/>
          <p:cNvCxnSpPr>
            <a:cxnSpLocks noChangeShapeType="1"/>
            <a:stCxn id="85007" idx="4"/>
            <a:endCxn id="85001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4" name="AutoShape 23"/>
          <p:cNvCxnSpPr>
            <a:cxnSpLocks noChangeShapeType="1"/>
            <a:stCxn id="84999" idx="4"/>
            <a:endCxn id="85009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5" name="AutoShape 24"/>
          <p:cNvCxnSpPr>
            <a:cxnSpLocks noChangeShapeType="1"/>
            <a:stCxn id="84997" idx="4"/>
            <a:endCxn id="84996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5"/>
          <p:cNvCxnSpPr>
            <a:cxnSpLocks noChangeShapeType="1"/>
            <a:stCxn id="85010" idx="4"/>
            <a:endCxn id="85003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5018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626243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Threaded Binary Tree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/>
              <a:t>Threading Rules</a:t>
            </a:r>
          </a:p>
          <a:p>
            <a:pPr lvl="1" eaLnBrk="1" hangingPunct="1"/>
            <a:r>
              <a:rPr lang="en-US" altLang="zh-TW" sz="2400"/>
              <a:t>A NULL RightChild field at node p is replaced by a pointer to the node that would be visited after p when traversing the tree in inorder. That is, it is replaced by the inorder successor of p.</a:t>
            </a:r>
          </a:p>
          <a:p>
            <a:pPr lvl="1" eaLnBrk="1" hangingPunct="1"/>
            <a:r>
              <a:rPr lang="en-US" altLang="zh-TW" sz="2400"/>
              <a:t>A NULL LeftChild link at node p is replaced by a pointer to the node that immediately precedes node p in inorder (i.e., it is replaced by the inorder predecessor of p).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1CE48F7-5102-4798-9F2E-837B74EC9F9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50"/>
          </a:p>
        </p:txBody>
      </p:sp>
      <p:sp>
        <p:nvSpPr>
          <p:cNvPr id="860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6020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6021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6022" name="AutoShape 7"/>
          <p:cNvCxnSpPr>
            <a:cxnSpLocks noChangeShapeType="1"/>
            <a:stCxn id="86020" idx="3"/>
            <a:endCxn id="86021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3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6024" name="AutoShape 9"/>
          <p:cNvCxnSpPr>
            <a:cxnSpLocks noChangeShapeType="1"/>
            <a:stCxn id="86025" idx="5"/>
            <a:endCxn id="86023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6026" name="AutoShape 11"/>
          <p:cNvCxnSpPr>
            <a:cxnSpLocks noChangeShapeType="1"/>
            <a:stCxn id="86033" idx="3"/>
            <a:endCxn id="86025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7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6028" name="AutoShape 13"/>
          <p:cNvCxnSpPr>
            <a:cxnSpLocks noChangeShapeType="1"/>
            <a:stCxn id="86020" idx="5"/>
            <a:endCxn id="86027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9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6030" name="AutoShape 15"/>
          <p:cNvCxnSpPr>
            <a:cxnSpLocks noChangeShapeType="1"/>
            <a:stCxn id="86027" idx="5"/>
            <a:endCxn id="86029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1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6032" name="AutoShape 17"/>
          <p:cNvCxnSpPr>
            <a:cxnSpLocks noChangeShapeType="1"/>
            <a:stCxn id="86025" idx="3"/>
            <a:endCxn id="86031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3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6034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6035" name="AutoShape 20"/>
          <p:cNvCxnSpPr>
            <a:cxnSpLocks noChangeShapeType="1"/>
            <a:stCxn id="86027" idx="3"/>
            <a:endCxn id="86034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6" name="AutoShape 21"/>
          <p:cNvCxnSpPr>
            <a:cxnSpLocks noChangeShapeType="1"/>
            <a:stCxn id="86033" idx="5"/>
            <a:endCxn id="86020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7" name="AutoShape 22"/>
          <p:cNvCxnSpPr>
            <a:cxnSpLocks noChangeShapeType="1"/>
            <a:stCxn id="86031" idx="4"/>
            <a:endCxn id="86025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8" name="AutoShape 23"/>
          <p:cNvCxnSpPr>
            <a:cxnSpLocks noChangeShapeType="1"/>
            <a:stCxn id="86023" idx="4"/>
            <a:endCxn id="86033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9" name="AutoShape 24"/>
          <p:cNvCxnSpPr>
            <a:cxnSpLocks noChangeShapeType="1"/>
            <a:stCxn id="86021" idx="4"/>
            <a:endCxn id="86020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0" name="AutoShape 25"/>
          <p:cNvCxnSpPr>
            <a:cxnSpLocks noChangeShapeType="1"/>
            <a:stCxn id="86034" idx="4"/>
            <a:endCxn id="86027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6042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711618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Inserting A Node to AThreaded Binary Tree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8008938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Inserting a node r as the right child of a node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If s has an empty right subtree, then the insertion is simple (as shown in diagram next slide)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If the right subtree of s is not empty, then, this right subtree is made the right subtree of r after insertion. When this is done, r becomes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predecessor of a node that has a 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==TRUE field, and consequently there is an thread which has to be updated to point to r. The node containing this thread was previously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successor of s. Figure illustrates the insertion for this case.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Insertion of r As A Right Child of s in A Threaded Binary Tree</a:t>
            </a:r>
          </a:p>
        </p:txBody>
      </p:sp>
      <p:sp>
        <p:nvSpPr>
          <p:cNvPr id="203779" name="Oval 4"/>
          <p:cNvSpPr>
            <a:spLocks noChangeArrowheads="1"/>
          </p:cNvSpPr>
          <p:nvPr/>
        </p:nvSpPr>
        <p:spPr bwMode="auto">
          <a:xfrm>
            <a:off x="2119313" y="21923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0" name="Oval 5"/>
          <p:cNvSpPr>
            <a:spLocks noChangeArrowheads="1"/>
          </p:cNvSpPr>
          <p:nvPr/>
        </p:nvSpPr>
        <p:spPr bwMode="auto">
          <a:xfrm>
            <a:off x="1230313" y="31575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1" name="Oval 6"/>
          <p:cNvSpPr>
            <a:spLocks noChangeArrowheads="1"/>
          </p:cNvSpPr>
          <p:nvPr/>
        </p:nvSpPr>
        <p:spPr bwMode="auto">
          <a:xfrm>
            <a:off x="2119313" y="4122738"/>
            <a:ext cx="565150" cy="5508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3782" name="Oval 7"/>
          <p:cNvSpPr>
            <a:spLocks noChangeArrowheads="1"/>
          </p:cNvSpPr>
          <p:nvPr/>
        </p:nvSpPr>
        <p:spPr bwMode="auto">
          <a:xfrm>
            <a:off x="1230313" y="50879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3" name="Oval 8"/>
          <p:cNvSpPr>
            <a:spLocks noChangeArrowheads="1"/>
          </p:cNvSpPr>
          <p:nvPr/>
        </p:nvSpPr>
        <p:spPr bwMode="auto">
          <a:xfrm>
            <a:off x="2955925" y="5114925"/>
            <a:ext cx="565150" cy="550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3784" name="Line 9"/>
          <p:cNvSpPr>
            <a:spLocks noChangeShapeType="1"/>
          </p:cNvSpPr>
          <p:nvPr/>
        </p:nvSpPr>
        <p:spPr bwMode="auto">
          <a:xfrm flipH="1">
            <a:off x="1654175" y="2640013"/>
            <a:ext cx="5365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5" name="Line 10"/>
          <p:cNvSpPr>
            <a:spLocks noChangeShapeType="1"/>
          </p:cNvSpPr>
          <p:nvPr/>
        </p:nvSpPr>
        <p:spPr bwMode="auto">
          <a:xfrm>
            <a:off x="1727200" y="3629025"/>
            <a:ext cx="46513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6" name="Line 11"/>
          <p:cNvSpPr>
            <a:spLocks noChangeShapeType="1"/>
          </p:cNvSpPr>
          <p:nvPr/>
        </p:nvSpPr>
        <p:spPr bwMode="auto">
          <a:xfrm flipH="1">
            <a:off x="1684338" y="4614863"/>
            <a:ext cx="522287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7" name="Line 12"/>
          <p:cNvSpPr>
            <a:spLocks noChangeShapeType="1"/>
          </p:cNvSpPr>
          <p:nvPr/>
        </p:nvSpPr>
        <p:spPr bwMode="auto">
          <a:xfrm flipH="1">
            <a:off x="1130300" y="5588000"/>
            <a:ext cx="176213" cy="204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8" name="Line 13"/>
          <p:cNvSpPr>
            <a:spLocks noChangeShapeType="1"/>
          </p:cNvSpPr>
          <p:nvPr/>
        </p:nvSpPr>
        <p:spPr bwMode="auto">
          <a:xfrm flipH="1">
            <a:off x="871538" y="5776913"/>
            <a:ext cx="274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9" name="Line 14"/>
          <p:cNvSpPr>
            <a:spLocks noChangeShapeType="1"/>
          </p:cNvSpPr>
          <p:nvPr/>
        </p:nvSpPr>
        <p:spPr bwMode="auto">
          <a:xfrm flipV="1">
            <a:off x="871538" y="3671888"/>
            <a:ext cx="492125" cy="2119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0" name="Line 15"/>
          <p:cNvSpPr>
            <a:spLocks noChangeShapeType="1"/>
          </p:cNvSpPr>
          <p:nvPr/>
        </p:nvSpPr>
        <p:spPr bwMode="auto">
          <a:xfrm>
            <a:off x="2598738" y="4584700"/>
            <a:ext cx="144462" cy="161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1" name="Line 16"/>
          <p:cNvSpPr>
            <a:spLocks noChangeShapeType="1"/>
          </p:cNvSpPr>
          <p:nvPr/>
        </p:nvSpPr>
        <p:spPr bwMode="auto">
          <a:xfrm>
            <a:off x="2743200" y="4746625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2" name="Line 17"/>
          <p:cNvSpPr>
            <a:spLocks noChangeShapeType="1"/>
          </p:cNvSpPr>
          <p:nvPr/>
        </p:nvSpPr>
        <p:spPr bwMode="auto">
          <a:xfrm flipH="1" flipV="1">
            <a:off x="2525713" y="2714625"/>
            <a:ext cx="479425" cy="2046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3" name="Oval 19"/>
          <p:cNvSpPr>
            <a:spLocks noChangeArrowheads="1"/>
          </p:cNvSpPr>
          <p:nvPr/>
        </p:nvSpPr>
        <p:spPr bwMode="auto">
          <a:xfrm>
            <a:off x="6181725" y="22193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4" name="Oval 20"/>
          <p:cNvSpPr>
            <a:spLocks noChangeArrowheads="1"/>
          </p:cNvSpPr>
          <p:nvPr/>
        </p:nvSpPr>
        <p:spPr bwMode="auto">
          <a:xfrm>
            <a:off x="5292725" y="31845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5" name="Oval 21"/>
          <p:cNvSpPr>
            <a:spLocks noChangeArrowheads="1"/>
          </p:cNvSpPr>
          <p:nvPr/>
        </p:nvSpPr>
        <p:spPr bwMode="auto">
          <a:xfrm>
            <a:off x="6181725" y="4149725"/>
            <a:ext cx="565150" cy="5508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3796" name="Oval 22"/>
          <p:cNvSpPr>
            <a:spLocks noChangeArrowheads="1"/>
          </p:cNvSpPr>
          <p:nvPr/>
        </p:nvSpPr>
        <p:spPr bwMode="auto">
          <a:xfrm>
            <a:off x="5292725" y="51149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7" name="Oval 23"/>
          <p:cNvSpPr>
            <a:spLocks noChangeArrowheads="1"/>
          </p:cNvSpPr>
          <p:nvPr/>
        </p:nvSpPr>
        <p:spPr bwMode="auto">
          <a:xfrm>
            <a:off x="7018338" y="5126038"/>
            <a:ext cx="565150" cy="550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3798" name="Line 24"/>
          <p:cNvSpPr>
            <a:spLocks noChangeShapeType="1"/>
          </p:cNvSpPr>
          <p:nvPr/>
        </p:nvSpPr>
        <p:spPr bwMode="auto">
          <a:xfrm flipH="1">
            <a:off x="5716588" y="2667000"/>
            <a:ext cx="5365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9" name="Line 25"/>
          <p:cNvSpPr>
            <a:spLocks noChangeShapeType="1"/>
          </p:cNvSpPr>
          <p:nvPr/>
        </p:nvSpPr>
        <p:spPr bwMode="auto">
          <a:xfrm>
            <a:off x="5789613" y="3656013"/>
            <a:ext cx="465137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0" name="Line 26"/>
          <p:cNvSpPr>
            <a:spLocks noChangeShapeType="1"/>
          </p:cNvSpPr>
          <p:nvPr/>
        </p:nvSpPr>
        <p:spPr bwMode="auto">
          <a:xfrm flipH="1">
            <a:off x="5746750" y="4641850"/>
            <a:ext cx="5222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1" name="Line 27"/>
          <p:cNvSpPr>
            <a:spLocks noChangeShapeType="1"/>
          </p:cNvSpPr>
          <p:nvPr/>
        </p:nvSpPr>
        <p:spPr bwMode="auto">
          <a:xfrm flipH="1">
            <a:off x="5192713" y="5614988"/>
            <a:ext cx="176212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2" name="Line 28"/>
          <p:cNvSpPr>
            <a:spLocks noChangeShapeType="1"/>
          </p:cNvSpPr>
          <p:nvPr/>
        </p:nvSpPr>
        <p:spPr bwMode="auto">
          <a:xfrm flipH="1">
            <a:off x="4933950" y="5803900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3" name="Line 29"/>
          <p:cNvSpPr>
            <a:spLocks noChangeShapeType="1"/>
          </p:cNvSpPr>
          <p:nvPr/>
        </p:nvSpPr>
        <p:spPr bwMode="auto">
          <a:xfrm flipV="1">
            <a:off x="4933950" y="3698875"/>
            <a:ext cx="492125" cy="2119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4" name="Line 33"/>
          <p:cNvSpPr>
            <a:spLocks noChangeShapeType="1"/>
          </p:cNvSpPr>
          <p:nvPr/>
        </p:nvSpPr>
        <p:spPr bwMode="auto">
          <a:xfrm>
            <a:off x="1684338" y="5602288"/>
            <a:ext cx="101600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5" name="Line 34"/>
          <p:cNvSpPr>
            <a:spLocks noChangeShapeType="1"/>
          </p:cNvSpPr>
          <p:nvPr/>
        </p:nvSpPr>
        <p:spPr bwMode="auto">
          <a:xfrm>
            <a:off x="1785938" y="5791200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6" name="Line 35"/>
          <p:cNvSpPr>
            <a:spLocks noChangeShapeType="1"/>
          </p:cNvSpPr>
          <p:nvPr/>
        </p:nvSpPr>
        <p:spPr bwMode="auto">
          <a:xfrm flipV="1">
            <a:off x="1973263" y="4673600"/>
            <a:ext cx="334962" cy="1131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7" name="Line 36"/>
          <p:cNvSpPr>
            <a:spLocks noChangeShapeType="1"/>
          </p:cNvSpPr>
          <p:nvPr/>
        </p:nvSpPr>
        <p:spPr bwMode="auto">
          <a:xfrm>
            <a:off x="5761038" y="5629275"/>
            <a:ext cx="101600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8" name="Line 37"/>
          <p:cNvSpPr>
            <a:spLocks noChangeShapeType="1"/>
          </p:cNvSpPr>
          <p:nvPr/>
        </p:nvSpPr>
        <p:spPr bwMode="auto">
          <a:xfrm>
            <a:off x="5862638" y="5818188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9" name="Line 38"/>
          <p:cNvSpPr>
            <a:spLocks noChangeShapeType="1"/>
          </p:cNvSpPr>
          <p:nvPr/>
        </p:nvSpPr>
        <p:spPr bwMode="auto">
          <a:xfrm flipV="1">
            <a:off x="6049963" y="4700588"/>
            <a:ext cx="334962" cy="1131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 flipH="1">
            <a:off x="6529388" y="4700588"/>
            <a:ext cx="623887" cy="1131887"/>
            <a:chOff x="1197" y="3080"/>
            <a:chExt cx="393" cy="713"/>
          </a:xfrm>
        </p:grpSpPr>
        <p:sp>
          <p:nvSpPr>
            <p:cNvPr id="203819" name="Line 39"/>
            <p:cNvSpPr>
              <a:spLocks noChangeShapeType="1"/>
            </p:cNvSpPr>
            <p:nvPr/>
          </p:nvSpPr>
          <p:spPr bwMode="auto">
            <a:xfrm>
              <a:off x="1197" y="3665"/>
              <a:ext cx="6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20" name="Line 40"/>
            <p:cNvSpPr>
              <a:spLocks noChangeShapeType="1"/>
            </p:cNvSpPr>
            <p:nvPr/>
          </p:nvSpPr>
          <p:spPr bwMode="auto">
            <a:xfrm>
              <a:off x="1261" y="378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21" name="Line 41"/>
            <p:cNvSpPr>
              <a:spLocks noChangeShapeType="1"/>
            </p:cNvSpPr>
            <p:nvPr/>
          </p:nvSpPr>
          <p:spPr bwMode="auto">
            <a:xfrm flipV="1">
              <a:off x="1379" y="3080"/>
              <a:ext cx="211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67" name="Line 43"/>
          <p:cNvSpPr>
            <a:spLocks noChangeShapeType="1"/>
          </p:cNvSpPr>
          <p:nvPr/>
        </p:nvSpPr>
        <p:spPr bwMode="auto">
          <a:xfrm>
            <a:off x="6629400" y="4654550"/>
            <a:ext cx="5222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662738" y="2714625"/>
            <a:ext cx="1174750" cy="3090863"/>
            <a:chOff x="4197" y="1710"/>
            <a:chExt cx="740" cy="1947"/>
          </a:xfrm>
        </p:grpSpPr>
        <p:sp>
          <p:nvSpPr>
            <p:cNvPr id="203815" name="Line 44"/>
            <p:cNvSpPr>
              <a:spLocks noChangeShapeType="1"/>
            </p:cNvSpPr>
            <p:nvPr/>
          </p:nvSpPr>
          <p:spPr bwMode="auto">
            <a:xfrm>
              <a:off x="4709" y="3547"/>
              <a:ext cx="7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6" name="Line 45"/>
            <p:cNvSpPr>
              <a:spLocks noChangeShapeType="1"/>
            </p:cNvSpPr>
            <p:nvPr/>
          </p:nvSpPr>
          <p:spPr bwMode="auto">
            <a:xfrm flipV="1">
              <a:off x="4773" y="3656"/>
              <a:ext cx="1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7" name="Line 46"/>
            <p:cNvSpPr>
              <a:spLocks noChangeShapeType="1"/>
            </p:cNvSpPr>
            <p:nvPr/>
          </p:nvSpPr>
          <p:spPr bwMode="auto">
            <a:xfrm flipV="1">
              <a:off x="4928" y="2633"/>
              <a:ext cx="0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8" name="Line 47"/>
            <p:cNvSpPr>
              <a:spLocks noChangeShapeType="1"/>
            </p:cNvSpPr>
            <p:nvPr/>
          </p:nvSpPr>
          <p:spPr bwMode="auto">
            <a:xfrm flipH="1" flipV="1">
              <a:off x="4197" y="1710"/>
              <a:ext cx="740" cy="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813" name="Text Box 50"/>
          <p:cNvSpPr txBox="1">
            <a:spLocks noChangeArrowheads="1"/>
          </p:cNvSpPr>
          <p:nvPr/>
        </p:nvSpPr>
        <p:spPr bwMode="auto">
          <a:xfrm>
            <a:off x="1916113" y="6183313"/>
            <a:ext cx="941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before</a:t>
            </a:r>
          </a:p>
        </p:txBody>
      </p:sp>
      <p:sp>
        <p:nvSpPr>
          <p:cNvPr id="203814" name="Text Box 51"/>
          <p:cNvSpPr txBox="1">
            <a:spLocks noChangeArrowheads="1"/>
          </p:cNvSpPr>
          <p:nvPr/>
        </p:nvSpPr>
        <p:spPr bwMode="auto">
          <a:xfrm>
            <a:off x="6197600" y="6135688"/>
            <a:ext cx="796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after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46600" y="1189800"/>
              <a:ext cx="6648480" cy="473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186560"/>
                <a:ext cx="6662160" cy="47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643840" y="3572640"/>
              <a:ext cx="6068880" cy="173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080" y="3566160"/>
                <a:ext cx="6077880" cy="17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49" name="Oval 101"/>
          <p:cNvSpPr>
            <a:spLocks noChangeArrowheads="1"/>
          </p:cNvSpPr>
          <p:nvPr/>
        </p:nvSpPr>
        <p:spPr bwMode="auto">
          <a:xfrm>
            <a:off x="6557963" y="4175125"/>
            <a:ext cx="422275" cy="4206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Insertion of r As A Right Child of s in A Threaded Binary Tree (Cont.)</a:t>
            </a:r>
            <a:endParaRPr lang="zh-TW" altLang="en-US" sz="3200"/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1901825" y="177006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1212850" y="255111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1901825" y="3289300"/>
            <a:ext cx="422275" cy="4206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1212850" y="405606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2487613" y="4097338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endParaRPr lang="en-US" altLang="zh-TW"/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1916113" y="493871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3094038" y="4937125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3208338" y="4090988"/>
            <a:ext cx="422275" cy="4206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1568450" y="214788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1581150" y="29162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 flipH="1">
            <a:off x="1581150" y="368458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2217738" y="3670300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H="1">
            <a:off x="2174875" y="4494213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840038" y="4495800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18" name="Group 21"/>
          <p:cNvGrpSpPr>
            <a:grpSpLocks/>
          </p:cNvGrpSpPr>
          <p:nvPr/>
        </p:nvGrpSpPr>
        <p:grpSpPr bwMode="auto">
          <a:xfrm>
            <a:off x="1524000" y="3700463"/>
            <a:ext cx="538163" cy="885825"/>
            <a:chOff x="914" y="2514"/>
            <a:chExt cx="339" cy="558"/>
          </a:xfrm>
        </p:grpSpPr>
        <p:sp>
          <p:nvSpPr>
            <p:cNvPr id="204884" name="Line 18"/>
            <p:cNvSpPr>
              <a:spLocks noChangeShapeType="1"/>
            </p:cNvSpPr>
            <p:nvPr/>
          </p:nvSpPr>
          <p:spPr bwMode="auto">
            <a:xfrm>
              <a:off x="914" y="2981"/>
              <a:ext cx="6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5" name="Line 19"/>
            <p:cNvSpPr>
              <a:spLocks noChangeShapeType="1"/>
            </p:cNvSpPr>
            <p:nvPr/>
          </p:nvSpPr>
          <p:spPr bwMode="auto">
            <a:xfrm>
              <a:off x="978" y="3072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6" name="Line 20"/>
            <p:cNvSpPr>
              <a:spLocks noChangeShapeType="1"/>
            </p:cNvSpPr>
            <p:nvPr/>
          </p:nvSpPr>
          <p:spPr bwMode="auto">
            <a:xfrm flipV="1">
              <a:off x="1088" y="2514"/>
              <a:ext cx="165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9" name="Group 25"/>
          <p:cNvGrpSpPr>
            <a:grpSpLocks/>
          </p:cNvGrpSpPr>
          <p:nvPr/>
        </p:nvGrpSpPr>
        <p:grpSpPr bwMode="auto">
          <a:xfrm>
            <a:off x="1046163" y="2974975"/>
            <a:ext cx="288925" cy="1612900"/>
            <a:chOff x="613" y="2057"/>
            <a:chExt cx="182" cy="1016"/>
          </a:xfrm>
        </p:grpSpPr>
        <p:sp>
          <p:nvSpPr>
            <p:cNvPr id="204881" name="Line 22"/>
            <p:cNvSpPr>
              <a:spLocks noChangeShapeType="1"/>
            </p:cNvSpPr>
            <p:nvPr/>
          </p:nvSpPr>
          <p:spPr bwMode="auto">
            <a:xfrm flipH="1">
              <a:off x="741" y="2990"/>
              <a:ext cx="4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2" name="Line 23"/>
            <p:cNvSpPr>
              <a:spLocks noChangeShapeType="1"/>
            </p:cNvSpPr>
            <p:nvPr/>
          </p:nvSpPr>
          <p:spPr bwMode="auto">
            <a:xfrm flipH="1">
              <a:off x="613" y="3072"/>
              <a:ext cx="1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3" name="Line 24"/>
            <p:cNvSpPr>
              <a:spLocks noChangeShapeType="1"/>
            </p:cNvSpPr>
            <p:nvPr/>
          </p:nvSpPr>
          <p:spPr bwMode="auto">
            <a:xfrm flipV="1">
              <a:off x="613" y="2057"/>
              <a:ext cx="182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0" name="Group 31"/>
          <p:cNvGrpSpPr>
            <a:grpSpLocks/>
          </p:cNvGrpSpPr>
          <p:nvPr/>
        </p:nvGrpSpPr>
        <p:grpSpPr bwMode="auto">
          <a:xfrm>
            <a:off x="2220913" y="4513263"/>
            <a:ext cx="434975" cy="987425"/>
            <a:chOff x="1353" y="3026"/>
            <a:chExt cx="274" cy="622"/>
          </a:xfrm>
        </p:grpSpPr>
        <p:sp>
          <p:nvSpPr>
            <p:cNvPr id="204878" name="Line 28"/>
            <p:cNvSpPr>
              <a:spLocks noChangeShapeType="1"/>
            </p:cNvSpPr>
            <p:nvPr/>
          </p:nvSpPr>
          <p:spPr bwMode="auto">
            <a:xfrm>
              <a:off x="1353" y="354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9" name="Line 29"/>
            <p:cNvSpPr>
              <a:spLocks noChangeShapeType="1"/>
            </p:cNvSpPr>
            <p:nvPr/>
          </p:nvSpPr>
          <p:spPr bwMode="auto">
            <a:xfrm>
              <a:off x="1408" y="3639"/>
              <a:ext cx="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0" name="Line 30"/>
            <p:cNvSpPr>
              <a:spLocks noChangeShapeType="1"/>
            </p:cNvSpPr>
            <p:nvPr/>
          </p:nvSpPr>
          <p:spPr bwMode="auto">
            <a:xfrm flipV="1">
              <a:off x="1490" y="3026"/>
              <a:ext cx="137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1" name="Group 32"/>
          <p:cNvGrpSpPr>
            <a:grpSpLocks/>
          </p:cNvGrpSpPr>
          <p:nvPr/>
        </p:nvGrpSpPr>
        <p:grpSpPr bwMode="auto">
          <a:xfrm flipH="1">
            <a:off x="2755900" y="4525963"/>
            <a:ext cx="434975" cy="987425"/>
            <a:chOff x="1353" y="3026"/>
            <a:chExt cx="274" cy="622"/>
          </a:xfrm>
        </p:grpSpPr>
        <p:sp>
          <p:nvSpPr>
            <p:cNvPr id="204875" name="Line 33"/>
            <p:cNvSpPr>
              <a:spLocks noChangeShapeType="1"/>
            </p:cNvSpPr>
            <p:nvPr/>
          </p:nvSpPr>
          <p:spPr bwMode="auto">
            <a:xfrm>
              <a:off x="1353" y="354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6" name="Line 34"/>
            <p:cNvSpPr>
              <a:spLocks noChangeShapeType="1"/>
            </p:cNvSpPr>
            <p:nvPr/>
          </p:nvSpPr>
          <p:spPr bwMode="auto">
            <a:xfrm>
              <a:off x="1408" y="3639"/>
              <a:ext cx="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7" name="Line 35"/>
            <p:cNvSpPr>
              <a:spLocks noChangeShapeType="1"/>
            </p:cNvSpPr>
            <p:nvPr/>
          </p:nvSpPr>
          <p:spPr bwMode="auto">
            <a:xfrm flipV="1">
              <a:off x="1490" y="3026"/>
              <a:ext cx="137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2" name="Group 40"/>
          <p:cNvGrpSpPr>
            <a:grpSpLocks/>
          </p:cNvGrpSpPr>
          <p:nvPr/>
        </p:nvGrpSpPr>
        <p:grpSpPr bwMode="auto">
          <a:xfrm>
            <a:off x="2265363" y="2133600"/>
            <a:ext cx="1697037" cy="3367088"/>
            <a:chOff x="1381" y="1527"/>
            <a:chExt cx="1069" cy="2121"/>
          </a:xfrm>
        </p:grpSpPr>
        <p:sp>
          <p:nvSpPr>
            <p:cNvPr id="204871" name="Line 36"/>
            <p:cNvSpPr>
              <a:spLocks noChangeShapeType="1"/>
            </p:cNvSpPr>
            <p:nvPr/>
          </p:nvSpPr>
          <p:spPr bwMode="auto">
            <a:xfrm>
              <a:off x="2094" y="3547"/>
              <a:ext cx="7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2" name="Line 37"/>
            <p:cNvSpPr>
              <a:spLocks noChangeShapeType="1"/>
            </p:cNvSpPr>
            <p:nvPr/>
          </p:nvSpPr>
          <p:spPr bwMode="auto">
            <a:xfrm>
              <a:off x="2176" y="3639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3" name="Line 38"/>
            <p:cNvSpPr>
              <a:spLocks noChangeShapeType="1"/>
            </p:cNvSpPr>
            <p:nvPr/>
          </p:nvSpPr>
          <p:spPr bwMode="auto">
            <a:xfrm flipV="1">
              <a:off x="2450" y="2725"/>
              <a:ext cx="0" cy="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4" name="Line 39"/>
            <p:cNvSpPr>
              <a:spLocks noChangeShapeType="1"/>
            </p:cNvSpPr>
            <p:nvPr/>
          </p:nvSpPr>
          <p:spPr bwMode="auto">
            <a:xfrm flipH="1" flipV="1">
              <a:off x="1381" y="1527"/>
              <a:ext cx="1069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23" name="Line 41"/>
          <p:cNvSpPr>
            <a:spLocks noChangeShapeType="1"/>
          </p:cNvSpPr>
          <p:nvPr/>
        </p:nvSpPr>
        <p:spPr bwMode="auto">
          <a:xfrm flipH="1">
            <a:off x="1974850" y="5356225"/>
            <a:ext cx="57150" cy="130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4" name="Line 42"/>
          <p:cNvSpPr>
            <a:spLocks noChangeShapeType="1"/>
          </p:cNvSpPr>
          <p:nvPr/>
        </p:nvSpPr>
        <p:spPr bwMode="auto">
          <a:xfrm flipH="1">
            <a:off x="1785938" y="5486400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5" name="Line 43"/>
          <p:cNvSpPr>
            <a:spLocks noChangeShapeType="1"/>
          </p:cNvSpPr>
          <p:nvPr/>
        </p:nvSpPr>
        <p:spPr bwMode="auto">
          <a:xfrm flipV="1">
            <a:off x="1771650" y="4876800"/>
            <a:ext cx="0" cy="623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6" name="Oval 44"/>
          <p:cNvSpPr>
            <a:spLocks noChangeArrowheads="1"/>
          </p:cNvSpPr>
          <p:nvPr/>
        </p:nvSpPr>
        <p:spPr bwMode="auto">
          <a:xfrm>
            <a:off x="5964238" y="184150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27" name="Oval 45"/>
          <p:cNvSpPr>
            <a:spLocks noChangeArrowheads="1"/>
          </p:cNvSpPr>
          <p:nvPr/>
        </p:nvSpPr>
        <p:spPr bwMode="auto">
          <a:xfrm>
            <a:off x="5275263" y="262255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28" name="Oval 46"/>
          <p:cNvSpPr>
            <a:spLocks noChangeArrowheads="1"/>
          </p:cNvSpPr>
          <p:nvPr/>
        </p:nvSpPr>
        <p:spPr bwMode="auto">
          <a:xfrm>
            <a:off x="5964238" y="3360738"/>
            <a:ext cx="422275" cy="4206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4829" name="Oval 47"/>
          <p:cNvSpPr>
            <a:spLocks noChangeArrowheads="1"/>
          </p:cNvSpPr>
          <p:nvPr/>
        </p:nvSpPr>
        <p:spPr bwMode="auto">
          <a:xfrm>
            <a:off x="5275263" y="412750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30" name="Line 52"/>
          <p:cNvSpPr>
            <a:spLocks noChangeShapeType="1"/>
          </p:cNvSpPr>
          <p:nvPr/>
        </p:nvSpPr>
        <p:spPr bwMode="auto">
          <a:xfrm flipH="1">
            <a:off x="5630863" y="221932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1" name="Line 53"/>
          <p:cNvSpPr>
            <a:spLocks noChangeShapeType="1"/>
          </p:cNvSpPr>
          <p:nvPr/>
        </p:nvSpPr>
        <p:spPr bwMode="auto">
          <a:xfrm>
            <a:off x="5643563" y="298767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2" name="Line 54"/>
          <p:cNvSpPr>
            <a:spLocks noChangeShapeType="1"/>
          </p:cNvSpPr>
          <p:nvPr/>
        </p:nvSpPr>
        <p:spPr bwMode="auto">
          <a:xfrm flipH="1">
            <a:off x="5643563" y="375602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3" name="Line 55"/>
          <p:cNvSpPr>
            <a:spLocks noChangeShapeType="1"/>
          </p:cNvSpPr>
          <p:nvPr/>
        </p:nvSpPr>
        <p:spPr bwMode="auto">
          <a:xfrm>
            <a:off x="6280150" y="37417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34" name="Group 58"/>
          <p:cNvGrpSpPr>
            <a:grpSpLocks/>
          </p:cNvGrpSpPr>
          <p:nvPr/>
        </p:nvGrpSpPr>
        <p:grpSpPr bwMode="auto">
          <a:xfrm>
            <a:off x="5586413" y="3771900"/>
            <a:ext cx="538162" cy="885825"/>
            <a:chOff x="914" y="2514"/>
            <a:chExt cx="339" cy="558"/>
          </a:xfrm>
        </p:grpSpPr>
        <p:sp>
          <p:nvSpPr>
            <p:cNvPr id="204868" name="Line 59"/>
            <p:cNvSpPr>
              <a:spLocks noChangeShapeType="1"/>
            </p:cNvSpPr>
            <p:nvPr/>
          </p:nvSpPr>
          <p:spPr bwMode="auto">
            <a:xfrm>
              <a:off x="914" y="2981"/>
              <a:ext cx="6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9" name="Line 60"/>
            <p:cNvSpPr>
              <a:spLocks noChangeShapeType="1"/>
            </p:cNvSpPr>
            <p:nvPr/>
          </p:nvSpPr>
          <p:spPr bwMode="auto">
            <a:xfrm>
              <a:off x="978" y="3072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0" name="Line 61"/>
            <p:cNvSpPr>
              <a:spLocks noChangeShapeType="1"/>
            </p:cNvSpPr>
            <p:nvPr/>
          </p:nvSpPr>
          <p:spPr bwMode="auto">
            <a:xfrm flipV="1">
              <a:off x="1088" y="2514"/>
              <a:ext cx="165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35" name="Group 62"/>
          <p:cNvGrpSpPr>
            <a:grpSpLocks/>
          </p:cNvGrpSpPr>
          <p:nvPr/>
        </p:nvGrpSpPr>
        <p:grpSpPr bwMode="auto">
          <a:xfrm>
            <a:off x="5108575" y="3046413"/>
            <a:ext cx="288925" cy="1612900"/>
            <a:chOff x="613" y="2057"/>
            <a:chExt cx="182" cy="1016"/>
          </a:xfrm>
        </p:grpSpPr>
        <p:sp>
          <p:nvSpPr>
            <p:cNvPr id="204865" name="Line 63"/>
            <p:cNvSpPr>
              <a:spLocks noChangeShapeType="1"/>
            </p:cNvSpPr>
            <p:nvPr/>
          </p:nvSpPr>
          <p:spPr bwMode="auto">
            <a:xfrm flipH="1">
              <a:off x="741" y="2990"/>
              <a:ext cx="4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6" name="Line 64"/>
            <p:cNvSpPr>
              <a:spLocks noChangeShapeType="1"/>
            </p:cNvSpPr>
            <p:nvPr/>
          </p:nvSpPr>
          <p:spPr bwMode="auto">
            <a:xfrm flipH="1">
              <a:off x="613" y="3072"/>
              <a:ext cx="1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7" name="Line 65"/>
            <p:cNvSpPr>
              <a:spLocks noChangeShapeType="1"/>
            </p:cNvSpPr>
            <p:nvPr/>
          </p:nvSpPr>
          <p:spPr bwMode="auto">
            <a:xfrm flipV="1">
              <a:off x="613" y="2057"/>
              <a:ext cx="182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6442075" y="4595813"/>
            <a:ext cx="1744663" cy="1827212"/>
            <a:chOff x="4058" y="2895"/>
            <a:chExt cx="1099" cy="1151"/>
          </a:xfrm>
        </p:grpSpPr>
        <p:sp>
          <p:nvSpPr>
            <p:cNvPr id="204849" name="Oval 84"/>
            <p:cNvSpPr>
              <a:spLocks noChangeArrowheads="1"/>
            </p:cNvSpPr>
            <p:nvPr/>
          </p:nvSpPr>
          <p:spPr bwMode="auto">
            <a:xfrm>
              <a:off x="4509" y="3154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endParaRPr lang="en-US" altLang="zh-TW"/>
            </a:p>
          </p:txBody>
        </p:sp>
        <p:sp>
          <p:nvSpPr>
            <p:cNvPr id="204850" name="Oval 85"/>
            <p:cNvSpPr>
              <a:spLocks noChangeArrowheads="1"/>
            </p:cNvSpPr>
            <p:nvPr/>
          </p:nvSpPr>
          <p:spPr bwMode="auto">
            <a:xfrm>
              <a:off x="4149" y="3684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851" name="Oval 86"/>
            <p:cNvSpPr>
              <a:spLocks noChangeArrowheads="1"/>
            </p:cNvSpPr>
            <p:nvPr/>
          </p:nvSpPr>
          <p:spPr bwMode="auto">
            <a:xfrm>
              <a:off x="4891" y="3683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852" name="Line 88"/>
            <p:cNvSpPr>
              <a:spLocks noChangeShapeType="1"/>
            </p:cNvSpPr>
            <p:nvPr/>
          </p:nvSpPr>
          <p:spPr bwMode="auto">
            <a:xfrm flipH="1">
              <a:off x="4312" y="3404"/>
              <a:ext cx="247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3" name="Line 89"/>
            <p:cNvSpPr>
              <a:spLocks noChangeShapeType="1"/>
            </p:cNvSpPr>
            <p:nvPr/>
          </p:nvSpPr>
          <p:spPr bwMode="auto">
            <a:xfrm>
              <a:off x="4731" y="3405"/>
              <a:ext cx="247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54" name="Group 90"/>
            <p:cNvGrpSpPr>
              <a:grpSpLocks/>
            </p:cNvGrpSpPr>
            <p:nvPr/>
          </p:nvGrpSpPr>
          <p:grpSpPr bwMode="auto">
            <a:xfrm>
              <a:off x="4341" y="3416"/>
              <a:ext cx="274" cy="622"/>
              <a:chOff x="1353" y="3026"/>
              <a:chExt cx="274" cy="622"/>
            </a:xfrm>
          </p:grpSpPr>
          <p:sp>
            <p:nvSpPr>
              <p:cNvPr id="204862" name="Line 91"/>
              <p:cNvSpPr>
                <a:spLocks noChangeShapeType="1"/>
              </p:cNvSpPr>
              <p:nvPr/>
            </p:nvSpPr>
            <p:spPr bwMode="auto">
              <a:xfrm>
                <a:off x="1353" y="354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3" name="Line 92"/>
              <p:cNvSpPr>
                <a:spLocks noChangeShapeType="1"/>
              </p:cNvSpPr>
              <p:nvPr/>
            </p:nvSpPr>
            <p:spPr bwMode="auto">
              <a:xfrm>
                <a:off x="1408" y="363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4" name="Line 93"/>
              <p:cNvSpPr>
                <a:spLocks noChangeShapeType="1"/>
              </p:cNvSpPr>
              <p:nvPr/>
            </p:nvSpPr>
            <p:spPr bwMode="auto">
              <a:xfrm flipV="1">
                <a:off x="1490" y="3026"/>
                <a:ext cx="137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55" name="Group 94"/>
            <p:cNvGrpSpPr>
              <a:grpSpLocks/>
            </p:cNvGrpSpPr>
            <p:nvPr/>
          </p:nvGrpSpPr>
          <p:grpSpPr bwMode="auto">
            <a:xfrm flipH="1">
              <a:off x="4678" y="3424"/>
              <a:ext cx="274" cy="622"/>
              <a:chOff x="1353" y="3026"/>
              <a:chExt cx="274" cy="622"/>
            </a:xfrm>
          </p:grpSpPr>
          <p:sp>
            <p:nvSpPr>
              <p:cNvPr id="204859" name="Line 95"/>
              <p:cNvSpPr>
                <a:spLocks noChangeShapeType="1"/>
              </p:cNvSpPr>
              <p:nvPr/>
            </p:nvSpPr>
            <p:spPr bwMode="auto">
              <a:xfrm>
                <a:off x="1353" y="354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0" name="Line 96"/>
              <p:cNvSpPr>
                <a:spLocks noChangeShapeType="1"/>
              </p:cNvSpPr>
              <p:nvPr/>
            </p:nvSpPr>
            <p:spPr bwMode="auto">
              <a:xfrm>
                <a:off x="1408" y="363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1" name="Line 97"/>
              <p:cNvSpPr>
                <a:spLocks noChangeShapeType="1"/>
              </p:cNvSpPr>
              <p:nvPr/>
            </p:nvSpPr>
            <p:spPr bwMode="auto">
              <a:xfrm flipV="1">
                <a:off x="1490" y="3026"/>
                <a:ext cx="137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56" name="Line 98"/>
            <p:cNvSpPr>
              <a:spLocks noChangeShapeType="1"/>
            </p:cNvSpPr>
            <p:nvPr/>
          </p:nvSpPr>
          <p:spPr bwMode="auto">
            <a:xfrm flipH="1">
              <a:off x="4186" y="3947"/>
              <a:ext cx="36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7" name="Line 99"/>
            <p:cNvSpPr>
              <a:spLocks noChangeShapeType="1"/>
            </p:cNvSpPr>
            <p:nvPr/>
          </p:nvSpPr>
          <p:spPr bwMode="auto">
            <a:xfrm flipH="1">
              <a:off x="4067" y="402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8" name="Line 100"/>
            <p:cNvSpPr>
              <a:spLocks noChangeShapeType="1"/>
            </p:cNvSpPr>
            <p:nvPr/>
          </p:nvSpPr>
          <p:spPr bwMode="auto">
            <a:xfrm flipV="1">
              <a:off x="4058" y="2895"/>
              <a:ext cx="220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352" name="Line 104"/>
          <p:cNvSpPr>
            <a:spLocks noChangeShapeType="1"/>
          </p:cNvSpPr>
          <p:nvPr/>
        </p:nvSpPr>
        <p:spPr bwMode="auto">
          <a:xfrm>
            <a:off x="6902450" y="45672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6208713" y="3738563"/>
            <a:ext cx="422275" cy="885825"/>
            <a:chOff x="3911" y="2355"/>
            <a:chExt cx="266" cy="558"/>
          </a:xfrm>
        </p:grpSpPr>
        <p:sp>
          <p:nvSpPr>
            <p:cNvPr id="204846" name="Line 106"/>
            <p:cNvSpPr>
              <a:spLocks noChangeShapeType="1"/>
            </p:cNvSpPr>
            <p:nvPr/>
          </p:nvSpPr>
          <p:spPr bwMode="auto">
            <a:xfrm flipH="1">
              <a:off x="4141" y="2841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7" name="Line 107"/>
            <p:cNvSpPr>
              <a:spLocks noChangeShapeType="1"/>
            </p:cNvSpPr>
            <p:nvPr/>
          </p:nvSpPr>
          <p:spPr bwMode="auto">
            <a:xfrm flipH="1">
              <a:off x="4049" y="2913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8" name="Line 108"/>
            <p:cNvSpPr>
              <a:spLocks noChangeShapeType="1"/>
            </p:cNvSpPr>
            <p:nvPr/>
          </p:nvSpPr>
          <p:spPr bwMode="auto">
            <a:xfrm flipH="1" flipV="1">
              <a:off x="3911" y="2355"/>
              <a:ext cx="138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6342063" y="2192338"/>
            <a:ext cx="2076450" cy="4208462"/>
            <a:chOff x="3995" y="1381"/>
            <a:chExt cx="1308" cy="2651"/>
          </a:xfrm>
        </p:grpSpPr>
        <p:sp>
          <p:nvSpPr>
            <p:cNvPr id="204842" name="Line 111"/>
            <p:cNvSpPr>
              <a:spLocks noChangeShapeType="1"/>
            </p:cNvSpPr>
            <p:nvPr/>
          </p:nvSpPr>
          <p:spPr bwMode="auto">
            <a:xfrm>
              <a:off x="5074" y="3941"/>
              <a:ext cx="5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3" name="Line 112"/>
            <p:cNvSpPr>
              <a:spLocks noChangeShapeType="1"/>
            </p:cNvSpPr>
            <p:nvPr/>
          </p:nvSpPr>
          <p:spPr bwMode="auto">
            <a:xfrm>
              <a:off x="5129" y="4032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4" name="Line 113"/>
            <p:cNvSpPr>
              <a:spLocks noChangeShapeType="1"/>
            </p:cNvSpPr>
            <p:nvPr/>
          </p:nvSpPr>
          <p:spPr bwMode="auto">
            <a:xfrm flipV="1">
              <a:off x="5303" y="2450"/>
              <a:ext cx="0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5" name="Line 114"/>
            <p:cNvSpPr>
              <a:spLocks noChangeShapeType="1"/>
            </p:cNvSpPr>
            <p:nvPr/>
          </p:nvSpPr>
          <p:spPr bwMode="auto">
            <a:xfrm flipH="1" flipV="1">
              <a:off x="3995" y="1381"/>
              <a:ext cx="1299" cy="1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40" name="Text Box 116"/>
          <p:cNvSpPr txBox="1">
            <a:spLocks noChangeArrowheads="1"/>
          </p:cNvSpPr>
          <p:nvPr/>
        </p:nvSpPr>
        <p:spPr bwMode="auto">
          <a:xfrm>
            <a:off x="1916113" y="6183313"/>
            <a:ext cx="941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before</a:t>
            </a:r>
          </a:p>
        </p:txBody>
      </p:sp>
      <p:sp>
        <p:nvSpPr>
          <p:cNvPr id="204841" name="Text Box 117"/>
          <p:cNvSpPr txBox="1">
            <a:spLocks noChangeArrowheads="1"/>
          </p:cNvSpPr>
          <p:nvPr/>
        </p:nvSpPr>
        <p:spPr bwMode="auto">
          <a:xfrm>
            <a:off x="5441950" y="6149975"/>
            <a:ext cx="796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after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4960" y="1174680"/>
              <a:ext cx="5714280" cy="457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360" y="1167840"/>
                <a:ext cx="5724720" cy="45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324880" y="2853720"/>
              <a:ext cx="5765400" cy="145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040" y="2846520"/>
                <a:ext cx="5776200" cy="147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3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A Binary Tree</a:t>
            </a:r>
          </a:p>
        </p:txBody>
      </p:sp>
      <p:sp>
        <p:nvSpPr>
          <p:cNvPr id="194563" name="Oval 4"/>
          <p:cNvSpPr>
            <a:spLocks noChangeArrowheads="1"/>
          </p:cNvSpPr>
          <p:nvPr/>
        </p:nvSpPr>
        <p:spPr bwMode="auto">
          <a:xfrm>
            <a:off x="4179888" y="2147888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4564" name="Oval 7"/>
          <p:cNvSpPr>
            <a:spLocks noChangeArrowheads="1"/>
          </p:cNvSpPr>
          <p:nvPr/>
        </p:nvSpPr>
        <p:spPr bwMode="auto">
          <a:xfrm>
            <a:off x="140335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4565" name="Oval 8"/>
          <p:cNvSpPr>
            <a:spLocks noChangeArrowheads="1"/>
          </p:cNvSpPr>
          <p:nvPr/>
        </p:nvSpPr>
        <p:spPr bwMode="auto">
          <a:xfrm>
            <a:off x="238760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4566" name="Line 11"/>
          <p:cNvSpPr>
            <a:spLocks noChangeShapeType="1"/>
          </p:cNvSpPr>
          <p:nvPr/>
        </p:nvSpPr>
        <p:spPr bwMode="auto">
          <a:xfrm flipH="1">
            <a:off x="1712913" y="4470400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7" name="Oval 5"/>
          <p:cNvSpPr>
            <a:spLocks noChangeArrowheads="1"/>
          </p:cNvSpPr>
          <p:nvPr/>
        </p:nvSpPr>
        <p:spPr bwMode="auto">
          <a:xfrm>
            <a:off x="2743200" y="30988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4568" name="Oval 6"/>
          <p:cNvSpPr>
            <a:spLocks noChangeArrowheads="1"/>
          </p:cNvSpPr>
          <p:nvPr/>
        </p:nvSpPr>
        <p:spPr bwMode="auto">
          <a:xfrm>
            <a:off x="189547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D</a:t>
            </a:r>
          </a:p>
        </p:txBody>
      </p:sp>
      <p:sp>
        <p:nvSpPr>
          <p:cNvPr id="194569" name="Oval 13"/>
          <p:cNvSpPr>
            <a:spLocks noChangeArrowheads="1"/>
          </p:cNvSpPr>
          <p:nvPr/>
        </p:nvSpPr>
        <p:spPr bwMode="auto">
          <a:xfrm>
            <a:off x="359092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4570" name="Line 15"/>
          <p:cNvSpPr>
            <a:spLocks noChangeShapeType="1"/>
          </p:cNvSpPr>
          <p:nvPr/>
        </p:nvSpPr>
        <p:spPr bwMode="auto">
          <a:xfrm flipH="1">
            <a:off x="2235200" y="34972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1" name="Line 16"/>
          <p:cNvSpPr>
            <a:spLocks noChangeShapeType="1"/>
          </p:cNvSpPr>
          <p:nvPr/>
        </p:nvSpPr>
        <p:spPr bwMode="auto">
          <a:xfrm>
            <a:off x="3117850" y="35242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2" name="Line 17"/>
          <p:cNvSpPr>
            <a:spLocks noChangeShapeType="1"/>
          </p:cNvSpPr>
          <p:nvPr/>
        </p:nvSpPr>
        <p:spPr bwMode="auto">
          <a:xfrm flipH="1">
            <a:off x="3135313" y="25257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3" name="Oval 20"/>
          <p:cNvSpPr>
            <a:spLocks noChangeArrowheads="1"/>
          </p:cNvSpPr>
          <p:nvPr/>
        </p:nvSpPr>
        <p:spPr bwMode="auto">
          <a:xfrm flipH="1">
            <a:off x="5611813" y="31115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4574" name="Oval 21"/>
          <p:cNvSpPr>
            <a:spLocks noChangeArrowheads="1"/>
          </p:cNvSpPr>
          <p:nvPr/>
        </p:nvSpPr>
        <p:spPr bwMode="auto">
          <a:xfrm flipH="1">
            <a:off x="645953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4575" name="Oval 22"/>
          <p:cNvSpPr>
            <a:spLocks noChangeArrowheads="1"/>
          </p:cNvSpPr>
          <p:nvPr/>
        </p:nvSpPr>
        <p:spPr bwMode="auto">
          <a:xfrm flipH="1">
            <a:off x="476408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4576" name="Line 23"/>
          <p:cNvSpPr>
            <a:spLocks noChangeShapeType="1"/>
          </p:cNvSpPr>
          <p:nvPr/>
        </p:nvSpPr>
        <p:spPr bwMode="auto">
          <a:xfrm>
            <a:off x="6016625" y="35099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7" name="Line 24"/>
          <p:cNvSpPr>
            <a:spLocks noChangeShapeType="1"/>
          </p:cNvSpPr>
          <p:nvPr/>
        </p:nvSpPr>
        <p:spPr bwMode="auto">
          <a:xfrm flipH="1">
            <a:off x="5133975" y="35369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8" name="Line 25"/>
          <p:cNvSpPr>
            <a:spLocks noChangeShapeType="1"/>
          </p:cNvSpPr>
          <p:nvPr/>
        </p:nvSpPr>
        <p:spPr bwMode="auto">
          <a:xfrm>
            <a:off x="4579938" y="25384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9" name="Line 12"/>
          <p:cNvSpPr>
            <a:spLocks noChangeShapeType="1"/>
          </p:cNvSpPr>
          <p:nvPr/>
        </p:nvSpPr>
        <p:spPr bwMode="auto">
          <a:xfrm>
            <a:off x="2251075" y="4467225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0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9088" y="5762625"/>
            <a:ext cx="349250" cy="347663"/>
          </a:xfrm>
          <a:prstGeom prst="actionButtonBackPrevious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581" name="Text Box 57"/>
          <p:cNvSpPr txBox="1">
            <a:spLocks noChangeArrowheads="1"/>
          </p:cNvSpPr>
          <p:nvPr/>
        </p:nvSpPr>
        <p:spPr bwMode="auto">
          <a:xfrm>
            <a:off x="2555875" y="5646738"/>
            <a:ext cx="471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Inorder sequence: H, D, I, B, E, A, F, C, 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Threaded Tree Corresponding to Given Binary Tree</a:t>
            </a:r>
          </a:p>
        </p:txBody>
      </p:sp>
      <p:sp>
        <p:nvSpPr>
          <p:cNvPr id="195587" name="Oval 4"/>
          <p:cNvSpPr>
            <a:spLocks noChangeArrowheads="1"/>
          </p:cNvSpPr>
          <p:nvPr/>
        </p:nvSpPr>
        <p:spPr bwMode="auto">
          <a:xfrm>
            <a:off x="4179888" y="2147888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5588" name="Oval 7"/>
          <p:cNvSpPr>
            <a:spLocks noChangeArrowheads="1"/>
          </p:cNvSpPr>
          <p:nvPr/>
        </p:nvSpPr>
        <p:spPr bwMode="auto">
          <a:xfrm>
            <a:off x="140335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5589" name="Oval 8"/>
          <p:cNvSpPr>
            <a:spLocks noChangeArrowheads="1"/>
          </p:cNvSpPr>
          <p:nvPr/>
        </p:nvSpPr>
        <p:spPr bwMode="auto">
          <a:xfrm>
            <a:off x="238760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5590" name="Line 11"/>
          <p:cNvSpPr>
            <a:spLocks noChangeShapeType="1"/>
          </p:cNvSpPr>
          <p:nvPr/>
        </p:nvSpPr>
        <p:spPr bwMode="auto">
          <a:xfrm flipH="1">
            <a:off x="1712913" y="4470400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1" name="Oval 5"/>
          <p:cNvSpPr>
            <a:spLocks noChangeArrowheads="1"/>
          </p:cNvSpPr>
          <p:nvPr/>
        </p:nvSpPr>
        <p:spPr bwMode="auto">
          <a:xfrm>
            <a:off x="2743200" y="30988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5592" name="Oval 6"/>
          <p:cNvSpPr>
            <a:spLocks noChangeArrowheads="1"/>
          </p:cNvSpPr>
          <p:nvPr/>
        </p:nvSpPr>
        <p:spPr bwMode="auto">
          <a:xfrm>
            <a:off x="189547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D</a:t>
            </a:r>
          </a:p>
        </p:txBody>
      </p:sp>
      <p:sp>
        <p:nvSpPr>
          <p:cNvPr id="195593" name="Oval 13"/>
          <p:cNvSpPr>
            <a:spLocks noChangeArrowheads="1"/>
          </p:cNvSpPr>
          <p:nvPr/>
        </p:nvSpPr>
        <p:spPr bwMode="auto">
          <a:xfrm>
            <a:off x="359092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5594" name="Line 15"/>
          <p:cNvSpPr>
            <a:spLocks noChangeShapeType="1"/>
          </p:cNvSpPr>
          <p:nvPr/>
        </p:nvSpPr>
        <p:spPr bwMode="auto">
          <a:xfrm flipH="1">
            <a:off x="2235200" y="34972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5" name="Line 16"/>
          <p:cNvSpPr>
            <a:spLocks noChangeShapeType="1"/>
          </p:cNvSpPr>
          <p:nvPr/>
        </p:nvSpPr>
        <p:spPr bwMode="auto">
          <a:xfrm>
            <a:off x="3117850" y="35242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6" name="Line 17"/>
          <p:cNvSpPr>
            <a:spLocks noChangeShapeType="1"/>
          </p:cNvSpPr>
          <p:nvPr/>
        </p:nvSpPr>
        <p:spPr bwMode="auto">
          <a:xfrm flipH="1">
            <a:off x="3135313" y="25257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7" name="Oval 20"/>
          <p:cNvSpPr>
            <a:spLocks noChangeArrowheads="1"/>
          </p:cNvSpPr>
          <p:nvPr/>
        </p:nvSpPr>
        <p:spPr bwMode="auto">
          <a:xfrm flipH="1">
            <a:off x="5611813" y="31115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5598" name="Oval 21"/>
          <p:cNvSpPr>
            <a:spLocks noChangeArrowheads="1"/>
          </p:cNvSpPr>
          <p:nvPr/>
        </p:nvSpPr>
        <p:spPr bwMode="auto">
          <a:xfrm flipH="1">
            <a:off x="645953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5599" name="Oval 22"/>
          <p:cNvSpPr>
            <a:spLocks noChangeArrowheads="1"/>
          </p:cNvSpPr>
          <p:nvPr/>
        </p:nvSpPr>
        <p:spPr bwMode="auto">
          <a:xfrm flipH="1">
            <a:off x="476408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5600" name="Line 23"/>
          <p:cNvSpPr>
            <a:spLocks noChangeShapeType="1"/>
          </p:cNvSpPr>
          <p:nvPr/>
        </p:nvSpPr>
        <p:spPr bwMode="auto">
          <a:xfrm>
            <a:off x="6016625" y="35099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1" name="Line 24"/>
          <p:cNvSpPr>
            <a:spLocks noChangeShapeType="1"/>
          </p:cNvSpPr>
          <p:nvPr/>
        </p:nvSpPr>
        <p:spPr bwMode="auto">
          <a:xfrm flipH="1">
            <a:off x="5133975" y="35369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2" name="Line 25"/>
          <p:cNvSpPr>
            <a:spLocks noChangeShapeType="1"/>
          </p:cNvSpPr>
          <p:nvPr/>
        </p:nvSpPr>
        <p:spPr bwMode="auto">
          <a:xfrm>
            <a:off x="4579938" y="25384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3" name="Line 12"/>
          <p:cNvSpPr>
            <a:spLocks noChangeShapeType="1"/>
          </p:cNvSpPr>
          <p:nvPr/>
        </p:nvSpPr>
        <p:spPr bwMode="auto">
          <a:xfrm>
            <a:off x="2251075" y="4467225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4" name="Line 26"/>
          <p:cNvSpPr>
            <a:spLocks noChangeShapeType="1"/>
          </p:cNvSpPr>
          <p:nvPr/>
        </p:nvSpPr>
        <p:spPr bwMode="auto">
          <a:xfrm flipH="1">
            <a:off x="2176463" y="523875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5" name="Line 27"/>
          <p:cNvSpPr>
            <a:spLocks noChangeShapeType="1"/>
          </p:cNvSpPr>
          <p:nvPr/>
        </p:nvSpPr>
        <p:spPr bwMode="auto">
          <a:xfrm flipV="1">
            <a:off x="2176463" y="4470400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06" name="Group 33"/>
          <p:cNvGrpSpPr>
            <a:grpSpLocks/>
          </p:cNvGrpSpPr>
          <p:nvPr/>
        </p:nvGrpSpPr>
        <p:grpSpPr bwMode="auto">
          <a:xfrm>
            <a:off x="1871663" y="4481513"/>
            <a:ext cx="203200" cy="768350"/>
            <a:chOff x="978" y="2805"/>
            <a:chExt cx="128" cy="484"/>
          </a:xfrm>
        </p:grpSpPr>
        <p:sp>
          <p:nvSpPr>
            <p:cNvPr id="195631" name="Line 31"/>
            <p:cNvSpPr>
              <a:spLocks noChangeShapeType="1"/>
            </p:cNvSpPr>
            <p:nvPr/>
          </p:nvSpPr>
          <p:spPr bwMode="auto">
            <a:xfrm flipH="1">
              <a:off x="978" y="328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2" name="Line 32"/>
            <p:cNvSpPr>
              <a:spLocks noChangeShapeType="1"/>
            </p:cNvSpPr>
            <p:nvPr/>
          </p:nvSpPr>
          <p:spPr bwMode="auto">
            <a:xfrm flipV="1">
              <a:off x="1106" y="2805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07" name="Line 34"/>
          <p:cNvSpPr>
            <a:spLocks noChangeShapeType="1"/>
          </p:cNvSpPr>
          <p:nvPr/>
        </p:nvSpPr>
        <p:spPr bwMode="auto">
          <a:xfrm>
            <a:off x="2844800" y="5195888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8" name="Line 35"/>
          <p:cNvSpPr>
            <a:spLocks noChangeShapeType="1"/>
          </p:cNvSpPr>
          <p:nvPr/>
        </p:nvSpPr>
        <p:spPr bwMode="auto">
          <a:xfrm flipH="1" flipV="1">
            <a:off x="2946400" y="3556000"/>
            <a:ext cx="14288" cy="1639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9" name="Line 36"/>
          <p:cNvSpPr>
            <a:spLocks noChangeShapeType="1"/>
          </p:cNvSpPr>
          <p:nvPr/>
        </p:nvSpPr>
        <p:spPr bwMode="auto">
          <a:xfrm flipH="1">
            <a:off x="1204913" y="5224463"/>
            <a:ext cx="188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0" name="Line 37"/>
          <p:cNvSpPr>
            <a:spLocks noChangeShapeType="1"/>
          </p:cNvSpPr>
          <p:nvPr/>
        </p:nvSpPr>
        <p:spPr bwMode="auto">
          <a:xfrm flipV="1">
            <a:off x="1176338" y="3773488"/>
            <a:ext cx="0" cy="1436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11" name="Group 46"/>
          <p:cNvGrpSpPr>
            <a:grpSpLocks/>
          </p:cNvGrpSpPr>
          <p:nvPr/>
        </p:nvGrpSpPr>
        <p:grpSpPr bwMode="auto">
          <a:xfrm>
            <a:off x="3048000" y="3540125"/>
            <a:ext cx="536575" cy="784225"/>
            <a:chOff x="1728" y="2221"/>
            <a:chExt cx="338" cy="494"/>
          </a:xfrm>
        </p:grpSpPr>
        <p:sp>
          <p:nvSpPr>
            <p:cNvPr id="195629" name="Line 38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0" name="Line 39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2" name="Group 42"/>
          <p:cNvGrpSpPr>
            <a:grpSpLocks/>
          </p:cNvGrpSpPr>
          <p:nvPr/>
        </p:nvGrpSpPr>
        <p:grpSpPr bwMode="auto">
          <a:xfrm>
            <a:off x="4049713" y="2568575"/>
            <a:ext cx="260350" cy="1698625"/>
            <a:chOff x="2359" y="1609"/>
            <a:chExt cx="164" cy="1070"/>
          </a:xfrm>
        </p:grpSpPr>
        <p:sp>
          <p:nvSpPr>
            <p:cNvPr id="195627" name="Line 40"/>
            <p:cNvSpPr>
              <a:spLocks noChangeShapeType="1"/>
            </p:cNvSpPr>
            <p:nvPr/>
          </p:nvSpPr>
          <p:spPr bwMode="auto">
            <a:xfrm>
              <a:off x="2359" y="267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8" name="Line 41"/>
            <p:cNvSpPr>
              <a:spLocks noChangeShapeType="1"/>
            </p:cNvSpPr>
            <p:nvPr/>
          </p:nvSpPr>
          <p:spPr bwMode="auto">
            <a:xfrm flipV="1">
              <a:off x="2523" y="1609"/>
              <a:ext cx="0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3" name="Group 43"/>
          <p:cNvGrpSpPr>
            <a:grpSpLocks/>
          </p:cNvGrpSpPr>
          <p:nvPr/>
        </p:nvGrpSpPr>
        <p:grpSpPr bwMode="auto">
          <a:xfrm flipH="1">
            <a:off x="4511675" y="2581275"/>
            <a:ext cx="260350" cy="1698625"/>
            <a:chOff x="2359" y="1609"/>
            <a:chExt cx="164" cy="1070"/>
          </a:xfrm>
        </p:grpSpPr>
        <p:sp>
          <p:nvSpPr>
            <p:cNvPr id="195625" name="Line 44"/>
            <p:cNvSpPr>
              <a:spLocks noChangeShapeType="1"/>
            </p:cNvSpPr>
            <p:nvPr/>
          </p:nvSpPr>
          <p:spPr bwMode="auto">
            <a:xfrm>
              <a:off x="2359" y="267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6" name="Line 45"/>
            <p:cNvSpPr>
              <a:spLocks noChangeShapeType="1"/>
            </p:cNvSpPr>
            <p:nvPr/>
          </p:nvSpPr>
          <p:spPr bwMode="auto">
            <a:xfrm flipV="1">
              <a:off x="2523" y="1609"/>
              <a:ext cx="0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4" name="Group 47"/>
          <p:cNvGrpSpPr>
            <a:grpSpLocks/>
          </p:cNvGrpSpPr>
          <p:nvPr/>
        </p:nvGrpSpPr>
        <p:grpSpPr bwMode="auto">
          <a:xfrm>
            <a:off x="5934075" y="3524250"/>
            <a:ext cx="536575" cy="784225"/>
            <a:chOff x="1728" y="2221"/>
            <a:chExt cx="338" cy="494"/>
          </a:xfrm>
        </p:grpSpPr>
        <p:sp>
          <p:nvSpPr>
            <p:cNvPr id="195623" name="Line 48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4" name="Line 49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5" name="Group 50"/>
          <p:cNvGrpSpPr>
            <a:grpSpLocks/>
          </p:cNvGrpSpPr>
          <p:nvPr/>
        </p:nvGrpSpPr>
        <p:grpSpPr bwMode="auto">
          <a:xfrm flipH="1">
            <a:off x="5265738" y="3522663"/>
            <a:ext cx="536575" cy="784225"/>
            <a:chOff x="1728" y="2221"/>
            <a:chExt cx="338" cy="494"/>
          </a:xfrm>
        </p:grpSpPr>
        <p:sp>
          <p:nvSpPr>
            <p:cNvPr id="195621" name="Line 51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2" name="Line 52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6" name="Group 55"/>
          <p:cNvGrpSpPr>
            <a:grpSpLocks/>
          </p:cNvGrpSpPr>
          <p:nvPr/>
        </p:nvGrpSpPr>
        <p:grpSpPr bwMode="auto">
          <a:xfrm flipH="1">
            <a:off x="6950075" y="2855913"/>
            <a:ext cx="217488" cy="1450975"/>
            <a:chOff x="4516" y="2129"/>
            <a:chExt cx="137" cy="914"/>
          </a:xfrm>
        </p:grpSpPr>
        <p:sp>
          <p:nvSpPr>
            <p:cNvPr id="195619" name="Line 53"/>
            <p:cNvSpPr>
              <a:spLocks noChangeShapeType="1"/>
            </p:cNvSpPr>
            <p:nvPr/>
          </p:nvSpPr>
          <p:spPr bwMode="auto">
            <a:xfrm flipH="1">
              <a:off x="4534" y="3043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0" name="Line 54"/>
            <p:cNvSpPr>
              <a:spLocks noChangeShapeType="1"/>
            </p:cNvSpPr>
            <p:nvPr/>
          </p:nvSpPr>
          <p:spPr bwMode="auto">
            <a:xfrm flipV="1">
              <a:off x="4516" y="2129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17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9088" y="5762625"/>
            <a:ext cx="349250" cy="347663"/>
          </a:xfrm>
          <a:prstGeom prst="actionButtonBackPrevious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5618" name="Text Box 57"/>
          <p:cNvSpPr txBox="1">
            <a:spLocks noChangeArrowheads="1"/>
          </p:cNvSpPr>
          <p:nvPr/>
        </p:nvSpPr>
        <p:spPr bwMode="auto">
          <a:xfrm>
            <a:off x="2555875" y="5646738"/>
            <a:ext cx="471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Inorder sequence: H, D, I, B, E, A, F, C, 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8196263" cy="5311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dirty="0"/>
              <a:t>To distinguish between normal pointers and threads, two </a:t>
            </a:r>
            <a:r>
              <a:rPr lang="en-US" altLang="zh-TW" dirty="0" err="1"/>
              <a:t>boolean</a:t>
            </a:r>
            <a:r>
              <a:rPr lang="en-US" altLang="zh-TW" dirty="0"/>
              <a:t> fields, </a:t>
            </a:r>
            <a:r>
              <a:rPr lang="en-US" altLang="zh-TW" dirty="0" err="1"/>
              <a:t>LeftThread</a:t>
            </a:r>
            <a:r>
              <a:rPr lang="en-US" altLang="zh-TW" dirty="0"/>
              <a:t> and </a:t>
            </a:r>
            <a:r>
              <a:rPr lang="en-US" altLang="zh-TW" dirty="0" err="1"/>
              <a:t>RightThread</a:t>
            </a:r>
            <a:r>
              <a:rPr lang="en-US" altLang="zh-TW" dirty="0"/>
              <a:t>, are added to the record in memory representation.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 TRUE	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lchild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thread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 FALSE	</a:t>
            </a:r>
          </a:p>
          <a:p>
            <a:pPr lvl="2" eaLnBrk="1" hangingPunct="1">
              <a:lnSpc>
                <a:spcPct val="90000"/>
              </a:lnSpc>
              <a:buFont typeface="Symbol" panose="05050102010706020507" pitchFamily="18" charset="2"/>
              <a:buChar char="Þ"/>
              <a:defRPr/>
            </a:pPr>
            <a:r>
              <a:rPr lang="en-US" altLang="zh-TW" sz="2000" dirty="0"/>
              <a:t>t-&gt;</a:t>
            </a:r>
            <a:r>
              <a:rPr lang="en-US" altLang="zh-TW" sz="2000" dirty="0" err="1"/>
              <a:t>lchild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pointer</a:t>
            </a:r>
            <a:r>
              <a:rPr lang="en-US" altLang="zh-TW" sz="2000" dirty="0"/>
              <a:t> to the left child.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rightThread</a:t>
            </a:r>
            <a:r>
              <a:rPr lang="en-US" altLang="zh-TW" sz="2400" dirty="0"/>
              <a:t>= TRUE	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rchild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thread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rightThread</a:t>
            </a:r>
            <a:r>
              <a:rPr lang="en-US" altLang="zh-TW" sz="2400" dirty="0"/>
              <a:t>= FALSE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rchild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pointer</a:t>
            </a:r>
            <a:r>
              <a:rPr lang="en-US" altLang="zh-TW" sz="2000" dirty="0"/>
              <a:t> to the right child.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/>
              <a:t>Threaded Binary Tree Node Structure Declaration</a:t>
            </a:r>
            <a:endParaRPr lang="en-IN" altLang="en-US" sz="3200"/>
          </a:p>
        </p:txBody>
      </p:sp>
      <p:sp>
        <p:nvSpPr>
          <p:cNvPr id="197635" name="Content Placeholder 2"/>
          <p:cNvSpPr>
            <a:spLocks noGrp="1"/>
          </p:cNvSpPr>
          <p:nvPr>
            <p:ph idx="1"/>
          </p:nvPr>
        </p:nvSpPr>
        <p:spPr bwMode="auto">
          <a:xfrm>
            <a:off x="671513" y="1277938"/>
            <a:ext cx="7978775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 err="1"/>
              <a:t>typedef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threadedTree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threadedTree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short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leftThread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lchild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char data;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rchild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short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rightThread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};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IN" altLang="en-US" sz="20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Threads (Cont.)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To avoid dangling threads, a head node is used in representing a binary tree.</a:t>
            </a:r>
          </a:p>
          <a:p>
            <a:pPr eaLnBrk="1" hangingPunct="1"/>
            <a:r>
              <a:rPr lang="en-US" altLang="zh-TW" dirty="0"/>
              <a:t>The original tree becomes the left subtree of the head node.</a:t>
            </a:r>
          </a:p>
          <a:p>
            <a:pPr eaLnBrk="1" hangingPunct="1"/>
            <a:r>
              <a:rPr lang="en-US" altLang="zh-TW" dirty="0"/>
              <a:t>Empty Binary Tree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6922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TRUE</a:t>
            </a:r>
          </a:p>
        </p:txBody>
      </p:sp>
      <p:sp>
        <p:nvSpPr>
          <p:cNvPr id="198661" name="Rectangle 7"/>
          <p:cNvSpPr>
            <a:spLocks noChangeArrowheads="1"/>
          </p:cNvSpPr>
          <p:nvPr/>
        </p:nvSpPr>
        <p:spPr bwMode="auto">
          <a:xfrm>
            <a:off x="286702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2" name="Rectangle 8"/>
          <p:cNvSpPr>
            <a:spLocks noChangeArrowheads="1"/>
          </p:cNvSpPr>
          <p:nvPr/>
        </p:nvSpPr>
        <p:spPr bwMode="auto">
          <a:xfrm>
            <a:off x="40417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3" name="Rectangle 9"/>
          <p:cNvSpPr>
            <a:spLocks noChangeArrowheads="1"/>
          </p:cNvSpPr>
          <p:nvPr/>
        </p:nvSpPr>
        <p:spPr bwMode="auto">
          <a:xfrm>
            <a:off x="521652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4" name="Rectangle 10"/>
          <p:cNvSpPr>
            <a:spLocks noChangeArrowheads="1"/>
          </p:cNvSpPr>
          <p:nvPr/>
        </p:nvSpPr>
        <p:spPr bwMode="auto">
          <a:xfrm>
            <a:off x="63912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FALSE</a:t>
            </a:r>
          </a:p>
        </p:txBody>
      </p:sp>
      <p:sp>
        <p:nvSpPr>
          <p:cNvPr id="198665" name="Text Box 11"/>
          <p:cNvSpPr txBox="1">
            <a:spLocks noChangeArrowheads="1"/>
          </p:cNvSpPr>
          <p:nvPr/>
        </p:nvSpPr>
        <p:spPr bwMode="auto">
          <a:xfrm>
            <a:off x="167005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leftThread</a:t>
            </a:r>
          </a:p>
        </p:txBody>
      </p:sp>
      <p:sp>
        <p:nvSpPr>
          <p:cNvPr id="198666" name="Text Box 12"/>
          <p:cNvSpPr txBox="1">
            <a:spLocks noChangeArrowheads="1"/>
          </p:cNvSpPr>
          <p:nvPr/>
        </p:nvSpPr>
        <p:spPr bwMode="auto">
          <a:xfrm>
            <a:off x="285750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lchild</a:t>
            </a:r>
          </a:p>
        </p:txBody>
      </p:sp>
      <p:sp>
        <p:nvSpPr>
          <p:cNvPr id="198667" name="Text Box 13"/>
          <p:cNvSpPr txBox="1">
            <a:spLocks noChangeArrowheads="1"/>
          </p:cNvSpPr>
          <p:nvPr/>
        </p:nvSpPr>
        <p:spPr bwMode="auto">
          <a:xfrm>
            <a:off x="520700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rchild</a:t>
            </a:r>
          </a:p>
        </p:txBody>
      </p:sp>
      <p:sp>
        <p:nvSpPr>
          <p:cNvPr id="198668" name="Text Box 14"/>
          <p:cNvSpPr txBox="1">
            <a:spLocks noChangeArrowheads="1"/>
          </p:cNvSpPr>
          <p:nvPr/>
        </p:nvSpPr>
        <p:spPr bwMode="auto">
          <a:xfrm>
            <a:off x="6370638" y="5003800"/>
            <a:ext cx="1335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rightThread</a:t>
            </a:r>
          </a:p>
        </p:txBody>
      </p:sp>
      <p:sp>
        <p:nvSpPr>
          <p:cNvPr id="198669" name="Text Box 15"/>
          <p:cNvSpPr txBox="1">
            <a:spLocks noChangeArrowheads="1"/>
          </p:cNvSpPr>
          <p:nvPr/>
        </p:nvSpPr>
        <p:spPr bwMode="auto">
          <a:xfrm>
            <a:off x="4321175" y="5014913"/>
            <a:ext cx="611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data</a:t>
            </a:r>
          </a:p>
        </p:txBody>
      </p:sp>
      <p:grpSp>
        <p:nvGrpSpPr>
          <p:cNvPr id="198670" name="Group 19"/>
          <p:cNvGrpSpPr>
            <a:grpSpLocks/>
          </p:cNvGrpSpPr>
          <p:nvPr/>
        </p:nvGrpSpPr>
        <p:grpSpPr bwMode="auto">
          <a:xfrm>
            <a:off x="2293938" y="5588000"/>
            <a:ext cx="1103312" cy="493713"/>
            <a:chOff x="1454" y="3803"/>
            <a:chExt cx="695" cy="311"/>
          </a:xfrm>
        </p:grpSpPr>
        <p:sp>
          <p:nvSpPr>
            <p:cNvPr id="198675" name="Line 16"/>
            <p:cNvSpPr>
              <a:spLocks noChangeShapeType="1"/>
            </p:cNvSpPr>
            <p:nvPr/>
          </p:nvSpPr>
          <p:spPr bwMode="auto">
            <a:xfrm>
              <a:off x="2149" y="380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6" name="Line 17"/>
            <p:cNvSpPr>
              <a:spLocks noChangeShapeType="1"/>
            </p:cNvSpPr>
            <p:nvPr/>
          </p:nvSpPr>
          <p:spPr bwMode="auto">
            <a:xfrm flipH="1">
              <a:off x="1463" y="411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7" name="Line 18"/>
            <p:cNvSpPr>
              <a:spLocks noChangeShapeType="1"/>
            </p:cNvSpPr>
            <p:nvPr/>
          </p:nvSpPr>
          <p:spPr bwMode="auto">
            <a:xfrm flipV="1">
              <a:off x="1454" y="39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1" name="Group 20"/>
          <p:cNvGrpSpPr>
            <a:grpSpLocks/>
          </p:cNvGrpSpPr>
          <p:nvPr/>
        </p:nvGrpSpPr>
        <p:grpSpPr bwMode="auto">
          <a:xfrm flipH="1">
            <a:off x="5834063" y="5600700"/>
            <a:ext cx="1103312" cy="493713"/>
            <a:chOff x="1454" y="3803"/>
            <a:chExt cx="695" cy="311"/>
          </a:xfrm>
        </p:grpSpPr>
        <p:sp>
          <p:nvSpPr>
            <p:cNvPr id="198672" name="Line 21"/>
            <p:cNvSpPr>
              <a:spLocks noChangeShapeType="1"/>
            </p:cNvSpPr>
            <p:nvPr/>
          </p:nvSpPr>
          <p:spPr bwMode="auto">
            <a:xfrm>
              <a:off x="2149" y="380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3" name="Line 22"/>
            <p:cNvSpPr>
              <a:spLocks noChangeShapeType="1"/>
            </p:cNvSpPr>
            <p:nvPr/>
          </p:nvSpPr>
          <p:spPr bwMode="auto">
            <a:xfrm flipH="1">
              <a:off x="1463" y="411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4" name="Line 23"/>
            <p:cNvSpPr>
              <a:spLocks noChangeShapeType="1"/>
            </p:cNvSpPr>
            <p:nvPr/>
          </p:nvSpPr>
          <p:spPr bwMode="auto">
            <a:xfrm flipV="1">
              <a:off x="1454" y="39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Memory Representation of Threaded Tree</a:t>
            </a:r>
          </a:p>
        </p:txBody>
      </p:sp>
      <p:sp>
        <p:nvSpPr>
          <p:cNvPr id="199683" name="Rectangle 4"/>
          <p:cNvSpPr>
            <a:spLocks noChangeArrowheads="1"/>
          </p:cNvSpPr>
          <p:nvPr/>
        </p:nvSpPr>
        <p:spPr bwMode="auto">
          <a:xfrm>
            <a:off x="6269038" y="2060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4" name="Rectangle 5"/>
          <p:cNvSpPr>
            <a:spLocks noChangeArrowheads="1"/>
          </p:cNvSpPr>
          <p:nvPr/>
        </p:nvSpPr>
        <p:spPr bwMode="auto">
          <a:xfrm>
            <a:off x="652780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85" name="Rectangle 6"/>
          <p:cNvSpPr>
            <a:spLocks noChangeArrowheads="1"/>
          </p:cNvSpPr>
          <p:nvPr/>
        </p:nvSpPr>
        <p:spPr bwMode="auto">
          <a:xfrm>
            <a:off x="678815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-</a:t>
            </a:r>
          </a:p>
        </p:txBody>
      </p:sp>
      <p:sp>
        <p:nvSpPr>
          <p:cNvPr id="199686" name="Rectangle 7"/>
          <p:cNvSpPr>
            <a:spLocks noChangeArrowheads="1"/>
          </p:cNvSpPr>
          <p:nvPr/>
        </p:nvSpPr>
        <p:spPr bwMode="auto">
          <a:xfrm>
            <a:off x="7048500" y="2060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87" name="Rectangle 8"/>
          <p:cNvSpPr>
            <a:spLocks noChangeArrowheads="1"/>
          </p:cNvSpPr>
          <p:nvPr/>
        </p:nvSpPr>
        <p:spPr bwMode="auto">
          <a:xfrm>
            <a:off x="730885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8" name="Rectangle 11"/>
          <p:cNvSpPr>
            <a:spLocks noChangeArrowheads="1"/>
          </p:cNvSpPr>
          <p:nvPr/>
        </p:nvSpPr>
        <p:spPr bwMode="auto">
          <a:xfrm>
            <a:off x="4219575" y="28717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9" name="Rectangle 12"/>
          <p:cNvSpPr>
            <a:spLocks noChangeArrowheads="1"/>
          </p:cNvSpPr>
          <p:nvPr/>
        </p:nvSpPr>
        <p:spPr bwMode="auto">
          <a:xfrm>
            <a:off x="447833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0" name="Rectangle 13"/>
          <p:cNvSpPr>
            <a:spLocks noChangeArrowheads="1"/>
          </p:cNvSpPr>
          <p:nvPr/>
        </p:nvSpPr>
        <p:spPr bwMode="auto">
          <a:xfrm>
            <a:off x="473868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9691" name="Rectangle 14"/>
          <p:cNvSpPr>
            <a:spLocks noChangeArrowheads="1"/>
          </p:cNvSpPr>
          <p:nvPr/>
        </p:nvSpPr>
        <p:spPr bwMode="auto">
          <a:xfrm>
            <a:off x="4999038" y="28717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2" name="Rectangle 15"/>
          <p:cNvSpPr>
            <a:spLocks noChangeArrowheads="1"/>
          </p:cNvSpPr>
          <p:nvPr/>
        </p:nvSpPr>
        <p:spPr bwMode="auto">
          <a:xfrm>
            <a:off x="525938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93" name="Rectangle 17"/>
          <p:cNvSpPr>
            <a:spLocks noChangeArrowheads="1"/>
          </p:cNvSpPr>
          <p:nvPr/>
        </p:nvSpPr>
        <p:spPr bwMode="auto">
          <a:xfrm>
            <a:off x="2651125" y="370046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94" name="Rectangle 18"/>
          <p:cNvSpPr>
            <a:spLocks noChangeArrowheads="1"/>
          </p:cNvSpPr>
          <p:nvPr/>
        </p:nvSpPr>
        <p:spPr bwMode="auto">
          <a:xfrm>
            <a:off x="290988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5" name="Rectangle 19"/>
          <p:cNvSpPr>
            <a:spLocks noChangeArrowheads="1"/>
          </p:cNvSpPr>
          <p:nvPr/>
        </p:nvSpPr>
        <p:spPr bwMode="auto">
          <a:xfrm>
            <a:off x="317023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9696" name="Rectangle 20"/>
          <p:cNvSpPr>
            <a:spLocks noChangeArrowheads="1"/>
          </p:cNvSpPr>
          <p:nvPr/>
        </p:nvSpPr>
        <p:spPr bwMode="auto">
          <a:xfrm>
            <a:off x="3430588" y="370046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7" name="Rectangle 21"/>
          <p:cNvSpPr>
            <a:spLocks noChangeArrowheads="1"/>
          </p:cNvSpPr>
          <p:nvPr/>
        </p:nvSpPr>
        <p:spPr bwMode="auto">
          <a:xfrm>
            <a:off x="369093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grpSp>
        <p:nvGrpSpPr>
          <p:cNvPr id="199698" name="Group 22"/>
          <p:cNvGrpSpPr>
            <a:grpSpLocks/>
          </p:cNvGrpSpPr>
          <p:nvPr/>
        </p:nvGrpSpPr>
        <p:grpSpPr bwMode="auto">
          <a:xfrm>
            <a:off x="1566863" y="4529138"/>
            <a:ext cx="1300162" cy="307975"/>
            <a:chOff x="3949" y="1296"/>
            <a:chExt cx="819" cy="194"/>
          </a:xfrm>
        </p:grpSpPr>
        <p:sp>
          <p:nvSpPr>
            <p:cNvPr id="199780" name="Rectangle 23"/>
            <p:cNvSpPr>
              <a:spLocks noChangeArrowheads="1"/>
            </p:cNvSpPr>
            <p:nvPr/>
          </p:nvSpPr>
          <p:spPr bwMode="auto">
            <a:xfrm>
              <a:off x="3949" y="1298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F</a:t>
              </a:r>
            </a:p>
          </p:txBody>
        </p:sp>
        <p:sp>
          <p:nvSpPr>
            <p:cNvPr id="199781" name="Rectangle 24"/>
            <p:cNvSpPr>
              <a:spLocks noChangeArrowheads="1"/>
            </p:cNvSpPr>
            <p:nvPr/>
          </p:nvSpPr>
          <p:spPr bwMode="auto">
            <a:xfrm>
              <a:off x="4112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9782" name="Rectangle 25"/>
            <p:cNvSpPr>
              <a:spLocks noChangeArrowheads="1"/>
            </p:cNvSpPr>
            <p:nvPr/>
          </p:nvSpPr>
          <p:spPr bwMode="auto">
            <a:xfrm>
              <a:off x="4276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D</a:t>
              </a:r>
            </a:p>
          </p:txBody>
        </p:sp>
        <p:sp>
          <p:nvSpPr>
            <p:cNvPr id="199783" name="Rectangle 26"/>
            <p:cNvSpPr>
              <a:spLocks noChangeArrowheads="1"/>
            </p:cNvSpPr>
            <p:nvPr/>
          </p:nvSpPr>
          <p:spPr bwMode="auto">
            <a:xfrm>
              <a:off x="4440" y="1298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9784" name="Rectangle 27"/>
            <p:cNvSpPr>
              <a:spLocks noChangeArrowheads="1"/>
            </p:cNvSpPr>
            <p:nvPr/>
          </p:nvSpPr>
          <p:spPr bwMode="auto">
            <a:xfrm>
              <a:off x="4604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F</a:t>
              </a:r>
            </a:p>
          </p:txBody>
        </p:sp>
      </p:grpSp>
      <p:sp>
        <p:nvSpPr>
          <p:cNvPr id="199699" name="Rectangle 29"/>
          <p:cNvSpPr>
            <a:spLocks noChangeArrowheads="1"/>
          </p:cNvSpPr>
          <p:nvPr/>
        </p:nvSpPr>
        <p:spPr bwMode="auto">
          <a:xfrm>
            <a:off x="407988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0" name="Rectangle 30"/>
          <p:cNvSpPr>
            <a:spLocks noChangeArrowheads="1"/>
          </p:cNvSpPr>
          <p:nvPr/>
        </p:nvSpPr>
        <p:spPr bwMode="auto">
          <a:xfrm>
            <a:off x="66675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1" name="Rectangle 31"/>
          <p:cNvSpPr>
            <a:spLocks noChangeArrowheads="1"/>
          </p:cNvSpPr>
          <p:nvPr/>
        </p:nvSpPr>
        <p:spPr bwMode="auto">
          <a:xfrm>
            <a:off x="92710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9702" name="Rectangle 32"/>
          <p:cNvSpPr>
            <a:spLocks noChangeArrowheads="1"/>
          </p:cNvSpPr>
          <p:nvPr/>
        </p:nvSpPr>
        <p:spPr bwMode="auto">
          <a:xfrm>
            <a:off x="1187450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3" name="Rectangle 33"/>
          <p:cNvSpPr>
            <a:spLocks noChangeArrowheads="1"/>
          </p:cNvSpPr>
          <p:nvPr/>
        </p:nvSpPr>
        <p:spPr bwMode="auto">
          <a:xfrm>
            <a:off x="144780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4" name="Rectangle 35"/>
          <p:cNvSpPr>
            <a:spLocks noChangeArrowheads="1"/>
          </p:cNvSpPr>
          <p:nvPr/>
        </p:nvSpPr>
        <p:spPr bwMode="auto">
          <a:xfrm>
            <a:off x="2779713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5" name="Rectangle 36"/>
          <p:cNvSpPr>
            <a:spLocks noChangeArrowheads="1"/>
          </p:cNvSpPr>
          <p:nvPr/>
        </p:nvSpPr>
        <p:spPr bwMode="auto">
          <a:xfrm>
            <a:off x="303847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6" name="Rectangle 37"/>
          <p:cNvSpPr>
            <a:spLocks noChangeArrowheads="1"/>
          </p:cNvSpPr>
          <p:nvPr/>
        </p:nvSpPr>
        <p:spPr bwMode="auto">
          <a:xfrm>
            <a:off x="329882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9707" name="Rectangle 38"/>
          <p:cNvSpPr>
            <a:spLocks noChangeArrowheads="1"/>
          </p:cNvSpPr>
          <p:nvPr/>
        </p:nvSpPr>
        <p:spPr bwMode="auto">
          <a:xfrm>
            <a:off x="3559175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8" name="Rectangle 39"/>
          <p:cNvSpPr>
            <a:spLocks noChangeArrowheads="1"/>
          </p:cNvSpPr>
          <p:nvPr/>
        </p:nvSpPr>
        <p:spPr bwMode="auto">
          <a:xfrm>
            <a:off x="381952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9" name="Rectangle 41"/>
          <p:cNvSpPr>
            <a:spLocks noChangeArrowheads="1"/>
          </p:cNvSpPr>
          <p:nvPr/>
        </p:nvSpPr>
        <p:spPr bwMode="auto">
          <a:xfrm>
            <a:off x="3698875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10" name="Rectangle 42"/>
          <p:cNvSpPr>
            <a:spLocks noChangeArrowheads="1"/>
          </p:cNvSpPr>
          <p:nvPr/>
        </p:nvSpPr>
        <p:spPr bwMode="auto">
          <a:xfrm>
            <a:off x="395763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11" name="Rectangle 43"/>
          <p:cNvSpPr>
            <a:spLocks noChangeArrowheads="1"/>
          </p:cNvSpPr>
          <p:nvPr/>
        </p:nvSpPr>
        <p:spPr bwMode="auto">
          <a:xfrm>
            <a:off x="421798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9712" name="Rectangle 44"/>
          <p:cNvSpPr>
            <a:spLocks noChangeArrowheads="1"/>
          </p:cNvSpPr>
          <p:nvPr/>
        </p:nvSpPr>
        <p:spPr bwMode="auto">
          <a:xfrm>
            <a:off x="447833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13" name="Rectangle 45"/>
          <p:cNvSpPr>
            <a:spLocks noChangeArrowheads="1"/>
          </p:cNvSpPr>
          <p:nvPr/>
        </p:nvSpPr>
        <p:spPr bwMode="auto">
          <a:xfrm>
            <a:off x="473868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14" name="Line 47"/>
          <p:cNvSpPr>
            <a:spLocks noChangeShapeType="1"/>
          </p:cNvSpPr>
          <p:nvPr/>
        </p:nvSpPr>
        <p:spPr bwMode="auto">
          <a:xfrm flipH="1">
            <a:off x="1058863" y="4702175"/>
            <a:ext cx="88582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5" name="Line 48"/>
          <p:cNvSpPr>
            <a:spLocks noChangeShapeType="1"/>
          </p:cNvSpPr>
          <p:nvPr/>
        </p:nvSpPr>
        <p:spPr bwMode="auto">
          <a:xfrm>
            <a:off x="2452688" y="4687888"/>
            <a:ext cx="942975" cy="66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6" name="Line 49"/>
          <p:cNvSpPr>
            <a:spLocks noChangeShapeType="1"/>
          </p:cNvSpPr>
          <p:nvPr/>
        </p:nvSpPr>
        <p:spPr bwMode="auto">
          <a:xfrm flipH="1">
            <a:off x="2205038" y="3875088"/>
            <a:ext cx="8286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7" name="Line 50"/>
          <p:cNvSpPr>
            <a:spLocks noChangeShapeType="1"/>
          </p:cNvSpPr>
          <p:nvPr/>
        </p:nvSpPr>
        <p:spPr bwMode="auto">
          <a:xfrm>
            <a:off x="3541713" y="3832225"/>
            <a:ext cx="796925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8" name="Line 51"/>
          <p:cNvSpPr>
            <a:spLocks noChangeShapeType="1"/>
          </p:cNvSpPr>
          <p:nvPr/>
        </p:nvSpPr>
        <p:spPr bwMode="auto">
          <a:xfrm flipH="1">
            <a:off x="3322638" y="3019425"/>
            <a:ext cx="1249362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9" name="Rectangle 52"/>
          <p:cNvSpPr>
            <a:spLocks noChangeArrowheads="1"/>
          </p:cNvSpPr>
          <p:nvPr/>
        </p:nvSpPr>
        <p:spPr bwMode="auto">
          <a:xfrm>
            <a:off x="6321425" y="372745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0" name="Rectangle 53"/>
          <p:cNvSpPr>
            <a:spLocks noChangeArrowheads="1"/>
          </p:cNvSpPr>
          <p:nvPr/>
        </p:nvSpPr>
        <p:spPr bwMode="auto">
          <a:xfrm>
            <a:off x="658018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1" name="Rectangle 54"/>
          <p:cNvSpPr>
            <a:spLocks noChangeArrowheads="1"/>
          </p:cNvSpPr>
          <p:nvPr/>
        </p:nvSpPr>
        <p:spPr bwMode="auto">
          <a:xfrm>
            <a:off x="684053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9722" name="Rectangle 55"/>
          <p:cNvSpPr>
            <a:spLocks noChangeArrowheads="1"/>
          </p:cNvSpPr>
          <p:nvPr/>
        </p:nvSpPr>
        <p:spPr bwMode="auto">
          <a:xfrm>
            <a:off x="7100888" y="372745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3" name="Rectangle 56"/>
          <p:cNvSpPr>
            <a:spLocks noChangeArrowheads="1"/>
          </p:cNvSpPr>
          <p:nvPr/>
        </p:nvSpPr>
        <p:spPr bwMode="auto">
          <a:xfrm>
            <a:off x="736123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4" name="Rectangle 58"/>
          <p:cNvSpPr>
            <a:spLocks noChangeArrowheads="1"/>
          </p:cNvSpPr>
          <p:nvPr/>
        </p:nvSpPr>
        <p:spPr bwMode="auto">
          <a:xfrm>
            <a:off x="5249863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25" name="Rectangle 59"/>
          <p:cNvSpPr>
            <a:spLocks noChangeArrowheads="1"/>
          </p:cNvSpPr>
          <p:nvPr/>
        </p:nvSpPr>
        <p:spPr bwMode="auto">
          <a:xfrm>
            <a:off x="550862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6" name="Rectangle 60"/>
          <p:cNvSpPr>
            <a:spLocks noChangeArrowheads="1"/>
          </p:cNvSpPr>
          <p:nvPr/>
        </p:nvSpPr>
        <p:spPr bwMode="auto">
          <a:xfrm>
            <a:off x="576897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7" name="Rectangle 61"/>
          <p:cNvSpPr>
            <a:spLocks noChangeArrowheads="1"/>
          </p:cNvSpPr>
          <p:nvPr/>
        </p:nvSpPr>
        <p:spPr bwMode="auto">
          <a:xfrm>
            <a:off x="602932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8" name="Rectangle 62"/>
          <p:cNvSpPr>
            <a:spLocks noChangeArrowheads="1"/>
          </p:cNvSpPr>
          <p:nvPr/>
        </p:nvSpPr>
        <p:spPr bwMode="auto">
          <a:xfrm>
            <a:off x="628967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29" name="Rectangle 63"/>
          <p:cNvSpPr>
            <a:spLocks noChangeArrowheads="1"/>
          </p:cNvSpPr>
          <p:nvPr/>
        </p:nvSpPr>
        <p:spPr bwMode="auto">
          <a:xfrm>
            <a:off x="7369175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30" name="Rectangle 64"/>
          <p:cNvSpPr>
            <a:spLocks noChangeArrowheads="1"/>
          </p:cNvSpPr>
          <p:nvPr/>
        </p:nvSpPr>
        <p:spPr bwMode="auto">
          <a:xfrm>
            <a:off x="762793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31" name="Rectangle 65"/>
          <p:cNvSpPr>
            <a:spLocks noChangeArrowheads="1"/>
          </p:cNvSpPr>
          <p:nvPr/>
        </p:nvSpPr>
        <p:spPr bwMode="auto">
          <a:xfrm>
            <a:off x="788828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9732" name="Rectangle 66"/>
          <p:cNvSpPr>
            <a:spLocks noChangeArrowheads="1"/>
          </p:cNvSpPr>
          <p:nvPr/>
        </p:nvSpPr>
        <p:spPr bwMode="auto">
          <a:xfrm>
            <a:off x="814863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33" name="Rectangle 67"/>
          <p:cNvSpPr>
            <a:spLocks noChangeArrowheads="1"/>
          </p:cNvSpPr>
          <p:nvPr/>
        </p:nvSpPr>
        <p:spPr bwMode="auto">
          <a:xfrm>
            <a:off x="840898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34" name="Line 68"/>
          <p:cNvSpPr>
            <a:spLocks noChangeShapeType="1"/>
          </p:cNvSpPr>
          <p:nvPr/>
        </p:nvSpPr>
        <p:spPr bwMode="auto">
          <a:xfrm flipH="1">
            <a:off x="5875338" y="3902075"/>
            <a:ext cx="8286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5" name="Line 69"/>
          <p:cNvSpPr>
            <a:spLocks noChangeShapeType="1"/>
          </p:cNvSpPr>
          <p:nvPr/>
        </p:nvSpPr>
        <p:spPr bwMode="auto">
          <a:xfrm>
            <a:off x="7212013" y="3859213"/>
            <a:ext cx="796925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6" name="Line 70"/>
          <p:cNvSpPr>
            <a:spLocks noChangeShapeType="1"/>
          </p:cNvSpPr>
          <p:nvPr/>
        </p:nvSpPr>
        <p:spPr bwMode="auto">
          <a:xfrm>
            <a:off x="5151438" y="3019425"/>
            <a:ext cx="177165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37" name="Group 74"/>
          <p:cNvGrpSpPr>
            <a:grpSpLocks/>
          </p:cNvGrpSpPr>
          <p:nvPr/>
        </p:nvGrpSpPr>
        <p:grpSpPr bwMode="auto">
          <a:xfrm>
            <a:off x="1306513" y="4833938"/>
            <a:ext cx="623887" cy="1016000"/>
            <a:chOff x="823" y="3045"/>
            <a:chExt cx="393" cy="640"/>
          </a:xfrm>
        </p:grpSpPr>
        <p:sp>
          <p:nvSpPr>
            <p:cNvPr id="199777" name="Line 71"/>
            <p:cNvSpPr>
              <a:spLocks noChangeShapeType="1"/>
            </p:cNvSpPr>
            <p:nvPr/>
          </p:nvSpPr>
          <p:spPr bwMode="auto">
            <a:xfrm>
              <a:off x="823" y="3483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8" name="Line 72"/>
            <p:cNvSpPr>
              <a:spLocks noChangeShapeType="1"/>
            </p:cNvSpPr>
            <p:nvPr/>
          </p:nvSpPr>
          <p:spPr bwMode="auto">
            <a:xfrm>
              <a:off x="823" y="3685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9" name="Line 73"/>
            <p:cNvSpPr>
              <a:spLocks noChangeShapeType="1"/>
            </p:cNvSpPr>
            <p:nvPr/>
          </p:nvSpPr>
          <p:spPr bwMode="auto">
            <a:xfrm flipV="1">
              <a:off x="1216" y="3045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738" name="Group 75"/>
          <p:cNvGrpSpPr>
            <a:grpSpLocks/>
          </p:cNvGrpSpPr>
          <p:nvPr/>
        </p:nvGrpSpPr>
        <p:grpSpPr bwMode="auto">
          <a:xfrm flipH="1">
            <a:off x="2522538" y="4832350"/>
            <a:ext cx="623887" cy="1016000"/>
            <a:chOff x="823" y="3045"/>
            <a:chExt cx="393" cy="640"/>
          </a:xfrm>
        </p:grpSpPr>
        <p:sp>
          <p:nvSpPr>
            <p:cNvPr id="199774" name="Line 76"/>
            <p:cNvSpPr>
              <a:spLocks noChangeShapeType="1"/>
            </p:cNvSpPr>
            <p:nvPr/>
          </p:nvSpPr>
          <p:spPr bwMode="auto">
            <a:xfrm>
              <a:off x="823" y="3483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5" name="Line 77"/>
            <p:cNvSpPr>
              <a:spLocks noChangeShapeType="1"/>
            </p:cNvSpPr>
            <p:nvPr/>
          </p:nvSpPr>
          <p:spPr bwMode="auto">
            <a:xfrm>
              <a:off x="823" y="3685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6" name="Line 78"/>
            <p:cNvSpPr>
              <a:spLocks noChangeShapeType="1"/>
            </p:cNvSpPr>
            <p:nvPr/>
          </p:nvSpPr>
          <p:spPr bwMode="auto">
            <a:xfrm flipH="1" flipV="1">
              <a:off x="1216" y="3045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39" name="Line 79"/>
          <p:cNvSpPr>
            <a:spLocks noChangeShapeType="1"/>
          </p:cNvSpPr>
          <p:nvPr/>
        </p:nvSpPr>
        <p:spPr bwMode="auto">
          <a:xfrm flipH="1">
            <a:off x="3717925" y="5529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0" name="Line 81"/>
          <p:cNvSpPr>
            <a:spLocks noChangeShapeType="1"/>
          </p:cNvSpPr>
          <p:nvPr/>
        </p:nvSpPr>
        <p:spPr bwMode="auto">
          <a:xfrm flipH="1" flipV="1">
            <a:off x="4267200" y="5283200"/>
            <a:ext cx="0" cy="550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1" name="Line 82"/>
          <p:cNvSpPr>
            <a:spLocks noChangeShapeType="1"/>
          </p:cNvSpPr>
          <p:nvPr/>
        </p:nvSpPr>
        <p:spPr bwMode="auto">
          <a:xfrm flipH="1">
            <a:off x="3454400" y="52832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2" name="Line 83"/>
          <p:cNvSpPr>
            <a:spLocks noChangeShapeType="1"/>
          </p:cNvSpPr>
          <p:nvPr/>
        </p:nvSpPr>
        <p:spPr bwMode="auto">
          <a:xfrm flipV="1">
            <a:off x="3454400" y="4006850"/>
            <a:ext cx="0" cy="1277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3" name="Line 89"/>
          <p:cNvSpPr>
            <a:spLocks noChangeShapeType="1"/>
          </p:cNvSpPr>
          <p:nvPr/>
        </p:nvSpPr>
        <p:spPr bwMode="auto">
          <a:xfrm>
            <a:off x="3716338" y="5834063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44" name="Group 99"/>
          <p:cNvGrpSpPr>
            <a:grpSpLocks/>
          </p:cNvGrpSpPr>
          <p:nvPr/>
        </p:nvGrpSpPr>
        <p:grpSpPr bwMode="auto">
          <a:xfrm>
            <a:off x="3629025" y="4005263"/>
            <a:ext cx="434975" cy="1046162"/>
            <a:chOff x="2286" y="2523"/>
            <a:chExt cx="274" cy="659"/>
          </a:xfrm>
        </p:grpSpPr>
        <p:sp>
          <p:nvSpPr>
            <p:cNvPr id="199771" name="Line 91"/>
            <p:cNvSpPr>
              <a:spLocks noChangeShapeType="1"/>
            </p:cNvSpPr>
            <p:nvPr/>
          </p:nvSpPr>
          <p:spPr bwMode="auto">
            <a:xfrm flipH="1">
              <a:off x="2560" y="296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2" name="Line 92"/>
            <p:cNvSpPr>
              <a:spLocks noChangeShapeType="1"/>
            </p:cNvSpPr>
            <p:nvPr/>
          </p:nvSpPr>
          <p:spPr bwMode="auto">
            <a:xfrm flipH="1">
              <a:off x="2286" y="318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3" name="Line 93"/>
            <p:cNvSpPr>
              <a:spLocks noChangeShapeType="1"/>
            </p:cNvSpPr>
            <p:nvPr/>
          </p:nvSpPr>
          <p:spPr bwMode="auto">
            <a:xfrm flipV="1">
              <a:off x="2286" y="2523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45" name="Line 96"/>
          <p:cNvSpPr>
            <a:spLocks noChangeShapeType="1"/>
          </p:cNvSpPr>
          <p:nvPr/>
        </p:nvSpPr>
        <p:spPr bwMode="auto">
          <a:xfrm>
            <a:off x="5616575" y="47021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6" name="Line 97"/>
          <p:cNvSpPr>
            <a:spLocks noChangeShapeType="1"/>
          </p:cNvSpPr>
          <p:nvPr/>
        </p:nvSpPr>
        <p:spPr bwMode="auto">
          <a:xfrm flipH="1">
            <a:off x="5137150" y="5051425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7" name="Line 98"/>
          <p:cNvSpPr>
            <a:spLocks noChangeShapeType="1"/>
          </p:cNvSpPr>
          <p:nvPr/>
        </p:nvSpPr>
        <p:spPr bwMode="auto">
          <a:xfrm flipV="1">
            <a:off x="5181600" y="3192463"/>
            <a:ext cx="0" cy="185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48" name="Group 104"/>
          <p:cNvGrpSpPr>
            <a:grpSpLocks/>
          </p:cNvGrpSpPr>
          <p:nvPr/>
        </p:nvGrpSpPr>
        <p:grpSpPr bwMode="auto">
          <a:xfrm>
            <a:off x="6167438" y="4029075"/>
            <a:ext cx="595312" cy="1076325"/>
            <a:chOff x="3885" y="2520"/>
            <a:chExt cx="375" cy="678"/>
          </a:xfrm>
        </p:grpSpPr>
        <p:sp>
          <p:nvSpPr>
            <p:cNvPr id="199768" name="Line 101"/>
            <p:cNvSpPr>
              <a:spLocks noChangeShapeType="1"/>
            </p:cNvSpPr>
            <p:nvPr/>
          </p:nvSpPr>
          <p:spPr bwMode="auto">
            <a:xfrm>
              <a:off x="3885" y="29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9" name="Line 102"/>
            <p:cNvSpPr>
              <a:spLocks noChangeShapeType="1"/>
            </p:cNvSpPr>
            <p:nvPr/>
          </p:nvSpPr>
          <p:spPr bwMode="auto">
            <a:xfrm>
              <a:off x="3885" y="3198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0" name="Line 103"/>
            <p:cNvSpPr>
              <a:spLocks noChangeShapeType="1"/>
            </p:cNvSpPr>
            <p:nvPr/>
          </p:nvSpPr>
          <p:spPr bwMode="auto">
            <a:xfrm flipH="1" flipV="1">
              <a:off x="4259" y="2520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749" name="Group 105"/>
          <p:cNvGrpSpPr>
            <a:grpSpLocks/>
          </p:cNvGrpSpPr>
          <p:nvPr/>
        </p:nvGrpSpPr>
        <p:grpSpPr bwMode="auto">
          <a:xfrm flipH="1">
            <a:off x="7167563" y="4027488"/>
            <a:ext cx="595312" cy="1076325"/>
            <a:chOff x="3885" y="2520"/>
            <a:chExt cx="375" cy="678"/>
          </a:xfrm>
        </p:grpSpPr>
        <p:sp>
          <p:nvSpPr>
            <p:cNvPr id="199765" name="Line 106"/>
            <p:cNvSpPr>
              <a:spLocks noChangeShapeType="1"/>
            </p:cNvSpPr>
            <p:nvPr/>
          </p:nvSpPr>
          <p:spPr bwMode="auto">
            <a:xfrm>
              <a:off x="3885" y="29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6" name="Line 107"/>
            <p:cNvSpPr>
              <a:spLocks noChangeShapeType="1"/>
            </p:cNvSpPr>
            <p:nvPr/>
          </p:nvSpPr>
          <p:spPr bwMode="auto">
            <a:xfrm>
              <a:off x="3885" y="3198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7" name="Line 108"/>
            <p:cNvSpPr>
              <a:spLocks noChangeShapeType="1"/>
            </p:cNvSpPr>
            <p:nvPr/>
          </p:nvSpPr>
          <p:spPr bwMode="auto">
            <a:xfrm flipH="1" flipV="1">
              <a:off x="4259" y="2520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50" name="Line 109"/>
          <p:cNvSpPr>
            <a:spLocks noChangeShapeType="1"/>
          </p:cNvSpPr>
          <p:nvPr/>
        </p:nvSpPr>
        <p:spPr bwMode="auto">
          <a:xfrm>
            <a:off x="8272463" y="4732338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1" name="Line 111"/>
          <p:cNvSpPr>
            <a:spLocks noChangeShapeType="1"/>
          </p:cNvSpPr>
          <p:nvPr/>
        </p:nvSpPr>
        <p:spPr bwMode="auto">
          <a:xfrm>
            <a:off x="8272463" y="51228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2" name="Line 112"/>
          <p:cNvSpPr>
            <a:spLocks noChangeShapeType="1"/>
          </p:cNvSpPr>
          <p:nvPr/>
        </p:nvSpPr>
        <p:spPr bwMode="auto">
          <a:xfrm flipH="1" flipV="1">
            <a:off x="8824913" y="2235200"/>
            <a:ext cx="0" cy="2887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3" name="Line 113"/>
          <p:cNvSpPr>
            <a:spLocks noChangeShapeType="1"/>
          </p:cNvSpPr>
          <p:nvPr/>
        </p:nvSpPr>
        <p:spPr bwMode="auto">
          <a:xfrm flipH="1">
            <a:off x="7561263" y="22209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4" name="Line 114"/>
          <p:cNvSpPr>
            <a:spLocks noChangeShapeType="1"/>
          </p:cNvSpPr>
          <p:nvPr/>
        </p:nvSpPr>
        <p:spPr bwMode="auto">
          <a:xfrm>
            <a:off x="784225" y="550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5" name="Line 115"/>
          <p:cNvSpPr>
            <a:spLocks noChangeShapeType="1"/>
          </p:cNvSpPr>
          <p:nvPr/>
        </p:nvSpPr>
        <p:spPr bwMode="auto">
          <a:xfrm flipH="1" flipV="1">
            <a:off x="203200" y="5805488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6" name="Line 116"/>
          <p:cNvSpPr>
            <a:spLocks noChangeShapeType="1"/>
          </p:cNvSpPr>
          <p:nvPr/>
        </p:nvSpPr>
        <p:spPr bwMode="auto">
          <a:xfrm flipH="1" flipV="1">
            <a:off x="203200" y="2249488"/>
            <a:ext cx="0" cy="3541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7" name="Line 117"/>
          <p:cNvSpPr>
            <a:spLocks noChangeShapeType="1"/>
          </p:cNvSpPr>
          <p:nvPr/>
        </p:nvSpPr>
        <p:spPr bwMode="auto">
          <a:xfrm>
            <a:off x="203200" y="2220913"/>
            <a:ext cx="6038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Line 118"/>
          <p:cNvSpPr>
            <a:spLocks noChangeShapeType="1"/>
          </p:cNvSpPr>
          <p:nvPr/>
        </p:nvSpPr>
        <p:spPr bwMode="auto">
          <a:xfrm flipH="1">
            <a:off x="4876800" y="2235200"/>
            <a:ext cx="177006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9" name="Line 120"/>
          <p:cNvSpPr>
            <a:spLocks noChangeShapeType="1"/>
          </p:cNvSpPr>
          <p:nvPr/>
        </p:nvSpPr>
        <p:spPr bwMode="auto">
          <a:xfrm>
            <a:off x="7170738" y="223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0" name="Line 121"/>
          <p:cNvSpPr>
            <a:spLocks noChangeShapeType="1"/>
          </p:cNvSpPr>
          <p:nvPr/>
        </p:nvSpPr>
        <p:spPr bwMode="auto">
          <a:xfrm>
            <a:off x="7170738" y="25400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1" name="Line 122"/>
          <p:cNvSpPr>
            <a:spLocks noChangeShapeType="1"/>
          </p:cNvSpPr>
          <p:nvPr/>
        </p:nvSpPr>
        <p:spPr bwMode="auto">
          <a:xfrm flipV="1">
            <a:off x="7388225" y="2351088"/>
            <a:ext cx="0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2" name="Line 98"/>
          <p:cNvSpPr>
            <a:spLocks noChangeShapeType="1"/>
          </p:cNvSpPr>
          <p:nvPr/>
        </p:nvSpPr>
        <p:spPr bwMode="auto">
          <a:xfrm flipV="1">
            <a:off x="5049838" y="3173413"/>
            <a:ext cx="0" cy="185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Line 97"/>
          <p:cNvSpPr>
            <a:spLocks noChangeShapeType="1"/>
          </p:cNvSpPr>
          <p:nvPr/>
        </p:nvSpPr>
        <p:spPr bwMode="auto">
          <a:xfrm flipH="1">
            <a:off x="4564063" y="5059363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4" name="Line 96"/>
          <p:cNvSpPr>
            <a:spLocks noChangeShapeType="1"/>
          </p:cNvSpPr>
          <p:nvPr/>
        </p:nvSpPr>
        <p:spPr bwMode="auto">
          <a:xfrm>
            <a:off x="4556125" y="47402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>
          <a:xfrm>
            <a:off x="684213" y="479425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/>
              <a:t>Finding the inorder successor without stack</a:t>
            </a:r>
            <a:endParaRPr lang="zh-TW" altLang="en-US" sz="3600"/>
          </a:p>
        </p:txBody>
      </p:sp>
      <p:sp>
        <p:nvSpPr>
          <p:cNvPr id="200707" name="內容版面配置區 2"/>
          <p:cNvSpPr>
            <a:spLocks noGrp="1"/>
          </p:cNvSpPr>
          <p:nvPr>
            <p:ph idx="1"/>
          </p:nvPr>
        </p:nvSpPr>
        <p:spPr bwMode="auto">
          <a:xfrm>
            <a:off x="671513" y="1277938"/>
            <a:ext cx="7978775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/>
              <a:t>By using the threads, we can perform an inorder traversal without making use of a stack.</a:t>
            </a:r>
          </a:p>
          <a:p>
            <a:endParaRPr lang="en-US" altLang="zh-TW" sz="1800"/>
          </a:p>
          <a:p>
            <a:pPr>
              <a:buFontTx/>
              <a:buNone/>
            </a:pPr>
            <a:r>
              <a:rPr lang="en-US" altLang="zh-TW" sz="1800"/>
              <a:t>threadedPointer insucc(threadedPointer node)</a:t>
            </a:r>
          </a:p>
          <a:p>
            <a:pPr>
              <a:buFontTx/>
              <a:buNone/>
            </a:pPr>
            <a:r>
              <a:rPr lang="en-US" altLang="zh-TW" sz="1800"/>
              <a:t>{//Return the inorder successor of node</a:t>
            </a:r>
          </a:p>
          <a:p>
            <a:pPr>
              <a:buFontTx/>
              <a:buNone/>
            </a:pPr>
            <a:r>
              <a:rPr lang="en-US" altLang="zh-TW" sz="1800"/>
              <a:t>	 threadedPointer temp = node-&gt; rchild;</a:t>
            </a:r>
          </a:p>
          <a:p>
            <a:pPr>
              <a:buFontTx/>
              <a:buNone/>
            </a:pPr>
            <a:r>
              <a:rPr lang="en-US" altLang="zh-TW" sz="1800"/>
              <a:t>	if (node-&gt;rightThread==FALSE)</a:t>
            </a:r>
          </a:p>
          <a:p>
            <a:pPr>
              <a:buFontTx/>
              <a:buNone/>
            </a:pPr>
            <a:r>
              <a:rPr lang="en-US" altLang="zh-TW" sz="1800"/>
              <a:t>		while (temp-&gt;leftThread==FALSE)  </a:t>
            </a:r>
          </a:p>
          <a:p>
            <a:pPr>
              <a:buFontTx/>
              <a:buNone/>
            </a:pPr>
            <a:r>
              <a:rPr lang="en-US" altLang="zh-TW" sz="1800"/>
              <a:t>			 temp = temp -&gt; lchild;</a:t>
            </a:r>
          </a:p>
          <a:p>
            <a:pPr>
              <a:buFontTx/>
              <a:buNone/>
            </a:pPr>
            <a:r>
              <a:rPr lang="en-US" altLang="zh-TW" sz="1800"/>
              <a:t>	return temp;</a:t>
            </a:r>
          </a:p>
          <a:p>
            <a:pPr>
              <a:buFontTx/>
              <a:buNone/>
            </a:pPr>
            <a:r>
              <a:rPr lang="en-US" altLang="zh-TW" sz="1800"/>
              <a:t>	}</a:t>
            </a:r>
            <a:endParaRPr lang="zh-TW" altLang="en-US" sz="18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rayons_1">
  <a:themeElements>
    <a:clrScheme name="Crayons_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_1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_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9850E187D4D49ADD6CC626F9E02B9" ma:contentTypeVersion="4" ma:contentTypeDescription="Create a new document." ma:contentTypeScope="" ma:versionID="562e93c9cdbd5667d259e0932e0c2f25">
  <xsd:schema xmlns:xsd="http://www.w3.org/2001/XMLSchema" xmlns:xs="http://www.w3.org/2001/XMLSchema" xmlns:p="http://schemas.microsoft.com/office/2006/metadata/properties" xmlns:ns2="076eaabc-6207-4f06-a046-abef76fef369" targetNamespace="http://schemas.microsoft.com/office/2006/metadata/properties" ma:root="true" ma:fieldsID="904b5cf92e051baef47585863e80ad3b" ns2:_="">
    <xsd:import namespace="076eaabc-6207-4f06-a046-abef76fef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eaabc-6207-4f06-a046-abef76fef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7F189-DF4B-4DBE-AECA-7ACE56BE52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6D4FA-578A-440C-9738-8AF86E966E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8D3F77-C667-4299-96BC-C391266572BD}"/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52561</TotalTime>
  <Words>1043</Words>
  <Application>Microsoft Office PowerPoint</Application>
  <PresentationFormat>On-screen Show (4:3)</PresentationFormat>
  <Paragraphs>309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新細明體</vt:lpstr>
      <vt:lpstr>Comic Sans MS</vt:lpstr>
      <vt:lpstr>Symbol</vt:lpstr>
      <vt:lpstr>Times New Roman</vt:lpstr>
      <vt:lpstr>Crayons_1</vt:lpstr>
      <vt:lpstr>點陣圖影像</vt:lpstr>
      <vt:lpstr>Threaded Binary Tree</vt:lpstr>
      <vt:lpstr>Threaded Binary Tree</vt:lpstr>
      <vt:lpstr>A Binary Tree</vt:lpstr>
      <vt:lpstr>Threaded Tree Corresponding to Given Binary Tree</vt:lpstr>
      <vt:lpstr>Threads</vt:lpstr>
      <vt:lpstr>Threaded Binary Tree Node Structure Declaration</vt:lpstr>
      <vt:lpstr>Threads (Cont.)</vt:lpstr>
      <vt:lpstr>Memory Representation of Threaded Tree</vt:lpstr>
      <vt:lpstr>Finding the inorder successor without stack</vt:lpstr>
      <vt:lpstr>Inorder Traversal of a threaded Binary Tree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Inserting A Node to AThreaded Binary Tree</vt:lpstr>
      <vt:lpstr>Insertion of r As A Right Child of s in A Threaded Binary Tree</vt:lpstr>
      <vt:lpstr>Insertion of r As A Right Child of s in A Threaded Binary Tree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Venkatesh A Bhandage [MAHE-MIT]</cp:lastModifiedBy>
  <cp:revision>683</cp:revision>
  <cp:lastPrinted>2019-10-11T06:32:36Z</cp:lastPrinted>
  <dcterms:created xsi:type="dcterms:W3CDTF">1601-01-01T00:00:00Z</dcterms:created>
  <dcterms:modified xsi:type="dcterms:W3CDTF">2022-10-08T07:04:32Z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0x0101001639850E187D4D49ADD6CC626F9E02B9</vt:lpwstr>
  </property>
</Properties>
</file>