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8" r:id="rId2"/>
    <p:sldId id="277" r:id="rId3"/>
    <p:sldId id="279" r:id="rId4"/>
    <p:sldId id="291" r:id="rId5"/>
    <p:sldId id="280" r:id="rId6"/>
    <p:sldId id="281" r:id="rId7"/>
    <p:sldId id="292" r:id="rId8"/>
    <p:sldId id="282" r:id="rId9"/>
    <p:sldId id="283" r:id="rId10"/>
    <p:sldId id="293" r:id="rId11"/>
    <p:sldId id="294" r:id="rId12"/>
    <p:sldId id="284" r:id="rId13"/>
    <p:sldId id="286" r:id="rId14"/>
    <p:sldId id="296" r:id="rId15"/>
    <p:sldId id="287" r:id="rId16"/>
    <p:sldId id="297" r:id="rId17"/>
    <p:sldId id="298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0" d="100"/>
          <a:sy n="80" d="100"/>
        </p:scale>
        <p:origin x="59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30425" y="1188216"/>
            <a:ext cx="7927976" cy="1160664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lang="en-US" sz="6000" kern="12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5658" y="5832912"/>
            <a:ext cx="497751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6DD26C-D22F-413A-86AA-ACA7465867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5213" y="5103416"/>
            <a:ext cx="5002212" cy="873125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-To-Market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B4871A9-0CA1-4399-9A4C-56B31766BCC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3491552"/>
            <a:ext cx="2733156" cy="3366448"/>
          </a:xfrm>
          <a:custGeom>
            <a:avLst/>
            <a:gdLst>
              <a:gd name="T0" fmla="*/ 243 w 243"/>
              <a:gd name="T1" fmla="*/ 0 h 300"/>
              <a:gd name="T2" fmla="*/ 195 w 243"/>
              <a:gd name="T3" fmla="*/ 68 h 300"/>
              <a:gd name="T4" fmla="*/ 82 w 243"/>
              <a:gd name="T5" fmla="*/ 73 h 300"/>
              <a:gd name="T6" fmla="*/ 32 w 243"/>
              <a:gd name="T7" fmla="*/ 197 h 300"/>
              <a:gd name="T8" fmla="*/ 3 w 243"/>
              <a:gd name="T9" fmla="*/ 300 h 300"/>
              <a:gd name="T10" fmla="*/ 243 w 243"/>
              <a:gd name="T11" fmla="*/ 300 h 300"/>
              <a:gd name="T12" fmla="*/ 243 w 243"/>
              <a:gd name="T1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" h="300">
                <a:moveTo>
                  <a:pt x="243" y="0"/>
                </a:moveTo>
                <a:cubicBezTo>
                  <a:pt x="232" y="24"/>
                  <a:pt x="214" y="57"/>
                  <a:pt x="195" y="68"/>
                </a:cubicBezTo>
                <a:cubicBezTo>
                  <a:pt x="164" y="85"/>
                  <a:pt x="111" y="52"/>
                  <a:pt x="82" y="73"/>
                </a:cubicBezTo>
                <a:cubicBezTo>
                  <a:pt x="35" y="106"/>
                  <a:pt x="83" y="147"/>
                  <a:pt x="32" y="197"/>
                </a:cubicBezTo>
                <a:cubicBezTo>
                  <a:pt x="2" y="227"/>
                  <a:pt x="0" y="270"/>
                  <a:pt x="3" y="300"/>
                </a:cubicBezTo>
                <a:cubicBezTo>
                  <a:pt x="243" y="300"/>
                  <a:pt x="243" y="300"/>
                  <a:pt x="243" y="300"/>
                </a:cubicBezTo>
                <a:lnTo>
                  <a:pt x="243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023E89-EE83-4586-94B1-4C0249F9716D}"/>
              </a:ext>
            </a:extLst>
          </p:cNvPr>
          <p:cNvSpPr/>
          <p:nvPr userDrawn="1"/>
        </p:nvSpPr>
        <p:spPr>
          <a:xfrm>
            <a:off x="0" y="729899"/>
            <a:ext cx="5618712" cy="877368"/>
          </a:xfrm>
          <a:custGeom>
            <a:avLst/>
            <a:gdLst>
              <a:gd name="connsiteX0" fmla="*/ 0 w 5618712"/>
              <a:gd name="connsiteY0" fmla="*/ 0 h 877368"/>
              <a:gd name="connsiteX1" fmla="*/ 5180028 w 5618712"/>
              <a:gd name="connsiteY1" fmla="*/ 0 h 877368"/>
              <a:gd name="connsiteX2" fmla="*/ 5618712 w 5618712"/>
              <a:gd name="connsiteY2" fmla="*/ 438684 h 877368"/>
              <a:gd name="connsiteX3" fmla="*/ 5618711 w 5618712"/>
              <a:gd name="connsiteY3" fmla="*/ 438684 h 877368"/>
              <a:gd name="connsiteX4" fmla="*/ 5180027 w 5618712"/>
              <a:gd name="connsiteY4" fmla="*/ 877368 h 877368"/>
              <a:gd name="connsiteX5" fmla="*/ 0 w 5618712"/>
              <a:gd name="connsiteY5" fmla="*/ 877367 h 877368"/>
              <a:gd name="connsiteX6" fmla="*/ 0 w 5618712"/>
              <a:gd name="connsiteY6" fmla="*/ 0 h 87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8712" h="877368">
                <a:moveTo>
                  <a:pt x="0" y="0"/>
                </a:moveTo>
                <a:lnTo>
                  <a:pt x="5180028" y="0"/>
                </a:lnTo>
                <a:cubicBezTo>
                  <a:pt x="5422306" y="0"/>
                  <a:pt x="5618712" y="196406"/>
                  <a:pt x="5618712" y="438684"/>
                </a:cubicBezTo>
                <a:lnTo>
                  <a:pt x="5618711" y="438684"/>
                </a:lnTo>
                <a:cubicBezTo>
                  <a:pt x="5618711" y="680962"/>
                  <a:pt x="5422305" y="877368"/>
                  <a:pt x="5180027" y="877368"/>
                </a:cubicBezTo>
                <a:lnTo>
                  <a:pt x="0" y="87736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1BC09981-37ED-4DBA-B256-716CB43F5F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1844" y="729899"/>
            <a:ext cx="5313283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2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ing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582B04-4210-47C9-AAB3-2F6A51CA5C0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09061" y="729899"/>
            <a:ext cx="6662982" cy="877368"/>
          </a:xfrm>
          <a:custGeom>
            <a:avLst/>
            <a:gdLst>
              <a:gd name="connsiteX0" fmla="*/ 6662982 w 6662982"/>
              <a:gd name="connsiteY0" fmla="*/ 0 h 877368"/>
              <a:gd name="connsiteX1" fmla="*/ 5319091 w 6662982"/>
              <a:gd name="connsiteY1" fmla="*/ 0 h 877368"/>
              <a:gd name="connsiteX2" fmla="*/ 1782575 w 6662982"/>
              <a:gd name="connsiteY2" fmla="*/ 0 h 877368"/>
              <a:gd name="connsiteX3" fmla="*/ 438684 w 6662982"/>
              <a:gd name="connsiteY3" fmla="*/ 0 h 877368"/>
              <a:gd name="connsiteX4" fmla="*/ 0 w 6662982"/>
              <a:gd name="connsiteY4" fmla="*/ 438684 h 877368"/>
              <a:gd name="connsiteX5" fmla="*/ 1 w 6662982"/>
              <a:gd name="connsiteY5" fmla="*/ 438684 h 877368"/>
              <a:gd name="connsiteX6" fmla="*/ 438685 w 6662982"/>
              <a:gd name="connsiteY6" fmla="*/ 877368 h 877368"/>
              <a:gd name="connsiteX7" fmla="*/ 1782573 w 6662982"/>
              <a:gd name="connsiteY7" fmla="*/ 877368 h 877368"/>
              <a:gd name="connsiteX8" fmla="*/ 1782576 w 6662982"/>
              <a:gd name="connsiteY8" fmla="*/ 877368 h 877368"/>
              <a:gd name="connsiteX9" fmla="*/ 6228847 w 6662982"/>
              <a:gd name="connsiteY9" fmla="*/ 877367 h 877368"/>
              <a:gd name="connsiteX10" fmla="*/ 6303067 w 6662982"/>
              <a:gd name="connsiteY10" fmla="*/ 719335 h 877368"/>
              <a:gd name="connsiteX11" fmla="*/ 6381249 w 6662982"/>
              <a:gd name="connsiteY11" fmla="*/ 542820 h 877368"/>
              <a:gd name="connsiteX12" fmla="*/ 6604989 w 6662982"/>
              <a:gd name="connsiteY12" fmla="*/ 96538 h 87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62982" h="877368">
                <a:moveTo>
                  <a:pt x="6662982" y="0"/>
                </a:moveTo>
                <a:lnTo>
                  <a:pt x="5319091" y="0"/>
                </a:lnTo>
                <a:lnTo>
                  <a:pt x="1782575" y="0"/>
                </a:lnTo>
                <a:lnTo>
                  <a:pt x="438684" y="0"/>
                </a:lnTo>
                <a:cubicBezTo>
                  <a:pt x="196406" y="0"/>
                  <a:pt x="0" y="196406"/>
                  <a:pt x="0" y="438684"/>
                </a:cubicBezTo>
                <a:lnTo>
                  <a:pt x="1" y="438684"/>
                </a:lnTo>
                <a:cubicBezTo>
                  <a:pt x="1" y="680962"/>
                  <a:pt x="196407" y="877368"/>
                  <a:pt x="438685" y="877368"/>
                </a:cubicBezTo>
                <a:lnTo>
                  <a:pt x="1782573" y="877368"/>
                </a:lnTo>
                <a:lnTo>
                  <a:pt x="1782576" y="877368"/>
                </a:lnTo>
                <a:lnTo>
                  <a:pt x="6228847" y="877367"/>
                </a:lnTo>
                <a:lnTo>
                  <a:pt x="6303067" y="719335"/>
                </a:lnTo>
                <a:cubicBezTo>
                  <a:pt x="6328870" y="662737"/>
                  <a:pt x="6354927" y="603926"/>
                  <a:pt x="6381249" y="542820"/>
                </a:cubicBezTo>
                <a:cubicBezTo>
                  <a:pt x="6455571" y="378039"/>
                  <a:pt x="6529893" y="229736"/>
                  <a:pt x="6604989" y="965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9C7B1972-F7EA-45DB-AF13-37107141141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" y="-1587"/>
            <a:ext cx="12188825" cy="6859587"/>
          </a:xfrm>
          <a:custGeom>
            <a:avLst/>
            <a:gdLst>
              <a:gd name="T0" fmla="*/ 492 w 492"/>
              <a:gd name="T1" fmla="*/ 306 h 306"/>
              <a:gd name="T2" fmla="*/ 492 w 492"/>
              <a:gd name="T3" fmla="*/ 0 h 306"/>
              <a:gd name="T4" fmla="*/ 454 w 492"/>
              <a:gd name="T5" fmla="*/ 58 h 306"/>
              <a:gd name="T6" fmla="*/ 367 w 492"/>
              <a:gd name="T7" fmla="*/ 129 h 306"/>
              <a:gd name="T8" fmla="*/ 285 w 492"/>
              <a:gd name="T9" fmla="*/ 179 h 306"/>
              <a:gd name="T10" fmla="*/ 204 w 492"/>
              <a:gd name="T11" fmla="*/ 192 h 306"/>
              <a:gd name="T12" fmla="*/ 128 w 492"/>
              <a:gd name="T13" fmla="*/ 213 h 306"/>
              <a:gd name="T14" fmla="*/ 41 w 492"/>
              <a:gd name="T15" fmla="*/ 230 h 306"/>
              <a:gd name="T16" fmla="*/ 0 w 492"/>
              <a:gd name="T17" fmla="*/ 240 h 306"/>
              <a:gd name="T18" fmla="*/ 0 w 492"/>
              <a:gd name="T19" fmla="*/ 306 h 306"/>
              <a:gd name="T20" fmla="*/ 492 w 492"/>
              <a:gd name="T21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2" h="306">
                <a:moveTo>
                  <a:pt x="492" y="306"/>
                </a:moveTo>
                <a:cubicBezTo>
                  <a:pt x="492" y="0"/>
                  <a:pt x="492" y="0"/>
                  <a:pt x="492" y="0"/>
                </a:cubicBezTo>
                <a:cubicBezTo>
                  <a:pt x="478" y="10"/>
                  <a:pt x="466" y="28"/>
                  <a:pt x="454" y="58"/>
                </a:cubicBezTo>
                <a:cubicBezTo>
                  <a:pt x="420" y="147"/>
                  <a:pt x="397" y="129"/>
                  <a:pt x="367" y="129"/>
                </a:cubicBezTo>
                <a:cubicBezTo>
                  <a:pt x="337" y="129"/>
                  <a:pt x="324" y="140"/>
                  <a:pt x="285" y="179"/>
                </a:cubicBezTo>
                <a:cubicBezTo>
                  <a:pt x="246" y="218"/>
                  <a:pt x="222" y="201"/>
                  <a:pt x="204" y="192"/>
                </a:cubicBezTo>
                <a:cubicBezTo>
                  <a:pt x="174" y="179"/>
                  <a:pt x="150" y="192"/>
                  <a:pt x="128" y="213"/>
                </a:cubicBezTo>
                <a:cubicBezTo>
                  <a:pt x="104" y="235"/>
                  <a:pt x="71" y="233"/>
                  <a:pt x="41" y="230"/>
                </a:cubicBezTo>
                <a:cubicBezTo>
                  <a:pt x="23" y="228"/>
                  <a:pt x="10" y="233"/>
                  <a:pt x="0" y="240"/>
                </a:cubicBezTo>
                <a:cubicBezTo>
                  <a:pt x="0" y="306"/>
                  <a:pt x="0" y="306"/>
                  <a:pt x="0" y="306"/>
                </a:cubicBezTo>
                <a:lnTo>
                  <a:pt x="492" y="3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0254D9-2C46-4D5B-BF31-A964CF1D35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836" y="2420888"/>
            <a:ext cx="1755059" cy="1419022"/>
          </a:xfrm>
          <a:custGeom>
            <a:avLst/>
            <a:gdLst>
              <a:gd name="connsiteX0" fmla="*/ 1936080 w 2717282"/>
              <a:gd name="connsiteY0" fmla="*/ 2552 h 2197011"/>
              <a:gd name="connsiteX1" fmla="*/ 2288775 w 2717282"/>
              <a:gd name="connsiteY1" fmla="*/ 93116 h 2197011"/>
              <a:gd name="connsiteX2" fmla="*/ 2288775 w 2717282"/>
              <a:gd name="connsiteY2" fmla="*/ 1853953 h 2197011"/>
              <a:gd name="connsiteX3" fmla="*/ 2188331 w 2717282"/>
              <a:gd name="connsiteY3" fmla="*/ 1936492 h 2197011"/>
              <a:gd name="connsiteX4" fmla="*/ 1229549 w 2717282"/>
              <a:gd name="connsiteY4" fmla="*/ 2156597 h 2197011"/>
              <a:gd name="connsiteX5" fmla="*/ 444261 w 2717282"/>
              <a:gd name="connsiteY5" fmla="*/ 1560480 h 2197011"/>
              <a:gd name="connsiteX6" fmla="*/ 206849 w 2717282"/>
              <a:gd name="connsiteY6" fmla="*/ 294879 h 2197011"/>
              <a:gd name="connsiteX7" fmla="*/ 681674 w 2717282"/>
              <a:gd name="connsiteY7" fmla="*/ 129800 h 2197011"/>
              <a:gd name="connsiteX8" fmla="*/ 1576537 w 2717282"/>
              <a:gd name="connsiteY8" fmla="*/ 28919 h 2197011"/>
              <a:gd name="connsiteX9" fmla="*/ 1936080 w 2717282"/>
              <a:gd name="connsiteY9" fmla="*/ 2552 h 219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7282" h="2197011">
                <a:moveTo>
                  <a:pt x="1936080" y="2552"/>
                </a:moveTo>
                <a:cubicBezTo>
                  <a:pt x="2058210" y="10577"/>
                  <a:pt x="2179200" y="38090"/>
                  <a:pt x="2288775" y="93116"/>
                </a:cubicBezTo>
                <a:cubicBezTo>
                  <a:pt x="2964487" y="450786"/>
                  <a:pt x="2745337" y="1404573"/>
                  <a:pt x="2288775" y="1853953"/>
                </a:cubicBezTo>
                <a:cubicBezTo>
                  <a:pt x="2252250" y="1881466"/>
                  <a:pt x="2224856" y="1908979"/>
                  <a:pt x="2188331" y="1936492"/>
                </a:cubicBezTo>
                <a:cubicBezTo>
                  <a:pt x="1932656" y="2138255"/>
                  <a:pt x="1549143" y="2266649"/>
                  <a:pt x="1229549" y="2156597"/>
                </a:cubicBezTo>
                <a:cubicBezTo>
                  <a:pt x="928218" y="2046545"/>
                  <a:pt x="654280" y="1798927"/>
                  <a:pt x="444261" y="1560480"/>
                </a:cubicBezTo>
                <a:cubicBezTo>
                  <a:pt x="188586" y="1257837"/>
                  <a:pt x="-267976" y="606694"/>
                  <a:pt x="206849" y="294879"/>
                </a:cubicBezTo>
                <a:cubicBezTo>
                  <a:pt x="343818" y="212339"/>
                  <a:pt x="526443" y="148142"/>
                  <a:pt x="681674" y="129800"/>
                </a:cubicBezTo>
                <a:cubicBezTo>
                  <a:pt x="983006" y="83945"/>
                  <a:pt x="1275206" y="93116"/>
                  <a:pt x="1576537" y="28919"/>
                </a:cubicBezTo>
                <a:cubicBezTo>
                  <a:pt x="1690678" y="5991"/>
                  <a:pt x="1813949" y="-5472"/>
                  <a:pt x="1936080" y="255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250E9C3-4034-4225-BB69-B5331C8A3A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26872" y="2945620"/>
            <a:ext cx="1616579" cy="1977300"/>
          </a:xfrm>
          <a:custGeom>
            <a:avLst/>
            <a:gdLst>
              <a:gd name="connsiteX0" fmla="*/ 579840 w 2196515"/>
              <a:gd name="connsiteY0" fmla="*/ 781 h 2686642"/>
              <a:gd name="connsiteX1" fmla="*/ 1721966 w 2196515"/>
              <a:gd name="connsiteY1" fmla="*/ 295084 h 2686642"/>
              <a:gd name="connsiteX2" fmla="*/ 1886303 w 2196515"/>
              <a:gd name="connsiteY2" fmla="*/ 395936 h 2686642"/>
              <a:gd name="connsiteX3" fmla="*/ 1685446 w 2196515"/>
              <a:gd name="connsiteY3" fmla="*/ 2183779 h 2686642"/>
              <a:gd name="connsiteX4" fmla="*/ 982446 w 2196515"/>
              <a:gd name="connsiteY4" fmla="*/ 2678874 h 2686642"/>
              <a:gd name="connsiteX5" fmla="*/ 498563 w 2196515"/>
              <a:gd name="connsiteY5" fmla="*/ 1459474 h 2686642"/>
              <a:gd name="connsiteX6" fmla="*/ 51200 w 2196515"/>
              <a:gd name="connsiteY6" fmla="*/ 304252 h 2686642"/>
              <a:gd name="connsiteX7" fmla="*/ 579840 w 2196515"/>
              <a:gd name="connsiteY7" fmla="*/ 781 h 268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6515" h="2686642">
                <a:moveTo>
                  <a:pt x="579840" y="781"/>
                </a:moveTo>
                <a:cubicBezTo>
                  <a:pt x="983730" y="-13634"/>
                  <a:pt x="1493719" y="174748"/>
                  <a:pt x="1721966" y="295084"/>
                </a:cubicBezTo>
                <a:cubicBezTo>
                  <a:pt x="1785875" y="322589"/>
                  <a:pt x="1840654" y="359263"/>
                  <a:pt x="1886303" y="395936"/>
                </a:cubicBezTo>
                <a:cubicBezTo>
                  <a:pt x="2516264" y="891032"/>
                  <a:pt x="2050641" y="1707021"/>
                  <a:pt x="1685446" y="2183779"/>
                </a:cubicBezTo>
                <a:cubicBezTo>
                  <a:pt x="1521109" y="2394653"/>
                  <a:pt x="1283732" y="2743053"/>
                  <a:pt x="982446" y="2678874"/>
                </a:cubicBezTo>
                <a:cubicBezTo>
                  <a:pt x="553342" y="2596358"/>
                  <a:pt x="672031" y="2009579"/>
                  <a:pt x="498563" y="1459474"/>
                </a:cubicBezTo>
                <a:cubicBezTo>
                  <a:pt x="379875" y="1092737"/>
                  <a:pt x="-167917" y="836021"/>
                  <a:pt x="51200" y="304252"/>
                </a:cubicBezTo>
                <a:cubicBezTo>
                  <a:pt x="133368" y="91086"/>
                  <a:pt x="337507" y="9430"/>
                  <a:pt x="579840" y="78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EB5C44-8D1B-48A9-9713-E753DC4A62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05428" y="3786693"/>
            <a:ext cx="1753323" cy="1696880"/>
          </a:xfrm>
          <a:custGeom>
            <a:avLst/>
            <a:gdLst>
              <a:gd name="connsiteX0" fmla="*/ 1542402 w 2519324"/>
              <a:gd name="connsiteY0" fmla="*/ 20 h 2438222"/>
              <a:gd name="connsiteX1" fmla="*/ 2421696 w 2519324"/>
              <a:gd name="connsiteY1" fmla="*/ 289972 h 2438222"/>
              <a:gd name="connsiteX2" fmla="*/ 2010931 w 2519324"/>
              <a:gd name="connsiteY2" fmla="*/ 1554595 h 2438222"/>
              <a:gd name="connsiteX3" fmla="*/ 1390219 w 2519324"/>
              <a:gd name="connsiteY3" fmla="*/ 2361020 h 2438222"/>
              <a:gd name="connsiteX4" fmla="*/ 413512 w 2519324"/>
              <a:gd name="connsiteY4" fmla="*/ 2131922 h 2438222"/>
              <a:gd name="connsiteX5" fmla="*/ 57516 w 2519324"/>
              <a:gd name="connsiteY5" fmla="*/ 1499611 h 2438222"/>
              <a:gd name="connsiteX6" fmla="*/ 11875 w 2519324"/>
              <a:gd name="connsiteY6" fmla="*/ 1288841 h 2438222"/>
              <a:gd name="connsiteX7" fmla="*/ 1262426 w 2519324"/>
              <a:gd name="connsiteY7" fmla="*/ 15055 h 2438222"/>
              <a:gd name="connsiteX8" fmla="*/ 1542402 w 2519324"/>
              <a:gd name="connsiteY8" fmla="*/ 20 h 243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9324" h="2438222">
                <a:moveTo>
                  <a:pt x="1542402" y="20"/>
                </a:moveTo>
                <a:cubicBezTo>
                  <a:pt x="1863740" y="1309"/>
                  <a:pt x="2271082" y="63165"/>
                  <a:pt x="2421696" y="289972"/>
                </a:cubicBezTo>
                <a:cubicBezTo>
                  <a:pt x="2704667" y="711513"/>
                  <a:pt x="2312159" y="968103"/>
                  <a:pt x="2010931" y="1554595"/>
                </a:cubicBezTo>
                <a:cubicBezTo>
                  <a:pt x="1846625" y="1875332"/>
                  <a:pt x="1746216" y="2196070"/>
                  <a:pt x="1390219" y="2361020"/>
                </a:cubicBezTo>
                <a:cubicBezTo>
                  <a:pt x="1043352" y="2525971"/>
                  <a:pt x="659971" y="2416004"/>
                  <a:pt x="413512" y="2131922"/>
                </a:cubicBezTo>
                <a:cubicBezTo>
                  <a:pt x="267462" y="1957808"/>
                  <a:pt x="130540" y="1719546"/>
                  <a:pt x="57516" y="1499611"/>
                </a:cubicBezTo>
                <a:cubicBezTo>
                  <a:pt x="39259" y="1426300"/>
                  <a:pt x="21003" y="1352988"/>
                  <a:pt x="11875" y="1288841"/>
                </a:cubicBezTo>
                <a:cubicBezTo>
                  <a:pt x="-97662" y="372448"/>
                  <a:pt x="568690" y="106694"/>
                  <a:pt x="1262426" y="15055"/>
                </a:cubicBezTo>
                <a:cubicBezTo>
                  <a:pt x="1337733" y="5891"/>
                  <a:pt x="1435290" y="-409"/>
                  <a:pt x="1542402" y="2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67A0D48-E186-42D6-9A20-A3AFB7515E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20728" y="4432154"/>
            <a:ext cx="1755059" cy="1419022"/>
          </a:xfrm>
          <a:custGeom>
            <a:avLst/>
            <a:gdLst>
              <a:gd name="connsiteX0" fmla="*/ 1936080 w 2717282"/>
              <a:gd name="connsiteY0" fmla="*/ 2552 h 2197011"/>
              <a:gd name="connsiteX1" fmla="*/ 2288775 w 2717282"/>
              <a:gd name="connsiteY1" fmla="*/ 93116 h 2197011"/>
              <a:gd name="connsiteX2" fmla="*/ 2288775 w 2717282"/>
              <a:gd name="connsiteY2" fmla="*/ 1853953 h 2197011"/>
              <a:gd name="connsiteX3" fmla="*/ 2188331 w 2717282"/>
              <a:gd name="connsiteY3" fmla="*/ 1936492 h 2197011"/>
              <a:gd name="connsiteX4" fmla="*/ 1229549 w 2717282"/>
              <a:gd name="connsiteY4" fmla="*/ 2156597 h 2197011"/>
              <a:gd name="connsiteX5" fmla="*/ 444261 w 2717282"/>
              <a:gd name="connsiteY5" fmla="*/ 1560480 h 2197011"/>
              <a:gd name="connsiteX6" fmla="*/ 206849 w 2717282"/>
              <a:gd name="connsiteY6" fmla="*/ 294879 h 2197011"/>
              <a:gd name="connsiteX7" fmla="*/ 681674 w 2717282"/>
              <a:gd name="connsiteY7" fmla="*/ 129800 h 2197011"/>
              <a:gd name="connsiteX8" fmla="*/ 1576537 w 2717282"/>
              <a:gd name="connsiteY8" fmla="*/ 28919 h 2197011"/>
              <a:gd name="connsiteX9" fmla="*/ 1936080 w 2717282"/>
              <a:gd name="connsiteY9" fmla="*/ 2552 h 219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7282" h="2197011">
                <a:moveTo>
                  <a:pt x="1936080" y="2552"/>
                </a:moveTo>
                <a:cubicBezTo>
                  <a:pt x="2058210" y="10577"/>
                  <a:pt x="2179200" y="38090"/>
                  <a:pt x="2288775" y="93116"/>
                </a:cubicBezTo>
                <a:cubicBezTo>
                  <a:pt x="2964487" y="450786"/>
                  <a:pt x="2745337" y="1404573"/>
                  <a:pt x="2288775" y="1853953"/>
                </a:cubicBezTo>
                <a:cubicBezTo>
                  <a:pt x="2252250" y="1881466"/>
                  <a:pt x="2224856" y="1908979"/>
                  <a:pt x="2188331" y="1936492"/>
                </a:cubicBezTo>
                <a:cubicBezTo>
                  <a:pt x="1932656" y="2138255"/>
                  <a:pt x="1549143" y="2266649"/>
                  <a:pt x="1229549" y="2156597"/>
                </a:cubicBezTo>
                <a:cubicBezTo>
                  <a:pt x="928218" y="2046545"/>
                  <a:pt x="654280" y="1798927"/>
                  <a:pt x="444261" y="1560480"/>
                </a:cubicBezTo>
                <a:cubicBezTo>
                  <a:pt x="188586" y="1257837"/>
                  <a:pt x="-267976" y="606694"/>
                  <a:pt x="206849" y="294879"/>
                </a:cubicBezTo>
                <a:cubicBezTo>
                  <a:pt x="343818" y="212339"/>
                  <a:pt x="526443" y="148142"/>
                  <a:pt x="681674" y="129800"/>
                </a:cubicBezTo>
                <a:cubicBezTo>
                  <a:pt x="983006" y="83945"/>
                  <a:pt x="1275206" y="93116"/>
                  <a:pt x="1576537" y="28919"/>
                </a:cubicBezTo>
                <a:cubicBezTo>
                  <a:pt x="1690678" y="5991"/>
                  <a:pt x="1813949" y="-5472"/>
                  <a:pt x="1936080" y="255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/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57B2E8E8-30A2-4DE4-97B8-2651B72264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7908" y="729899"/>
            <a:ext cx="5800843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B15521-EA38-4ED3-9CD4-EA36C33A0CD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2090737"/>
            <a:ext cx="12188825" cy="4767263"/>
          </a:xfrm>
          <a:custGeom>
            <a:avLst/>
            <a:gdLst>
              <a:gd name="connsiteX0" fmla="*/ 0 w 12188825"/>
              <a:gd name="connsiteY0" fmla="*/ 0 h 4767263"/>
              <a:gd name="connsiteX1" fmla="*/ 1362572 w 12188825"/>
              <a:gd name="connsiteY1" fmla="*/ 1384044 h 4767263"/>
              <a:gd name="connsiteX2" fmla="*/ 3443591 w 12188825"/>
              <a:gd name="connsiteY2" fmla="*/ 1691609 h 4767263"/>
              <a:gd name="connsiteX3" fmla="*/ 6515571 w 12188825"/>
              <a:gd name="connsiteY3" fmla="*/ 2394616 h 4767263"/>
              <a:gd name="connsiteX4" fmla="*/ 9414133 w 12188825"/>
              <a:gd name="connsiteY4" fmla="*/ 3493064 h 4767263"/>
              <a:gd name="connsiteX5" fmla="*/ 11346508 w 12188825"/>
              <a:gd name="connsiteY5" fmla="*/ 3185498 h 4767263"/>
              <a:gd name="connsiteX6" fmla="*/ 12188825 w 12188825"/>
              <a:gd name="connsiteY6" fmla="*/ 3427157 h 4767263"/>
              <a:gd name="connsiteX7" fmla="*/ 12188825 w 12188825"/>
              <a:gd name="connsiteY7" fmla="*/ 4767263 h 4767263"/>
              <a:gd name="connsiteX8" fmla="*/ 0 w 12188825"/>
              <a:gd name="connsiteY8" fmla="*/ 4767263 h 4767263"/>
              <a:gd name="connsiteX9" fmla="*/ 0 w 12188825"/>
              <a:gd name="connsiteY9" fmla="*/ 0 h 476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88825" h="4767263">
                <a:moveTo>
                  <a:pt x="0" y="0"/>
                </a:moveTo>
                <a:cubicBezTo>
                  <a:pt x="297288" y="285596"/>
                  <a:pt x="842317" y="790882"/>
                  <a:pt x="1362572" y="1384044"/>
                </a:cubicBezTo>
                <a:cubicBezTo>
                  <a:pt x="2155341" y="2262802"/>
                  <a:pt x="2650822" y="1845392"/>
                  <a:pt x="3443591" y="1691609"/>
                </a:cubicBezTo>
                <a:cubicBezTo>
                  <a:pt x="4236360" y="1559796"/>
                  <a:pt x="5252096" y="2350678"/>
                  <a:pt x="6515571" y="2394616"/>
                </a:cubicBezTo>
                <a:cubicBezTo>
                  <a:pt x="7779047" y="2438554"/>
                  <a:pt x="8745234" y="3097623"/>
                  <a:pt x="9414133" y="3493064"/>
                </a:cubicBezTo>
                <a:cubicBezTo>
                  <a:pt x="10107806" y="3866536"/>
                  <a:pt x="10603287" y="3251405"/>
                  <a:pt x="11346508" y="3185498"/>
                </a:cubicBezTo>
                <a:cubicBezTo>
                  <a:pt x="11619022" y="3163529"/>
                  <a:pt x="11916311" y="3273374"/>
                  <a:pt x="12188825" y="3427157"/>
                </a:cubicBezTo>
                <a:cubicBezTo>
                  <a:pt x="12188825" y="4767263"/>
                  <a:pt x="12188825" y="4767263"/>
                  <a:pt x="12188825" y="4767263"/>
                </a:cubicBezTo>
                <a:lnTo>
                  <a:pt x="0" y="4767263"/>
                </a:ln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369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B4871A9-0CA1-4399-9A4C-56B31766BCC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3491552"/>
            <a:ext cx="2733156" cy="3366448"/>
          </a:xfrm>
          <a:custGeom>
            <a:avLst/>
            <a:gdLst>
              <a:gd name="T0" fmla="*/ 243 w 243"/>
              <a:gd name="T1" fmla="*/ 0 h 300"/>
              <a:gd name="T2" fmla="*/ 195 w 243"/>
              <a:gd name="T3" fmla="*/ 68 h 300"/>
              <a:gd name="T4" fmla="*/ 82 w 243"/>
              <a:gd name="T5" fmla="*/ 73 h 300"/>
              <a:gd name="T6" fmla="*/ 32 w 243"/>
              <a:gd name="T7" fmla="*/ 197 h 300"/>
              <a:gd name="T8" fmla="*/ 3 w 243"/>
              <a:gd name="T9" fmla="*/ 300 h 300"/>
              <a:gd name="T10" fmla="*/ 243 w 243"/>
              <a:gd name="T11" fmla="*/ 300 h 300"/>
              <a:gd name="T12" fmla="*/ 243 w 243"/>
              <a:gd name="T1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" h="300">
                <a:moveTo>
                  <a:pt x="243" y="0"/>
                </a:moveTo>
                <a:cubicBezTo>
                  <a:pt x="232" y="24"/>
                  <a:pt x="214" y="57"/>
                  <a:pt x="195" y="68"/>
                </a:cubicBezTo>
                <a:cubicBezTo>
                  <a:pt x="164" y="85"/>
                  <a:pt x="111" y="52"/>
                  <a:pt x="82" y="73"/>
                </a:cubicBezTo>
                <a:cubicBezTo>
                  <a:pt x="35" y="106"/>
                  <a:pt x="83" y="147"/>
                  <a:pt x="32" y="197"/>
                </a:cubicBezTo>
                <a:cubicBezTo>
                  <a:pt x="2" y="227"/>
                  <a:pt x="0" y="270"/>
                  <a:pt x="3" y="300"/>
                </a:cubicBezTo>
                <a:cubicBezTo>
                  <a:pt x="243" y="300"/>
                  <a:pt x="243" y="300"/>
                  <a:pt x="243" y="300"/>
                </a:cubicBezTo>
                <a:lnTo>
                  <a:pt x="243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023E89-EE83-4586-94B1-4C0249F9716D}"/>
              </a:ext>
            </a:extLst>
          </p:cNvPr>
          <p:cNvSpPr/>
          <p:nvPr userDrawn="1"/>
        </p:nvSpPr>
        <p:spPr>
          <a:xfrm>
            <a:off x="0" y="729899"/>
            <a:ext cx="5618712" cy="877368"/>
          </a:xfrm>
          <a:custGeom>
            <a:avLst/>
            <a:gdLst>
              <a:gd name="connsiteX0" fmla="*/ 0 w 5618712"/>
              <a:gd name="connsiteY0" fmla="*/ 0 h 877368"/>
              <a:gd name="connsiteX1" fmla="*/ 5180028 w 5618712"/>
              <a:gd name="connsiteY1" fmla="*/ 0 h 877368"/>
              <a:gd name="connsiteX2" fmla="*/ 5618712 w 5618712"/>
              <a:gd name="connsiteY2" fmla="*/ 438684 h 877368"/>
              <a:gd name="connsiteX3" fmla="*/ 5618711 w 5618712"/>
              <a:gd name="connsiteY3" fmla="*/ 438684 h 877368"/>
              <a:gd name="connsiteX4" fmla="*/ 5180027 w 5618712"/>
              <a:gd name="connsiteY4" fmla="*/ 877368 h 877368"/>
              <a:gd name="connsiteX5" fmla="*/ 0 w 5618712"/>
              <a:gd name="connsiteY5" fmla="*/ 877367 h 877368"/>
              <a:gd name="connsiteX6" fmla="*/ 0 w 5618712"/>
              <a:gd name="connsiteY6" fmla="*/ 0 h 87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8712" h="877368">
                <a:moveTo>
                  <a:pt x="0" y="0"/>
                </a:moveTo>
                <a:lnTo>
                  <a:pt x="5180028" y="0"/>
                </a:lnTo>
                <a:cubicBezTo>
                  <a:pt x="5422306" y="0"/>
                  <a:pt x="5618712" y="196406"/>
                  <a:pt x="5618712" y="438684"/>
                </a:cubicBezTo>
                <a:lnTo>
                  <a:pt x="5618711" y="438684"/>
                </a:lnTo>
                <a:cubicBezTo>
                  <a:pt x="5618711" y="680962"/>
                  <a:pt x="5422305" y="877368"/>
                  <a:pt x="5180027" y="877368"/>
                </a:cubicBezTo>
                <a:lnTo>
                  <a:pt x="0" y="87736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1BC09981-37ED-4DBA-B256-716CB43F5F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1844" y="729899"/>
            <a:ext cx="5313283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714102B-9982-4336-9D4B-FCFAC2E6DC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30716" y="2120606"/>
            <a:ext cx="2748667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9C26C25-1918-4EA3-B6B8-199BAB0B71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30716" y="1621322"/>
            <a:ext cx="2748667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2637C399-8A7B-4950-A3F9-5790914186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30716" y="3687048"/>
            <a:ext cx="2748667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89D7E988-C86A-4DF5-A6EA-5F3DACE1A9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30716" y="3187764"/>
            <a:ext cx="2748667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BAFC858-8E8A-442B-AB7A-708931F533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0716" y="5234779"/>
            <a:ext cx="2748667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129AA5B-2862-411A-8003-97F49FF87AD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0716" y="4735495"/>
            <a:ext cx="2748667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20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rai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F7EBF3-8578-41D1-8A7F-28F6F0291C03}"/>
              </a:ext>
            </a:extLst>
          </p:cNvPr>
          <p:cNvSpPr/>
          <p:nvPr userDrawn="1"/>
        </p:nvSpPr>
        <p:spPr>
          <a:xfrm>
            <a:off x="-1" y="1694962"/>
            <a:ext cx="6538294" cy="4987665"/>
          </a:xfrm>
          <a:custGeom>
            <a:avLst/>
            <a:gdLst>
              <a:gd name="connsiteX0" fmla="*/ 5916141 w 6538294"/>
              <a:gd name="connsiteY0" fmla="*/ 1175 h 4987665"/>
              <a:gd name="connsiteX1" fmla="*/ 6138116 w 6538294"/>
              <a:gd name="connsiteY1" fmla="*/ 1155442 h 4987665"/>
              <a:gd name="connsiteX2" fmla="*/ 3089457 w 6538294"/>
              <a:gd name="connsiteY2" fmla="*/ 4403523 h 4987665"/>
              <a:gd name="connsiteX3" fmla="*/ 466192 w 6538294"/>
              <a:gd name="connsiteY3" fmla="*/ 4450940 h 4987665"/>
              <a:gd name="connsiteX4" fmla="*/ 0 w 6538294"/>
              <a:gd name="connsiteY4" fmla="*/ 3977554 h 4987665"/>
              <a:gd name="connsiteX5" fmla="*/ 0 w 6538294"/>
              <a:gd name="connsiteY5" fmla="*/ 749046 h 4987665"/>
              <a:gd name="connsiteX6" fmla="*/ 215847 w 6538294"/>
              <a:gd name="connsiteY6" fmla="*/ 720699 h 4987665"/>
              <a:gd name="connsiteX7" fmla="*/ 5570923 w 6538294"/>
              <a:gd name="connsiteY7" fmla="*/ 17428 h 4987665"/>
              <a:gd name="connsiteX8" fmla="*/ 5916141 w 6538294"/>
              <a:gd name="connsiteY8" fmla="*/ 1175 h 498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8294" h="4987665">
                <a:moveTo>
                  <a:pt x="5916141" y="1175"/>
                </a:moveTo>
                <a:cubicBezTo>
                  <a:pt x="6636994" y="27430"/>
                  <a:pt x="6758482" y="491601"/>
                  <a:pt x="6138116" y="1155442"/>
                </a:cubicBezTo>
                <a:cubicBezTo>
                  <a:pt x="3089457" y="4403523"/>
                  <a:pt x="3089457" y="4403523"/>
                  <a:pt x="3089457" y="4403523"/>
                </a:cubicBezTo>
                <a:cubicBezTo>
                  <a:pt x="2380466" y="5162199"/>
                  <a:pt x="1198815" y="5185907"/>
                  <a:pt x="466192" y="4450940"/>
                </a:cubicBezTo>
                <a:lnTo>
                  <a:pt x="0" y="3977554"/>
                </a:lnTo>
                <a:lnTo>
                  <a:pt x="0" y="749046"/>
                </a:lnTo>
                <a:lnTo>
                  <a:pt x="215847" y="720699"/>
                </a:lnTo>
                <a:cubicBezTo>
                  <a:pt x="5570923" y="17428"/>
                  <a:pt x="5570923" y="17428"/>
                  <a:pt x="5570923" y="17428"/>
                </a:cubicBezTo>
                <a:cubicBezTo>
                  <a:pt x="5697951" y="2610"/>
                  <a:pt x="5813162" y="-2576"/>
                  <a:pt x="5916141" y="117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E3ED23-F356-42A6-8496-544F0EA7F1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13476"/>
            <a:ext cx="5220882" cy="5684671"/>
          </a:xfrm>
          <a:custGeom>
            <a:avLst/>
            <a:gdLst>
              <a:gd name="connsiteX0" fmla="*/ 4554611 w 5220882"/>
              <a:gd name="connsiteY0" fmla="*/ 0 h 5684671"/>
              <a:gd name="connsiteX1" fmla="*/ 5156005 w 5220882"/>
              <a:gd name="connsiteY1" fmla="*/ 1200432 h 5684671"/>
              <a:gd name="connsiteX2" fmla="*/ 4329042 w 5220882"/>
              <a:gd name="connsiteY2" fmla="*/ 4401581 h 5684671"/>
              <a:gd name="connsiteX3" fmla="*/ 2060800 w 5220882"/>
              <a:gd name="connsiteY3" fmla="*/ 5563480 h 5684671"/>
              <a:gd name="connsiteX4" fmla="*/ 0 w 5220882"/>
              <a:gd name="connsiteY4" fmla="*/ 4809047 h 5684671"/>
              <a:gd name="connsiteX5" fmla="*/ 0 w 5220882"/>
              <a:gd name="connsiteY5" fmla="*/ 1939743 h 5684671"/>
              <a:gd name="connsiteX6" fmla="*/ 112683 w 5220882"/>
              <a:gd name="connsiteY6" fmla="*/ 1888596 h 5684671"/>
              <a:gd name="connsiteX7" fmla="*/ 3927374 w 5220882"/>
              <a:gd name="connsiteY7" fmla="*/ 157094 h 5684671"/>
              <a:gd name="connsiteX8" fmla="*/ 4554611 w 5220882"/>
              <a:gd name="connsiteY8" fmla="*/ 0 h 568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0882" h="5684671">
                <a:moveTo>
                  <a:pt x="4554611" y="0"/>
                </a:moveTo>
                <a:cubicBezTo>
                  <a:pt x="5093983" y="0"/>
                  <a:pt x="5350932" y="453497"/>
                  <a:pt x="5156005" y="1200432"/>
                </a:cubicBezTo>
                <a:cubicBezTo>
                  <a:pt x="4329042" y="4401581"/>
                  <a:pt x="4329042" y="4401581"/>
                  <a:pt x="4329042" y="4401581"/>
                </a:cubicBezTo>
                <a:cubicBezTo>
                  <a:pt x="4069139" y="5397494"/>
                  <a:pt x="3053156" y="5942875"/>
                  <a:pt x="2060800" y="5563480"/>
                </a:cubicBezTo>
                <a:lnTo>
                  <a:pt x="0" y="4809047"/>
                </a:lnTo>
                <a:lnTo>
                  <a:pt x="0" y="1939743"/>
                </a:lnTo>
                <a:lnTo>
                  <a:pt x="112683" y="1888596"/>
                </a:lnTo>
                <a:cubicBezTo>
                  <a:pt x="3927374" y="157094"/>
                  <a:pt x="3927374" y="157094"/>
                  <a:pt x="3927374" y="157094"/>
                </a:cubicBezTo>
                <a:cubicBezTo>
                  <a:pt x="4163649" y="50389"/>
                  <a:pt x="4374820" y="1"/>
                  <a:pt x="45546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637162E-9947-4028-AC9C-1B4CBDDF4B48}"/>
              </a:ext>
            </a:extLst>
          </p:cNvPr>
          <p:cNvSpPr/>
          <p:nvPr userDrawn="1"/>
        </p:nvSpPr>
        <p:spPr>
          <a:xfrm>
            <a:off x="5460265" y="729899"/>
            <a:ext cx="5128089" cy="877368"/>
          </a:xfrm>
          <a:custGeom>
            <a:avLst/>
            <a:gdLst>
              <a:gd name="connsiteX0" fmla="*/ 0 w 5128089"/>
              <a:gd name="connsiteY0" fmla="*/ 0 h 877368"/>
              <a:gd name="connsiteX1" fmla="*/ 4689405 w 5128089"/>
              <a:gd name="connsiteY1" fmla="*/ 0 h 877368"/>
              <a:gd name="connsiteX2" fmla="*/ 5128089 w 5128089"/>
              <a:gd name="connsiteY2" fmla="*/ 438684 h 877368"/>
              <a:gd name="connsiteX3" fmla="*/ 5128088 w 5128089"/>
              <a:gd name="connsiteY3" fmla="*/ 438684 h 877368"/>
              <a:gd name="connsiteX4" fmla="*/ 4689404 w 5128089"/>
              <a:gd name="connsiteY4" fmla="*/ 877368 h 877368"/>
              <a:gd name="connsiteX5" fmla="*/ 29104 w 5128089"/>
              <a:gd name="connsiteY5" fmla="*/ 877367 h 877368"/>
              <a:gd name="connsiteX6" fmla="*/ 58877 w 5128089"/>
              <a:gd name="connsiteY6" fmla="*/ 747436 h 877368"/>
              <a:gd name="connsiteX7" fmla="*/ 2247 w 5128089"/>
              <a:gd name="connsiteY7" fmla="*/ 3692 h 877368"/>
              <a:gd name="connsiteX8" fmla="*/ 0 w 5128089"/>
              <a:gd name="connsiteY8" fmla="*/ 0 h 87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8089" h="877368">
                <a:moveTo>
                  <a:pt x="0" y="0"/>
                </a:moveTo>
                <a:lnTo>
                  <a:pt x="4689405" y="0"/>
                </a:lnTo>
                <a:cubicBezTo>
                  <a:pt x="4931683" y="0"/>
                  <a:pt x="5128089" y="196406"/>
                  <a:pt x="5128089" y="438684"/>
                </a:cubicBezTo>
                <a:lnTo>
                  <a:pt x="5128088" y="438684"/>
                </a:lnTo>
                <a:cubicBezTo>
                  <a:pt x="5128088" y="680962"/>
                  <a:pt x="4931682" y="877368"/>
                  <a:pt x="4689404" y="877368"/>
                </a:cubicBezTo>
                <a:lnTo>
                  <a:pt x="29104" y="877367"/>
                </a:lnTo>
                <a:lnTo>
                  <a:pt x="58877" y="747436"/>
                </a:lnTo>
                <a:cubicBezTo>
                  <a:pt x="119735" y="436973"/>
                  <a:pt x="96129" y="184591"/>
                  <a:pt x="2247" y="369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1BC09981-37ED-4DBA-B256-716CB43F5F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7834" y="729899"/>
            <a:ext cx="5005093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4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EFB23E9F-CAC9-4FC8-83C1-961659067254}"/>
              </a:ext>
            </a:extLst>
          </p:cNvPr>
          <p:cNvSpPr>
            <a:spLocks/>
          </p:cNvSpPr>
          <p:nvPr userDrawn="1"/>
        </p:nvSpPr>
        <p:spPr bwMode="auto">
          <a:xfrm>
            <a:off x="-7939" y="0"/>
            <a:ext cx="12196763" cy="6858000"/>
          </a:xfrm>
          <a:custGeom>
            <a:avLst/>
            <a:gdLst>
              <a:gd name="T0" fmla="*/ 0 w 1032"/>
              <a:gd name="T1" fmla="*/ 0 h 649"/>
              <a:gd name="T2" fmla="*/ 0 w 1032"/>
              <a:gd name="T3" fmla="*/ 649 h 649"/>
              <a:gd name="T4" fmla="*/ 138 w 1032"/>
              <a:gd name="T5" fmla="*/ 649 h 649"/>
              <a:gd name="T6" fmla="*/ 188 w 1032"/>
              <a:gd name="T7" fmla="*/ 649 h 649"/>
              <a:gd name="T8" fmla="*/ 196 w 1032"/>
              <a:gd name="T9" fmla="*/ 605 h 649"/>
              <a:gd name="T10" fmla="*/ 409 w 1032"/>
              <a:gd name="T11" fmla="*/ 592 h 649"/>
              <a:gd name="T12" fmla="*/ 413 w 1032"/>
              <a:gd name="T13" fmla="*/ 591 h 649"/>
              <a:gd name="T14" fmla="*/ 414 w 1032"/>
              <a:gd name="T15" fmla="*/ 591 h 649"/>
              <a:gd name="T16" fmla="*/ 421 w 1032"/>
              <a:gd name="T17" fmla="*/ 589 h 649"/>
              <a:gd name="T18" fmla="*/ 421 w 1032"/>
              <a:gd name="T19" fmla="*/ 588 h 649"/>
              <a:gd name="T20" fmla="*/ 428 w 1032"/>
              <a:gd name="T21" fmla="*/ 586 h 649"/>
              <a:gd name="T22" fmla="*/ 429 w 1032"/>
              <a:gd name="T23" fmla="*/ 586 h 649"/>
              <a:gd name="T24" fmla="*/ 435 w 1032"/>
              <a:gd name="T25" fmla="*/ 583 h 649"/>
              <a:gd name="T26" fmla="*/ 439 w 1032"/>
              <a:gd name="T27" fmla="*/ 581 h 649"/>
              <a:gd name="T28" fmla="*/ 439 w 1032"/>
              <a:gd name="T29" fmla="*/ 581 h 649"/>
              <a:gd name="T30" fmla="*/ 462 w 1032"/>
              <a:gd name="T31" fmla="*/ 566 h 649"/>
              <a:gd name="T32" fmla="*/ 463 w 1032"/>
              <a:gd name="T33" fmla="*/ 565 h 649"/>
              <a:gd name="T34" fmla="*/ 466 w 1032"/>
              <a:gd name="T35" fmla="*/ 562 h 649"/>
              <a:gd name="T36" fmla="*/ 467 w 1032"/>
              <a:gd name="T37" fmla="*/ 560 h 649"/>
              <a:gd name="T38" fmla="*/ 603 w 1032"/>
              <a:gd name="T39" fmla="*/ 407 h 649"/>
              <a:gd name="T40" fmla="*/ 840 w 1032"/>
              <a:gd name="T41" fmla="*/ 404 h 649"/>
              <a:gd name="T42" fmla="*/ 1000 w 1032"/>
              <a:gd name="T43" fmla="*/ 370 h 649"/>
              <a:gd name="T44" fmla="*/ 1032 w 1032"/>
              <a:gd name="T45" fmla="*/ 331 h 649"/>
              <a:gd name="T46" fmla="*/ 1032 w 1032"/>
              <a:gd name="T47" fmla="*/ 0 h 649"/>
              <a:gd name="T48" fmla="*/ 0 w 1032"/>
              <a:gd name="T49" fmla="*/ 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2" h="649">
                <a:moveTo>
                  <a:pt x="0" y="0"/>
                </a:moveTo>
                <a:cubicBezTo>
                  <a:pt x="0" y="649"/>
                  <a:pt x="0" y="649"/>
                  <a:pt x="0" y="649"/>
                </a:cubicBezTo>
                <a:cubicBezTo>
                  <a:pt x="138" y="649"/>
                  <a:pt x="138" y="649"/>
                  <a:pt x="138" y="649"/>
                </a:cubicBezTo>
                <a:cubicBezTo>
                  <a:pt x="188" y="649"/>
                  <a:pt x="188" y="649"/>
                  <a:pt x="188" y="649"/>
                </a:cubicBezTo>
                <a:cubicBezTo>
                  <a:pt x="181" y="634"/>
                  <a:pt x="179" y="617"/>
                  <a:pt x="196" y="605"/>
                </a:cubicBezTo>
                <a:cubicBezTo>
                  <a:pt x="229" y="580"/>
                  <a:pt x="330" y="612"/>
                  <a:pt x="409" y="592"/>
                </a:cubicBezTo>
                <a:cubicBezTo>
                  <a:pt x="410" y="592"/>
                  <a:pt x="412" y="591"/>
                  <a:pt x="413" y="591"/>
                </a:cubicBezTo>
                <a:cubicBezTo>
                  <a:pt x="413" y="591"/>
                  <a:pt x="414" y="591"/>
                  <a:pt x="414" y="591"/>
                </a:cubicBezTo>
                <a:cubicBezTo>
                  <a:pt x="416" y="590"/>
                  <a:pt x="419" y="589"/>
                  <a:pt x="421" y="589"/>
                </a:cubicBezTo>
                <a:cubicBezTo>
                  <a:pt x="421" y="589"/>
                  <a:pt x="421" y="589"/>
                  <a:pt x="421" y="588"/>
                </a:cubicBezTo>
                <a:cubicBezTo>
                  <a:pt x="424" y="588"/>
                  <a:pt x="426" y="587"/>
                  <a:pt x="428" y="586"/>
                </a:cubicBezTo>
                <a:cubicBezTo>
                  <a:pt x="429" y="586"/>
                  <a:pt x="429" y="586"/>
                  <a:pt x="429" y="586"/>
                </a:cubicBezTo>
                <a:cubicBezTo>
                  <a:pt x="431" y="585"/>
                  <a:pt x="433" y="584"/>
                  <a:pt x="435" y="583"/>
                </a:cubicBezTo>
                <a:cubicBezTo>
                  <a:pt x="436" y="583"/>
                  <a:pt x="438" y="582"/>
                  <a:pt x="439" y="581"/>
                </a:cubicBezTo>
                <a:cubicBezTo>
                  <a:pt x="439" y="581"/>
                  <a:pt x="439" y="581"/>
                  <a:pt x="439" y="581"/>
                </a:cubicBezTo>
                <a:cubicBezTo>
                  <a:pt x="448" y="577"/>
                  <a:pt x="456" y="571"/>
                  <a:pt x="462" y="566"/>
                </a:cubicBezTo>
                <a:cubicBezTo>
                  <a:pt x="462" y="565"/>
                  <a:pt x="463" y="565"/>
                  <a:pt x="463" y="565"/>
                </a:cubicBezTo>
                <a:cubicBezTo>
                  <a:pt x="464" y="564"/>
                  <a:pt x="465" y="563"/>
                  <a:pt x="466" y="562"/>
                </a:cubicBezTo>
                <a:cubicBezTo>
                  <a:pt x="467" y="561"/>
                  <a:pt x="467" y="561"/>
                  <a:pt x="467" y="560"/>
                </a:cubicBezTo>
                <a:cubicBezTo>
                  <a:pt x="507" y="520"/>
                  <a:pt x="511" y="456"/>
                  <a:pt x="603" y="407"/>
                </a:cubicBezTo>
                <a:cubicBezTo>
                  <a:pt x="668" y="372"/>
                  <a:pt x="758" y="395"/>
                  <a:pt x="840" y="404"/>
                </a:cubicBezTo>
                <a:cubicBezTo>
                  <a:pt x="903" y="411"/>
                  <a:pt x="961" y="410"/>
                  <a:pt x="1000" y="370"/>
                </a:cubicBezTo>
                <a:cubicBezTo>
                  <a:pt x="1012" y="358"/>
                  <a:pt x="1022" y="345"/>
                  <a:pt x="1032" y="331"/>
                </a:cubicBezTo>
                <a:cubicBezTo>
                  <a:pt x="1032" y="0"/>
                  <a:pt x="1032" y="0"/>
                  <a:pt x="1032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A225DE1-8241-408F-B396-490659F690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88825" cy="6882133"/>
          </a:xfrm>
          <a:custGeom>
            <a:avLst/>
            <a:gdLst>
              <a:gd name="connsiteX0" fmla="*/ 0 w 12185650"/>
              <a:gd name="connsiteY0" fmla="*/ 0 h 6882133"/>
              <a:gd name="connsiteX1" fmla="*/ 12185650 w 12185650"/>
              <a:gd name="connsiteY1" fmla="*/ 0 h 6882133"/>
              <a:gd name="connsiteX2" fmla="*/ 12185650 w 12185650"/>
              <a:gd name="connsiteY2" fmla="*/ 4326518 h 6882133"/>
              <a:gd name="connsiteX3" fmla="*/ 9859513 w 12185650"/>
              <a:gd name="connsiteY3" fmla="*/ 4262893 h 6882133"/>
              <a:gd name="connsiteX4" fmla="*/ 5762207 w 12185650"/>
              <a:gd name="connsiteY4" fmla="*/ 5630836 h 6882133"/>
              <a:gd name="connsiteX5" fmla="*/ 1794786 w 12185650"/>
              <a:gd name="connsiteY5" fmla="*/ 6309506 h 6882133"/>
              <a:gd name="connsiteX6" fmla="*/ 1629477 w 12185650"/>
              <a:gd name="connsiteY6" fmla="*/ 6882133 h 6882133"/>
              <a:gd name="connsiteX7" fmla="*/ 0 w 12185650"/>
              <a:gd name="connsiteY7" fmla="*/ 6882133 h 6882133"/>
              <a:gd name="connsiteX8" fmla="*/ 0 w 12185650"/>
              <a:gd name="connsiteY8" fmla="*/ 0 h 688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5650" h="6882133">
                <a:moveTo>
                  <a:pt x="0" y="0"/>
                </a:moveTo>
                <a:lnTo>
                  <a:pt x="12185650" y="0"/>
                </a:lnTo>
                <a:cubicBezTo>
                  <a:pt x="12185650" y="0"/>
                  <a:pt x="12185650" y="0"/>
                  <a:pt x="12185650" y="4326518"/>
                </a:cubicBezTo>
                <a:cubicBezTo>
                  <a:pt x="11666107" y="4559811"/>
                  <a:pt x="10910408" y="4612832"/>
                  <a:pt x="9859513" y="4262893"/>
                </a:cubicBezTo>
                <a:cubicBezTo>
                  <a:pt x="6553329" y="3170659"/>
                  <a:pt x="6506098" y="4273497"/>
                  <a:pt x="5762207" y="5630836"/>
                </a:cubicBezTo>
                <a:cubicBezTo>
                  <a:pt x="5018315" y="6988175"/>
                  <a:pt x="2574101" y="5895942"/>
                  <a:pt x="1794786" y="6309506"/>
                </a:cubicBezTo>
                <a:cubicBezTo>
                  <a:pt x="1464167" y="6489777"/>
                  <a:pt x="1487783" y="6701862"/>
                  <a:pt x="1629477" y="6882133"/>
                </a:cubicBezTo>
                <a:cubicBezTo>
                  <a:pt x="1629477" y="6882133"/>
                  <a:pt x="1629477" y="6882133"/>
                  <a:pt x="0" y="6882133"/>
                </a:cubicBezTo>
                <a:cubicBezTo>
                  <a:pt x="0" y="6882133"/>
                  <a:pt x="0" y="688213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EED83B-09CC-4CB6-A21A-5A83CB1118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657226"/>
            <a:ext cx="6121400" cy="2602243"/>
          </a:xfr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FontTx/>
              <a:buNone/>
              <a:defRPr sz="6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4DF032-E3ED-473E-8F71-3D3AE799D5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1000" y="5253817"/>
            <a:ext cx="4848384" cy="1285096"/>
          </a:xfrm>
        </p:spPr>
        <p:txBody>
          <a:bodyPr anchor="b">
            <a:noAutofit/>
          </a:bodyPr>
          <a:lstStyle>
            <a:lvl1pPr marL="0" indent="0" algn="r">
              <a:buFontTx/>
              <a:buNone/>
              <a:defRPr sz="72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A716FE4-09B9-4AA6-8A49-0AE7EC893D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440" y="3346504"/>
            <a:ext cx="6121399" cy="504056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31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A9451EE-F069-4494-B07B-FAAF7920FF49}"/>
              </a:ext>
            </a:extLst>
          </p:cNvPr>
          <p:cNvSpPr/>
          <p:nvPr userDrawn="1"/>
        </p:nvSpPr>
        <p:spPr>
          <a:xfrm>
            <a:off x="4210833" y="730246"/>
            <a:ext cx="5225552" cy="863600"/>
          </a:xfrm>
          <a:custGeom>
            <a:avLst/>
            <a:gdLst>
              <a:gd name="connsiteX0" fmla="*/ 0 w 5225552"/>
              <a:gd name="connsiteY0" fmla="*/ 0 h 863600"/>
              <a:gd name="connsiteX1" fmla="*/ 4793752 w 5225552"/>
              <a:gd name="connsiteY1" fmla="*/ 0 h 863600"/>
              <a:gd name="connsiteX2" fmla="*/ 5225552 w 5225552"/>
              <a:gd name="connsiteY2" fmla="*/ 431800 h 863600"/>
              <a:gd name="connsiteX3" fmla="*/ 4793752 w 5225552"/>
              <a:gd name="connsiteY3" fmla="*/ 863600 h 863600"/>
              <a:gd name="connsiteX4" fmla="*/ 1235383 w 5225552"/>
              <a:gd name="connsiteY4" fmla="*/ 863600 h 863600"/>
              <a:gd name="connsiteX5" fmla="*/ 1233406 w 5225552"/>
              <a:gd name="connsiteY5" fmla="*/ 859517 h 863600"/>
              <a:gd name="connsiteX6" fmla="*/ 52612 w 5225552"/>
              <a:gd name="connsiteY6" fmla="*/ 16978 h 863600"/>
              <a:gd name="connsiteX7" fmla="*/ 0 w 5225552"/>
              <a:gd name="connsiteY7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5552" h="863600">
                <a:moveTo>
                  <a:pt x="0" y="0"/>
                </a:moveTo>
                <a:lnTo>
                  <a:pt x="4793752" y="0"/>
                </a:lnTo>
                <a:cubicBezTo>
                  <a:pt x="5032229" y="0"/>
                  <a:pt x="5225552" y="193323"/>
                  <a:pt x="5225552" y="431800"/>
                </a:cubicBezTo>
                <a:cubicBezTo>
                  <a:pt x="5225552" y="670277"/>
                  <a:pt x="5032229" y="863600"/>
                  <a:pt x="4793752" y="863600"/>
                </a:cubicBezTo>
                <a:lnTo>
                  <a:pt x="1235383" y="863600"/>
                </a:lnTo>
                <a:lnTo>
                  <a:pt x="1233406" y="859517"/>
                </a:lnTo>
                <a:cubicBezTo>
                  <a:pt x="1030086" y="512280"/>
                  <a:pt x="607922" y="216260"/>
                  <a:pt x="52612" y="1697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9A0313-7F50-442F-AC6F-EA3A52EDF600}"/>
              </a:ext>
            </a:extLst>
          </p:cNvPr>
          <p:cNvSpPr/>
          <p:nvPr userDrawn="1"/>
        </p:nvSpPr>
        <p:spPr>
          <a:xfrm>
            <a:off x="0" y="714604"/>
            <a:ext cx="4865098" cy="5431243"/>
          </a:xfrm>
          <a:custGeom>
            <a:avLst/>
            <a:gdLst>
              <a:gd name="connsiteX0" fmla="*/ 1689739 w 4865098"/>
              <a:gd name="connsiteY0" fmla="*/ 897 h 5431243"/>
              <a:gd name="connsiteX1" fmla="*/ 4283438 w 4865098"/>
              <a:gd name="connsiteY1" fmla="*/ 455657 h 5431243"/>
              <a:gd name="connsiteX2" fmla="*/ 3265909 w 4865098"/>
              <a:gd name="connsiteY2" fmla="*/ 3721282 h 5431243"/>
              <a:gd name="connsiteX3" fmla="*/ 1563503 w 4865098"/>
              <a:gd name="connsiteY3" fmla="*/ 5363871 h 5431243"/>
              <a:gd name="connsiteX4" fmla="*/ 56777 w 4865098"/>
              <a:gd name="connsiteY4" fmla="*/ 3173752 h 5431243"/>
              <a:gd name="connsiteX5" fmla="*/ 0 w 4865098"/>
              <a:gd name="connsiteY5" fmla="*/ 3027858 h 5431243"/>
              <a:gd name="connsiteX6" fmla="*/ 0 w 4865098"/>
              <a:gd name="connsiteY6" fmla="*/ 547280 h 5431243"/>
              <a:gd name="connsiteX7" fmla="*/ 49662 w 4865098"/>
              <a:gd name="connsiteY7" fmla="*/ 491875 h 5431243"/>
              <a:gd name="connsiteX8" fmla="*/ 1074306 w 4865098"/>
              <a:gd name="connsiteY8" fmla="*/ 45010 h 5431243"/>
              <a:gd name="connsiteX9" fmla="*/ 1689739 w 4865098"/>
              <a:gd name="connsiteY9" fmla="*/ 897 h 543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5098" h="5431243">
                <a:moveTo>
                  <a:pt x="1689739" y="897"/>
                </a:moveTo>
                <a:cubicBezTo>
                  <a:pt x="3099888" y="-23431"/>
                  <a:pt x="4283438" y="455657"/>
                  <a:pt x="4283438" y="455657"/>
                </a:cubicBezTo>
                <a:cubicBezTo>
                  <a:pt x="5829300" y="1179179"/>
                  <a:pt x="3872513" y="2196020"/>
                  <a:pt x="3265909" y="3721282"/>
                </a:cubicBezTo>
                <a:cubicBezTo>
                  <a:pt x="2952823" y="4483913"/>
                  <a:pt x="2776712" y="5735409"/>
                  <a:pt x="1563503" y="5363871"/>
                </a:cubicBezTo>
                <a:cubicBezTo>
                  <a:pt x="408999" y="5011888"/>
                  <a:pt x="56777" y="3173752"/>
                  <a:pt x="56777" y="3173752"/>
                </a:cubicBezTo>
                <a:lnTo>
                  <a:pt x="0" y="3027858"/>
                </a:lnTo>
                <a:lnTo>
                  <a:pt x="0" y="547280"/>
                </a:lnTo>
                <a:lnTo>
                  <a:pt x="49662" y="491875"/>
                </a:lnTo>
                <a:cubicBezTo>
                  <a:pt x="273380" y="263453"/>
                  <a:pt x="606512" y="105507"/>
                  <a:pt x="1074306" y="45010"/>
                </a:cubicBezTo>
                <a:cubicBezTo>
                  <a:pt x="1282215" y="18122"/>
                  <a:pt x="1488289" y="4373"/>
                  <a:pt x="1689739" y="897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8900000" scaled="1"/>
          </a:gradFill>
          <a:ln>
            <a:noFill/>
          </a:ln>
          <a:effectLst>
            <a:outerShdw blurRad="508000" dist="3810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E4854B0-DCC6-43B3-B5F2-D412EA97AF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896938"/>
            <a:ext cx="5117392" cy="5114363"/>
          </a:xfrm>
          <a:custGeom>
            <a:avLst/>
            <a:gdLst>
              <a:gd name="connsiteX0" fmla="*/ 1974563 w 5117392"/>
              <a:gd name="connsiteY0" fmla="*/ 0 h 5114363"/>
              <a:gd name="connsiteX1" fmla="*/ 5066890 w 5117392"/>
              <a:gd name="connsiteY1" fmla="*/ 782151 h 5114363"/>
              <a:gd name="connsiteX2" fmla="*/ 3364153 w 5117392"/>
              <a:gd name="connsiteY2" fmla="*/ 3011283 h 5114363"/>
              <a:gd name="connsiteX3" fmla="*/ 1739703 w 5117392"/>
              <a:gd name="connsiteY3" fmla="*/ 5103537 h 5114363"/>
              <a:gd name="connsiteX4" fmla="*/ 49877 w 5117392"/>
              <a:gd name="connsiteY4" fmla="*/ 2989485 h 5114363"/>
              <a:gd name="connsiteX5" fmla="*/ 0 w 5117392"/>
              <a:gd name="connsiteY5" fmla="*/ 2763017 h 5114363"/>
              <a:gd name="connsiteX6" fmla="*/ 0 w 5117392"/>
              <a:gd name="connsiteY6" fmla="*/ 1100547 h 5114363"/>
              <a:gd name="connsiteX7" fmla="*/ 62080 w 5117392"/>
              <a:gd name="connsiteY7" fmla="*/ 962842 h 5114363"/>
              <a:gd name="connsiteX8" fmla="*/ 1974563 w 5117392"/>
              <a:gd name="connsiteY8" fmla="*/ 0 h 51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7392" h="5114363">
                <a:moveTo>
                  <a:pt x="1974563" y="0"/>
                </a:moveTo>
                <a:cubicBezTo>
                  <a:pt x="3990447" y="0"/>
                  <a:pt x="4871173" y="215092"/>
                  <a:pt x="5066890" y="782151"/>
                </a:cubicBezTo>
                <a:cubicBezTo>
                  <a:pt x="5380037" y="1662072"/>
                  <a:pt x="4166593" y="2092255"/>
                  <a:pt x="3364153" y="3011283"/>
                </a:cubicBezTo>
                <a:cubicBezTo>
                  <a:pt x="2816146" y="3637004"/>
                  <a:pt x="2953148" y="4908000"/>
                  <a:pt x="1739703" y="5103537"/>
                </a:cubicBezTo>
                <a:cubicBezTo>
                  <a:pt x="905460" y="5237970"/>
                  <a:pt x="320985" y="4096976"/>
                  <a:pt x="49877" y="2989485"/>
                </a:cubicBezTo>
                <a:lnTo>
                  <a:pt x="0" y="2763017"/>
                </a:lnTo>
                <a:lnTo>
                  <a:pt x="0" y="1100547"/>
                </a:lnTo>
                <a:lnTo>
                  <a:pt x="62080" y="962842"/>
                </a:lnTo>
                <a:cubicBezTo>
                  <a:pt x="290863" y="513516"/>
                  <a:pt x="807601" y="0"/>
                  <a:pt x="19745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9EDDD8D-FFC6-427A-A68C-98E2024FB4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70641" y="697142"/>
            <a:ext cx="5616624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80479EEB-18A4-48ED-9F2E-22F291AD1B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5996" y="2385389"/>
            <a:ext cx="3607979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92081901-8615-4245-BE3A-0FABBBF71F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5996" y="1802849"/>
            <a:ext cx="3607979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AD696BDC-B1A5-4635-96C3-5A384785B5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28406" y="3939532"/>
            <a:ext cx="3607979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41D5706-06D7-43FA-982A-340474592F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28406" y="3356992"/>
            <a:ext cx="3607979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AA769E3-4E3E-459F-AE0A-C8C8B58D60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95056" y="5473778"/>
            <a:ext cx="3607979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D743DE40-ABD3-4C32-AA54-174CB28E8C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95056" y="4891238"/>
            <a:ext cx="3607979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29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FE6492-E48D-44F9-B8E9-2D9DFE29A4D5}"/>
              </a:ext>
            </a:extLst>
          </p:cNvPr>
          <p:cNvSpPr/>
          <p:nvPr userDrawn="1"/>
        </p:nvSpPr>
        <p:spPr>
          <a:xfrm>
            <a:off x="1917948" y="730246"/>
            <a:ext cx="5110253" cy="863600"/>
          </a:xfrm>
          <a:custGeom>
            <a:avLst/>
            <a:gdLst>
              <a:gd name="connsiteX0" fmla="*/ 431800 w 5110253"/>
              <a:gd name="connsiteY0" fmla="*/ 0 h 863600"/>
              <a:gd name="connsiteX1" fmla="*/ 4531406 w 5110253"/>
              <a:gd name="connsiteY1" fmla="*/ 0 h 863600"/>
              <a:gd name="connsiteX2" fmla="*/ 4603701 w 5110253"/>
              <a:gd name="connsiteY2" fmla="*/ 59323 h 863600"/>
              <a:gd name="connsiteX3" fmla="*/ 5106541 w 5110253"/>
              <a:gd name="connsiteY3" fmla="*/ 838602 h 863600"/>
              <a:gd name="connsiteX4" fmla="*/ 5110253 w 5110253"/>
              <a:gd name="connsiteY4" fmla="*/ 863600 h 863600"/>
              <a:gd name="connsiteX5" fmla="*/ 431800 w 5110253"/>
              <a:gd name="connsiteY5" fmla="*/ 863600 h 863600"/>
              <a:gd name="connsiteX6" fmla="*/ 0 w 5110253"/>
              <a:gd name="connsiteY6" fmla="*/ 431800 h 863600"/>
              <a:gd name="connsiteX7" fmla="*/ 431800 w 5110253"/>
              <a:gd name="connsiteY7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0253" h="863600">
                <a:moveTo>
                  <a:pt x="431800" y="0"/>
                </a:moveTo>
                <a:lnTo>
                  <a:pt x="4531406" y="0"/>
                </a:lnTo>
                <a:lnTo>
                  <a:pt x="4603701" y="59323"/>
                </a:lnTo>
                <a:cubicBezTo>
                  <a:pt x="4845033" y="272494"/>
                  <a:pt x="5046192" y="533642"/>
                  <a:pt x="5106541" y="838602"/>
                </a:cubicBezTo>
                <a:lnTo>
                  <a:pt x="5110253" y="863600"/>
                </a:lnTo>
                <a:lnTo>
                  <a:pt x="431800" y="863600"/>
                </a:lnTo>
                <a:cubicBezTo>
                  <a:pt x="193323" y="863600"/>
                  <a:pt x="0" y="670277"/>
                  <a:pt x="0" y="431800"/>
                </a:cubicBezTo>
                <a:cubicBezTo>
                  <a:pt x="0" y="193323"/>
                  <a:pt x="193323" y="0"/>
                  <a:pt x="4318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4DACD346-1807-4FE0-B6DD-DD968B8382BE}"/>
              </a:ext>
            </a:extLst>
          </p:cNvPr>
          <p:cNvSpPr>
            <a:spLocks/>
          </p:cNvSpPr>
          <p:nvPr userDrawn="1"/>
        </p:nvSpPr>
        <p:spPr bwMode="auto">
          <a:xfrm>
            <a:off x="6439143" y="0"/>
            <a:ext cx="5749682" cy="6891338"/>
          </a:xfrm>
          <a:custGeom>
            <a:avLst/>
            <a:gdLst>
              <a:gd name="T0" fmla="*/ 257 w 257"/>
              <a:gd name="T1" fmla="*/ 162 h 308"/>
              <a:gd name="T2" fmla="*/ 200 w 257"/>
              <a:gd name="T3" fmla="*/ 143 h 308"/>
              <a:gd name="T4" fmla="*/ 169 w 257"/>
              <a:gd name="T5" fmla="*/ 54 h 308"/>
              <a:gd name="T6" fmla="*/ 147 w 257"/>
              <a:gd name="T7" fmla="*/ 0 h 308"/>
              <a:gd name="T8" fmla="*/ 0 w 257"/>
              <a:gd name="T9" fmla="*/ 0 h 308"/>
              <a:gd name="T10" fmla="*/ 41 w 257"/>
              <a:gd name="T11" fmla="*/ 146 h 308"/>
              <a:gd name="T12" fmla="*/ 94 w 257"/>
              <a:gd name="T13" fmla="*/ 268 h 308"/>
              <a:gd name="T14" fmla="*/ 65 w 257"/>
              <a:gd name="T15" fmla="*/ 308 h 308"/>
              <a:gd name="T16" fmla="*/ 257 w 257"/>
              <a:gd name="T17" fmla="*/ 308 h 308"/>
              <a:gd name="T18" fmla="*/ 257 w 257"/>
              <a:gd name="T19" fmla="*/ 16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7" h="308">
                <a:moveTo>
                  <a:pt x="257" y="162"/>
                </a:moveTo>
                <a:cubicBezTo>
                  <a:pt x="233" y="178"/>
                  <a:pt x="200" y="143"/>
                  <a:pt x="200" y="143"/>
                </a:cubicBezTo>
                <a:cubicBezTo>
                  <a:pt x="192" y="127"/>
                  <a:pt x="173" y="103"/>
                  <a:pt x="169" y="54"/>
                </a:cubicBezTo>
                <a:cubicBezTo>
                  <a:pt x="167" y="30"/>
                  <a:pt x="157" y="12"/>
                  <a:pt x="147" y="0"/>
                </a:cubicBezTo>
                <a:cubicBezTo>
                  <a:pt x="0" y="0"/>
                  <a:pt x="0" y="0"/>
                  <a:pt x="0" y="0"/>
                </a:cubicBezTo>
                <a:cubicBezTo>
                  <a:pt x="50" y="31"/>
                  <a:pt x="52" y="90"/>
                  <a:pt x="41" y="146"/>
                </a:cubicBezTo>
                <a:cubicBezTo>
                  <a:pt x="28" y="212"/>
                  <a:pt x="92" y="234"/>
                  <a:pt x="94" y="268"/>
                </a:cubicBezTo>
                <a:cubicBezTo>
                  <a:pt x="95" y="285"/>
                  <a:pt x="80" y="299"/>
                  <a:pt x="65" y="308"/>
                </a:cubicBezTo>
                <a:cubicBezTo>
                  <a:pt x="257" y="308"/>
                  <a:pt x="257" y="308"/>
                  <a:pt x="257" y="308"/>
                </a:cubicBezTo>
                <a:lnTo>
                  <a:pt x="257" y="16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8900000" scaled="1"/>
          </a:gradFill>
          <a:ln>
            <a:noFill/>
          </a:ln>
          <a:effectLst>
            <a:outerShdw blurRad="508000" dist="381000" dir="18900000" algn="b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66EA5D9-EEE2-44CB-AA98-1D0C0D8089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5747" y="0"/>
            <a:ext cx="6533078" cy="6891338"/>
          </a:xfrm>
          <a:custGeom>
            <a:avLst/>
            <a:gdLst>
              <a:gd name="connsiteX0" fmla="*/ 0 w 6533078"/>
              <a:gd name="connsiteY0" fmla="*/ 0 h 6891338"/>
              <a:gd name="connsiteX1" fmla="*/ 3400780 w 6533078"/>
              <a:gd name="connsiteY1" fmla="*/ 0 h 6891338"/>
              <a:gd name="connsiteX2" fmla="*/ 4474711 w 6533078"/>
              <a:gd name="connsiteY2" fmla="*/ 1991328 h 6891338"/>
              <a:gd name="connsiteX3" fmla="*/ 5705257 w 6533078"/>
              <a:gd name="connsiteY3" fmla="*/ 3714163 h 6891338"/>
              <a:gd name="connsiteX4" fmla="*/ 6533078 w 6533078"/>
              <a:gd name="connsiteY4" fmla="*/ 4184027 h 6891338"/>
              <a:gd name="connsiteX5" fmla="*/ 6533078 w 6533078"/>
              <a:gd name="connsiteY5" fmla="*/ 6891338 h 6891338"/>
              <a:gd name="connsiteX6" fmla="*/ 3154671 w 6533078"/>
              <a:gd name="connsiteY6" fmla="*/ 6891338 h 6891338"/>
              <a:gd name="connsiteX7" fmla="*/ 2528212 w 6533078"/>
              <a:gd name="connsiteY7" fmla="*/ 4855261 h 6891338"/>
              <a:gd name="connsiteX8" fmla="*/ 1633269 w 6533078"/>
              <a:gd name="connsiteY8" fmla="*/ 1588588 h 6891338"/>
              <a:gd name="connsiteX9" fmla="*/ 0 w 6533078"/>
              <a:gd name="connsiteY9" fmla="*/ 0 h 689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33078" h="6891338">
                <a:moveTo>
                  <a:pt x="0" y="0"/>
                </a:moveTo>
                <a:cubicBezTo>
                  <a:pt x="0" y="0"/>
                  <a:pt x="0" y="0"/>
                  <a:pt x="3400780" y="0"/>
                </a:cubicBezTo>
                <a:cubicBezTo>
                  <a:pt x="4318096" y="536987"/>
                  <a:pt x="4228602" y="1431966"/>
                  <a:pt x="4474711" y="1991328"/>
                </a:cubicBezTo>
                <a:cubicBezTo>
                  <a:pt x="4765567" y="2640188"/>
                  <a:pt x="5347279" y="2886307"/>
                  <a:pt x="5705257" y="3714163"/>
                </a:cubicBezTo>
                <a:cubicBezTo>
                  <a:pt x="5973739" y="4295899"/>
                  <a:pt x="6354089" y="4251150"/>
                  <a:pt x="6533078" y="4184027"/>
                </a:cubicBezTo>
                <a:lnTo>
                  <a:pt x="6533078" y="6891338"/>
                </a:lnTo>
                <a:cubicBezTo>
                  <a:pt x="6533078" y="6891338"/>
                  <a:pt x="6533078" y="6891338"/>
                  <a:pt x="3154671" y="6891338"/>
                </a:cubicBezTo>
                <a:cubicBezTo>
                  <a:pt x="3042803" y="6152981"/>
                  <a:pt x="3781131" y="5727866"/>
                  <a:pt x="2528212" y="4855261"/>
                </a:cubicBezTo>
                <a:cubicBezTo>
                  <a:pt x="1029183" y="3826035"/>
                  <a:pt x="1857005" y="2931056"/>
                  <a:pt x="1633269" y="1588588"/>
                </a:cubicBezTo>
                <a:cubicBezTo>
                  <a:pt x="1476654" y="738358"/>
                  <a:pt x="626459" y="246119"/>
                  <a:pt x="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IN"/>
          </a:p>
        </p:txBody>
      </p:sp>
      <p:sp>
        <p:nvSpPr>
          <p:cNvPr id="7" name="Text Placeholder 25">
            <a:extLst>
              <a:ext uri="{FF2B5EF4-FFF2-40B4-BE49-F238E27FC236}">
                <a16:creationId xmlns:a16="http://schemas.microsoft.com/office/drawing/2014/main" id="{0BDC5C67-D42B-4A21-A338-AE008441F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1844" y="729899"/>
            <a:ext cx="5313283" cy="863947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3E78E7C-1DD7-4B48-9AE8-475EAF740F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49510" y="2385389"/>
            <a:ext cx="3607979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831B9DF-658F-4481-BAA9-D2662BF232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49510" y="1802849"/>
            <a:ext cx="3607979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09DC598-2DAA-4D38-BA46-784B7B6C31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05357" y="3939532"/>
            <a:ext cx="3607979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D52F23F8-A6DC-4579-AB6D-98F60C323F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05357" y="3356992"/>
            <a:ext cx="3607979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E9E3D1A-9E0B-459B-B37A-AB1FB8D5381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968" y="5473778"/>
            <a:ext cx="3607979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573700E7-AD3F-40B8-B132-B98EAE2233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63968" y="4891238"/>
            <a:ext cx="3607979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19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BA2A27F-48B7-487F-A0AC-A53936CC4CE7}"/>
              </a:ext>
            </a:extLst>
          </p:cNvPr>
          <p:cNvSpPr>
            <a:spLocks/>
          </p:cNvSpPr>
          <p:nvPr userDrawn="1"/>
        </p:nvSpPr>
        <p:spPr bwMode="auto">
          <a:xfrm>
            <a:off x="0" y="2641349"/>
            <a:ext cx="2869302" cy="4052991"/>
          </a:xfrm>
          <a:custGeom>
            <a:avLst/>
            <a:gdLst>
              <a:gd name="connsiteX0" fmla="*/ 499760 w 2869302"/>
              <a:gd name="connsiteY0" fmla="*/ 669 h 4052991"/>
              <a:gd name="connsiteX1" fmla="*/ 2435251 w 2869302"/>
              <a:gd name="connsiteY1" fmla="*/ 340027 h 4052991"/>
              <a:gd name="connsiteX2" fmla="*/ 1675942 w 2869302"/>
              <a:gd name="connsiteY2" fmla="*/ 2776956 h 4052991"/>
              <a:gd name="connsiteX3" fmla="*/ 405559 w 2869302"/>
              <a:gd name="connsiteY3" fmla="*/ 4002716 h 4052991"/>
              <a:gd name="connsiteX4" fmla="*/ 109895 w 2869302"/>
              <a:gd name="connsiteY4" fmla="*/ 3857077 h 4052991"/>
              <a:gd name="connsiteX5" fmla="*/ 0 w 2869302"/>
              <a:gd name="connsiteY5" fmla="*/ 3768893 h 4052991"/>
              <a:gd name="connsiteX6" fmla="*/ 0 w 2869302"/>
              <a:gd name="connsiteY6" fmla="*/ 41139 h 4052991"/>
              <a:gd name="connsiteX7" fmla="*/ 40507 w 2869302"/>
              <a:gd name="connsiteY7" fmla="*/ 33587 h 4052991"/>
              <a:gd name="connsiteX8" fmla="*/ 499760 w 2869302"/>
              <a:gd name="connsiteY8" fmla="*/ 669 h 4052991"/>
              <a:gd name="connsiteX0" fmla="*/ 525160 w 2894702"/>
              <a:gd name="connsiteY0" fmla="*/ 669 h 4052991"/>
              <a:gd name="connsiteX1" fmla="*/ 2460651 w 2894702"/>
              <a:gd name="connsiteY1" fmla="*/ 340027 h 4052991"/>
              <a:gd name="connsiteX2" fmla="*/ 1701342 w 2894702"/>
              <a:gd name="connsiteY2" fmla="*/ 2776956 h 4052991"/>
              <a:gd name="connsiteX3" fmla="*/ 430959 w 2894702"/>
              <a:gd name="connsiteY3" fmla="*/ 4002716 h 4052991"/>
              <a:gd name="connsiteX4" fmla="*/ 135295 w 2894702"/>
              <a:gd name="connsiteY4" fmla="*/ 3857077 h 4052991"/>
              <a:gd name="connsiteX5" fmla="*/ 25400 w 2894702"/>
              <a:gd name="connsiteY5" fmla="*/ 3768893 h 4052991"/>
              <a:gd name="connsiteX6" fmla="*/ 0 w 2894702"/>
              <a:gd name="connsiteY6" fmla="*/ 1486151 h 4052991"/>
              <a:gd name="connsiteX7" fmla="*/ 25400 w 2894702"/>
              <a:gd name="connsiteY7" fmla="*/ 41139 h 4052991"/>
              <a:gd name="connsiteX8" fmla="*/ 65907 w 2894702"/>
              <a:gd name="connsiteY8" fmla="*/ 33587 h 4052991"/>
              <a:gd name="connsiteX9" fmla="*/ 525160 w 2894702"/>
              <a:gd name="connsiteY9" fmla="*/ 669 h 4052991"/>
              <a:gd name="connsiteX0" fmla="*/ 0 w 2894702"/>
              <a:gd name="connsiteY0" fmla="*/ 1486151 h 4052991"/>
              <a:gd name="connsiteX1" fmla="*/ 25400 w 2894702"/>
              <a:gd name="connsiteY1" fmla="*/ 41139 h 4052991"/>
              <a:gd name="connsiteX2" fmla="*/ 65907 w 2894702"/>
              <a:gd name="connsiteY2" fmla="*/ 33587 h 4052991"/>
              <a:gd name="connsiteX3" fmla="*/ 525160 w 2894702"/>
              <a:gd name="connsiteY3" fmla="*/ 669 h 4052991"/>
              <a:gd name="connsiteX4" fmla="*/ 2460651 w 2894702"/>
              <a:gd name="connsiteY4" fmla="*/ 340027 h 4052991"/>
              <a:gd name="connsiteX5" fmla="*/ 1701342 w 2894702"/>
              <a:gd name="connsiteY5" fmla="*/ 2776956 h 4052991"/>
              <a:gd name="connsiteX6" fmla="*/ 430959 w 2894702"/>
              <a:gd name="connsiteY6" fmla="*/ 4002716 h 4052991"/>
              <a:gd name="connsiteX7" fmla="*/ 135295 w 2894702"/>
              <a:gd name="connsiteY7" fmla="*/ 3857077 h 4052991"/>
              <a:gd name="connsiteX8" fmla="*/ 25400 w 2894702"/>
              <a:gd name="connsiteY8" fmla="*/ 3768893 h 4052991"/>
              <a:gd name="connsiteX9" fmla="*/ 91440 w 2894702"/>
              <a:gd name="connsiteY9" fmla="*/ 1577591 h 4052991"/>
              <a:gd name="connsiteX0" fmla="*/ 0 w 2894702"/>
              <a:gd name="connsiteY0" fmla="*/ 1486151 h 4052991"/>
              <a:gd name="connsiteX1" fmla="*/ 25400 w 2894702"/>
              <a:gd name="connsiteY1" fmla="*/ 41139 h 4052991"/>
              <a:gd name="connsiteX2" fmla="*/ 65907 w 2894702"/>
              <a:gd name="connsiteY2" fmla="*/ 33587 h 4052991"/>
              <a:gd name="connsiteX3" fmla="*/ 525160 w 2894702"/>
              <a:gd name="connsiteY3" fmla="*/ 669 h 4052991"/>
              <a:gd name="connsiteX4" fmla="*/ 2460651 w 2894702"/>
              <a:gd name="connsiteY4" fmla="*/ 340027 h 4052991"/>
              <a:gd name="connsiteX5" fmla="*/ 1701342 w 2894702"/>
              <a:gd name="connsiteY5" fmla="*/ 2776956 h 4052991"/>
              <a:gd name="connsiteX6" fmla="*/ 430959 w 2894702"/>
              <a:gd name="connsiteY6" fmla="*/ 4002716 h 4052991"/>
              <a:gd name="connsiteX7" fmla="*/ 135295 w 2894702"/>
              <a:gd name="connsiteY7" fmla="*/ 3857077 h 4052991"/>
              <a:gd name="connsiteX8" fmla="*/ 25400 w 2894702"/>
              <a:gd name="connsiteY8" fmla="*/ 3768893 h 4052991"/>
              <a:gd name="connsiteX0" fmla="*/ 0 w 2869302"/>
              <a:gd name="connsiteY0" fmla="*/ 41139 h 4052991"/>
              <a:gd name="connsiteX1" fmla="*/ 40507 w 2869302"/>
              <a:gd name="connsiteY1" fmla="*/ 33587 h 4052991"/>
              <a:gd name="connsiteX2" fmla="*/ 499760 w 2869302"/>
              <a:gd name="connsiteY2" fmla="*/ 669 h 4052991"/>
              <a:gd name="connsiteX3" fmla="*/ 2435251 w 2869302"/>
              <a:gd name="connsiteY3" fmla="*/ 340027 h 4052991"/>
              <a:gd name="connsiteX4" fmla="*/ 1675942 w 2869302"/>
              <a:gd name="connsiteY4" fmla="*/ 2776956 h 4052991"/>
              <a:gd name="connsiteX5" fmla="*/ 405559 w 2869302"/>
              <a:gd name="connsiteY5" fmla="*/ 4002716 h 4052991"/>
              <a:gd name="connsiteX6" fmla="*/ 109895 w 2869302"/>
              <a:gd name="connsiteY6" fmla="*/ 3857077 h 4052991"/>
              <a:gd name="connsiteX7" fmla="*/ 0 w 2869302"/>
              <a:gd name="connsiteY7" fmla="*/ 3768893 h 405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9302" h="4052991">
                <a:moveTo>
                  <a:pt x="0" y="41139"/>
                </a:moveTo>
                <a:lnTo>
                  <a:pt x="40507" y="33587"/>
                </a:lnTo>
                <a:cubicBezTo>
                  <a:pt x="195654" y="13523"/>
                  <a:pt x="349433" y="3262"/>
                  <a:pt x="499760" y="669"/>
                </a:cubicBezTo>
                <a:cubicBezTo>
                  <a:pt x="1552052" y="-17486"/>
                  <a:pt x="2435251" y="340027"/>
                  <a:pt x="2435251" y="340027"/>
                </a:cubicBezTo>
                <a:cubicBezTo>
                  <a:pt x="3588817" y="879946"/>
                  <a:pt x="2128607" y="1638750"/>
                  <a:pt x="1675942" y="2776956"/>
                </a:cubicBezTo>
                <a:cubicBezTo>
                  <a:pt x="1442308" y="3346059"/>
                  <a:pt x="1310889" y="4279971"/>
                  <a:pt x="405559" y="4002716"/>
                </a:cubicBezTo>
                <a:cubicBezTo>
                  <a:pt x="297869" y="3969883"/>
                  <a:pt x="199532" y="3919722"/>
                  <a:pt x="109895" y="3857077"/>
                </a:cubicBezTo>
                <a:lnTo>
                  <a:pt x="0" y="3768893"/>
                </a:lnTo>
              </a:path>
            </a:pathLst>
          </a:cu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5C82834-E4D4-45AC-A47D-0E6297EF4F14}"/>
              </a:ext>
            </a:extLst>
          </p:cNvPr>
          <p:cNvSpPr>
            <a:spLocks/>
          </p:cNvSpPr>
          <p:nvPr userDrawn="1"/>
        </p:nvSpPr>
        <p:spPr bwMode="auto">
          <a:xfrm>
            <a:off x="1" y="2607663"/>
            <a:ext cx="3189967" cy="3818152"/>
          </a:xfrm>
          <a:custGeom>
            <a:avLst/>
            <a:gdLst>
              <a:gd name="connsiteX0" fmla="*/ 845231 w 3189967"/>
              <a:gd name="connsiteY0" fmla="*/ 0 h 3818152"/>
              <a:gd name="connsiteX1" fmla="*/ 3152290 w 3189967"/>
              <a:gd name="connsiteY1" fmla="*/ 583919 h 3818152"/>
              <a:gd name="connsiteX2" fmla="*/ 1881947 w 3189967"/>
              <a:gd name="connsiteY2" fmla="*/ 2248088 h 3818152"/>
              <a:gd name="connsiteX3" fmla="*/ 670011 w 3189967"/>
              <a:gd name="connsiteY3" fmla="*/ 3810070 h 3818152"/>
              <a:gd name="connsiteX4" fmla="*/ 67237 w 3189967"/>
              <a:gd name="connsiteY4" fmla="*/ 3588820 h 3818152"/>
              <a:gd name="connsiteX5" fmla="*/ 0 w 3189967"/>
              <a:gd name="connsiteY5" fmla="*/ 3513939 h 3818152"/>
              <a:gd name="connsiteX6" fmla="*/ 0 w 3189967"/>
              <a:gd name="connsiteY6" fmla="*/ 166759 h 3818152"/>
              <a:gd name="connsiteX7" fmla="*/ 126300 w 3189967"/>
              <a:gd name="connsiteY7" fmla="*/ 111816 h 3818152"/>
              <a:gd name="connsiteX8" fmla="*/ 845231 w 3189967"/>
              <a:gd name="connsiteY8" fmla="*/ 0 h 3818152"/>
              <a:gd name="connsiteX0" fmla="*/ 857932 w 3202668"/>
              <a:gd name="connsiteY0" fmla="*/ 0 h 3818152"/>
              <a:gd name="connsiteX1" fmla="*/ 3164991 w 3202668"/>
              <a:gd name="connsiteY1" fmla="*/ 583919 h 3818152"/>
              <a:gd name="connsiteX2" fmla="*/ 1894648 w 3202668"/>
              <a:gd name="connsiteY2" fmla="*/ 2248088 h 3818152"/>
              <a:gd name="connsiteX3" fmla="*/ 682712 w 3202668"/>
              <a:gd name="connsiteY3" fmla="*/ 3810070 h 3818152"/>
              <a:gd name="connsiteX4" fmla="*/ 79938 w 3202668"/>
              <a:gd name="connsiteY4" fmla="*/ 3588820 h 3818152"/>
              <a:gd name="connsiteX5" fmla="*/ 12701 w 3202668"/>
              <a:gd name="connsiteY5" fmla="*/ 3513939 h 3818152"/>
              <a:gd name="connsiteX6" fmla="*/ 0 w 3202668"/>
              <a:gd name="connsiteY6" fmla="*/ 1367437 h 3818152"/>
              <a:gd name="connsiteX7" fmla="*/ 12701 w 3202668"/>
              <a:gd name="connsiteY7" fmla="*/ 166759 h 3818152"/>
              <a:gd name="connsiteX8" fmla="*/ 139001 w 3202668"/>
              <a:gd name="connsiteY8" fmla="*/ 111816 h 3818152"/>
              <a:gd name="connsiteX9" fmla="*/ 857932 w 3202668"/>
              <a:gd name="connsiteY9" fmla="*/ 0 h 3818152"/>
              <a:gd name="connsiteX0" fmla="*/ 0 w 3202668"/>
              <a:gd name="connsiteY0" fmla="*/ 1367437 h 3818152"/>
              <a:gd name="connsiteX1" fmla="*/ 12701 w 3202668"/>
              <a:gd name="connsiteY1" fmla="*/ 166759 h 3818152"/>
              <a:gd name="connsiteX2" fmla="*/ 139001 w 3202668"/>
              <a:gd name="connsiteY2" fmla="*/ 111816 h 3818152"/>
              <a:gd name="connsiteX3" fmla="*/ 857932 w 3202668"/>
              <a:gd name="connsiteY3" fmla="*/ 0 h 3818152"/>
              <a:gd name="connsiteX4" fmla="*/ 3164991 w 3202668"/>
              <a:gd name="connsiteY4" fmla="*/ 583919 h 3818152"/>
              <a:gd name="connsiteX5" fmla="*/ 1894648 w 3202668"/>
              <a:gd name="connsiteY5" fmla="*/ 2248088 h 3818152"/>
              <a:gd name="connsiteX6" fmla="*/ 682712 w 3202668"/>
              <a:gd name="connsiteY6" fmla="*/ 3810070 h 3818152"/>
              <a:gd name="connsiteX7" fmla="*/ 79938 w 3202668"/>
              <a:gd name="connsiteY7" fmla="*/ 3588820 h 3818152"/>
              <a:gd name="connsiteX8" fmla="*/ 12701 w 3202668"/>
              <a:gd name="connsiteY8" fmla="*/ 3513939 h 3818152"/>
              <a:gd name="connsiteX9" fmla="*/ 91440 w 3202668"/>
              <a:gd name="connsiteY9" fmla="*/ 1458877 h 3818152"/>
              <a:gd name="connsiteX0" fmla="*/ 0 w 3202668"/>
              <a:gd name="connsiteY0" fmla="*/ 1367437 h 3818152"/>
              <a:gd name="connsiteX1" fmla="*/ 12701 w 3202668"/>
              <a:gd name="connsiteY1" fmla="*/ 166759 h 3818152"/>
              <a:gd name="connsiteX2" fmla="*/ 139001 w 3202668"/>
              <a:gd name="connsiteY2" fmla="*/ 111816 h 3818152"/>
              <a:gd name="connsiteX3" fmla="*/ 857932 w 3202668"/>
              <a:gd name="connsiteY3" fmla="*/ 0 h 3818152"/>
              <a:gd name="connsiteX4" fmla="*/ 3164991 w 3202668"/>
              <a:gd name="connsiteY4" fmla="*/ 583919 h 3818152"/>
              <a:gd name="connsiteX5" fmla="*/ 1894648 w 3202668"/>
              <a:gd name="connsiteY5" fmla="*/ 2248088 h 3818152"/>
              <a:gd name="connsiteX6" fmla="*/ 682712 w 3202668"/>
              <a:gd name="connsiteY6" fmla="*/ 3810070 h 3818152"/>
              <a:gd name="connsiteX7" fmla="*/ 79938 w 3202668"/>
              <a:gd name="connsiteY7" fmla="*/ 3588820 h 3818152"/>
              <a:gd name="connsiteX8" fmla="*/ 12701 w 3202668"/>
              <a:gd name="connsiteY8" fmla="*/ 3513939 h 3818152"/>
              <a:gd name="connsiteX0" fmla="*/ 0 w 3189967"/>
              <a:gd name="connsiteY0" fmla="*/ 166759 h 3818152"/>
              <a:gd name="connsiteX1" fmla="*/ 126300 w 3189967"/>
              <a:gd name="connsiteY1" fmla="*/ 111816 h 3818152"/>
              <a:gd name="connsiteX2" fmla="*/ 845231 w 3189967"/>
              <a:gd name="connsiteY2" fmla="*/ 0 h 3818152"/>
              <a:gd name="connsiteX3" fmla="*/ 3152290 w 3189967"/>
              <a:gd name="connsiteY3" fmla="*/ 583919 h 3818152"/>
              <a:gd name="connsiteX4" fmla="*/ 1881947 w 3189967"/>
              <a:gd name="connsiteY4" fmla="*/ 2248088 h 3818152"/>
              <a:gd name="connsiteX5" fmla="*/ 670011 w 3189967"/>
              <a:gd name="connsiteY5" fmla="*/ 3810070 h 3818152"/>
              <a:gd name="connsiteX6" fmla="*/ 67237 w 3189967"/>
              <a:gd name="connsiteY6" fmla="*/ 3588820 h 3818152"/>
              <a:gd name="connsiteX7" fmla="*/ 0 w 3189967"/>
              <a:gd name="connsiteY7" fmla="*/ 3513939 h 38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9967" h="3818152">
                <a:moveTo>
                  <a:pt x="0" y="166759"/>
                </a:moveTo>
                <a:lnTo>
                  <a:pt x="126300" y="111816"/>
                </a:lnTo>
                <a:cubicBezTo>
                  <a:pt x="318716" y="42596"/>
                  <a:pt x="555023" y="0"/>
                  <a:pt x="845231" y="0"/>
                </a:cubicBezTo>
                <a:cubicBezTo>
                  <a:pt x="2349200" y="0"/>
                  <a:pt x="3006273" y="160578"/>
                  <a:pt x="3152290" y="583919"/>
                </a:cubicBezTo>
                <a:cubicBezTo>
                  <a:pt x="3385916" y="1240828"/>
                  <a:pt x="2480614" y="1561983"/>
                  <a:pt x="1881947" y="2248088"/>
                </a:cubicBezTo>
                <a:cubicBezTo>
                  <a:pt x="1473101" y="2715223"/>
                  <a:pt x="1575313" y="3664091"/>
                  <a:pt x="670011" y="3810070"/>
                </a:cubicBezTo>
                <a:cubicBezTo>
                  <a:pt x="443686" y="3846565"/>
                  <a:pt x="242000" y="3757153"/>
                  <a:pt x="67237" y="3588820"/>
                </a:cubicBezTo>
                <a:lnTo>
                  <a:pt x="0" y="3513939"/>
                </a:lnTo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C76DDC-ADFF-4C3A-BA10-B85ABC9AC1B9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10043616" y="63623"/>
            <a:ext cx="2208831" cy="2081587"/>
          </a:xfrm>
          <a:custGeom>
            <a:avLst/>
            <a:gdLst>
              <a:gd name="connsiteX0" fmla="*/ 1504758 w 2208831"/>
              <a:gd name="connsiteY0" fmla="*/ 669 h 2081587"/>
              <a:gd name="connsiteX1" fmla="*/ 2150912 w 2208831"/>
              <a:gd name="connsiteY1" fmla="*/ 33534 h 2081587"/>
              <a:gd name="connsiteX2" fmla="*/ 2208831 w 2208831"/>
              <a:gd name="connsiteY2" fmla="*/ 41288 h 2081587"/>
              <a:gd name="connsiteX3" fmla="*/ 2208831 w 2208831"/>
              <a:gd name="connsiteY3" fmla="*/ 2081587 h 2081587"/>
              <a:gd name="connsiteX4" fmla="*/ 178836 w 2208831"/>
              <a:gd name="connsiteY4" fmla="*/ 2081587 h 2081587"/>
              <a:gd name="connsiteX5" fmla="*/ 137951 w 2208831"/>
              <a:gd name="connsiteY5" fmla="*/ 1960409 h 2081587"/>
              <a:gd name="connsiteX6" fmla="*/ 1045505 w 2208831"/>
              <a:gd name="connsiteY6" fmla="*/ 33587 h 2081587"/>
              <a:gd name="connsiteX7" fmla="*/ 1504758 w 2208831"/>
              <a:gd name="connsiteY7" fmla="*/ 669 h 2081587"/>
              <a:gd name="connsiteX0" fmla="*/ 2208831 w 2300271"/>
              <a:gd name="connsiteY0" fmla="*/ 2081587 h 2173027"/>
              <a:gd name="connsiteX1" fmla="*/ 178836 w 2300271"/>
              <a:gd name="connsiteY1" fmla="*/ 2081587 h 2173027"/>
              <a:gd name="connsiteX2" fmla="*/ 137951 w 2300271"/>
              <a:gd name="connsiteY2" fmla="*/ 1960409 h 2173027"/>
              <a:gd name="connsiteX3" fmla="*/ 1045505 w 2300271"/>
              <a:gd name="connsiteY3" fmla="*/ 33587 h 2173027"/>
              <a:gd name="connsiteX4" fmla="*/ 1504758 w 2300271"/>
              <a:gd name="connsiteY4" fmla="*/ 669 h 2173027"/>
              <a:gd name="connsiteX5" fmla="*/ 2150912 w 2300271"/>
              <a:gd name="connsiteY5" fmla="*/ 33534 h 2173027"/>
              <a:gd name="connsiteX6" fmla="*/ 2208831 w 2300271"/>
              <a:gd name="connsiteY6" fmla="*/ 41288 h 2173027"/>
              <a:gd name="connsiteX7" fmla="*/ 2300271 w 2300271"/>
              <a:gd name="connsiteY7" fmla="*/ 2173027 h 2173027"/>
              <a:gd name="connsiteX0" fmla="*/ 2208831 w 2208831"/>
              <a:gd name="connsiteY0" fmla="*/ 2081587 h 2081587"/>
              <a:gd name="connsiteX1" fmla="*/ 178836 w 2208831"/>
              <a:gd name="connsiteY1" fmla="*/ 2081587 h 2081587"/>
              <a:gd name="connsiteX2" fmla="*/ 137951 w 2208831"/>
              <a:gd name="connsiteY2" fmla="*/ 1960409 h 2081587"/>
              <a:gd name="connsiteX3" fmla="*/ 1045505 w 2208831"/>
              <a:gd name="connsiteY3" fmla="*/ 33587 h 2081587"/>
              <a:gd name="connsiteX4" fmla="*/ 1504758 w 2208831"/>
              <a:gd name="connsiteY4" fmla="*/ 669 h 2081587"/>
              <a:gd name="connsiteX5" fmla="*/ 2150912 w 2208831"/>
              <a:gd name="connsiteY5" fmla="*/ 33534 h 2081587"/>
              <a:gd name="connsiteX6" fmla="*/ 2208831 w 2208831"/>
              <a:gd name="connsiteY6" fmla="*/ 41288 h 2081587"/>
              <a:gd name="connsiteX0" fmla="*/ 178836 w 2208831"/>
              <a:gd name="connsiteY0" fmla="*/ 2081587 h 2081587"/>
              <a:gd name="connsiteX1" fmla="*/ 137951 w 2208831"/>
              <a:gd name="connsiteY1" fmla="*/ 1960409 h 2081587"/>
              <a:gd name="connsiteX2" fmla="*/ 1045505 w 2208831"/>
              <a:gd name="connsiteY2" fmla="*/ 33587 h 2081587"/>
              <a:gd name="connsiteX3" fmla="*/ 1504758 w 2208831"/>
              <a:gd name="connsiteY3" fmla="*/ 669 h 2081587"/>
              <a:gd name="connsiteX4" fmla="*/ 2150912 w 2208831"/>
              <a:gd name="connsiteY4" fmla="*/ 33534 h 2081587"/>
              <a:gd name="connsiteX5" fmla="*/ 2208831 w 2208831"/>
              <a:gd name="connsiteY5" fmla="*/ 41288 h 208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8831" h="2081587">
                <a:moveTo>
                  <a:pt x="178836" y="2081587"/>
                </a:moveTo>
                <a:lnTo>
                  <a:pt x="137951" y="1960409"/>
                </a:lnTo>
                <a:cubicBezTo>
                  <a:pt x="-153920" y="1018346"/>
                  <a:pt x="-40526" y="174040"/>
                  <a:pt x="1045505" y="33587"/>
                </a:cubicBezTo>
                <a:cubicBezTo>
                  <a:pt x="1200652" y="13523"/>
                  <a:pt x="1354431" y="3263"/>
                  <a:pt x="1504758" y="669"/>
                </a:cubicBezTo>
                <a:cubicBezTo>
                  <a:pt x="1730250" y="-3221"/>
                  <a:pt x="1947976" y="10138"/>
                  <a:pt x="2150912" y="33534"/>
                </a:cubicBezTo>
                <a:lnTo>
                  <a:pt x="2208831" y="41288"/>
                </a:lnTo>
              </a:path>
            </a:pathLst>
          </a:cu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B0A376-3816-4F94-BD8D-49149C7D9C99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10170106" y="-96553"/>
            <a:ext cx="1922165" cy="2115272"/>
          </a:xfrm>
          <a:custGeom>
            <a:avLst/>
            <a:gdLst>
              <a:gd name="connsiteX0" fmla="*/ 1563563 w 1922165"/>
              <a:gd name="connsiteY0" fmla="*/ 0 h 2115272"/>
              <a:gd name="connsiteX1" fmla="*/ 1835715 w 1922165"/>
              <a:gd name="connsiteY1" fmla="*/ 1907 h 2115272"/>
              <a:gd name="connsiteX2" fmla="*/ 1922165 w 1922165"/>
              <a:gd name="connsiteY2" fmla="*/ 3898 h 2115272"/>
              <a:gd name="connsiteX3" fmla="*/ 1922165 w 1922165"/>
              <a:gd name="connsiteY3" fmla="*/ 2115272 h 2115272"/>
              <a:gd name="connsiteX4" fmla="*/ 101982 w 1922165"/>
              <a:gd name="connsiteY4" fmla="*/ 2115272 h 2115272"/>
              <a:gd name="connsiteX5" fmla="*/ 78302 w 1922165"/>
              <a:gd name="connsiteY5" fmla="*/ 2007677 h 2115272"/>
              <a:gd name="connsiteX6" fmla="*/ 1187 w 1922165"/>
              <a:gd name="connsiteY6" fmla="*/ 1211632 h 2115272"/>
              <a:gd name="connsiteX7" fmla="*/ 1563563 w 1922165"/>
              <a:gd name="connsiteY7" fmla="*/ 0 h 2115272"/>
              <a:gd name="connsiteX0" fmla="*/ 1922165 w 2013605"/>
              <a:gd name="connsiteY0" fmla="*/ 2115272 h 2206712"/>
              <a:gd name="connsiteX1" fmla="*/ 101982 w 2013605"/>
              <a:gd name="connsiteY1" fmla="*/ 2115272 h 2206712"/>
              <a:gd name="connsiteX2" fmla="*/ 78302 w 2013605"/>
              <a:gd name="connsiteY2" fmla="*/ 2007677 h 2206712"/>
              <a:gd name="connsiteX3" fmla="*/ 1187 w 2013605"/>
              <a:gd name="connsiteY3" fmla="*/ 1211632 h 2206712"/>
              <a:gd name="connsiteX4" fmla="*/ 1563563 w 2013605"/>
              <a:gd name="connsiteY4" fmla="*/ 0 h 2206712"/>
              <a:gd name="connsiteX5" fmla="*/ 1835715 w 2013605"/>
              <a:gd name="connsiteY5" fmla="*/ 1907 h 2206712"/>
              <a:gd name="connsiteX6" fmla="*/ 1922165 w 2013605"/>
              <a:gd name="connsiteY6" fmla="*/ 3898 h 2206712"/>
              <a:gd name="connsiteX7" fmla="*/ 2013605 w 2013605"/>
              <a:gd name="connsiteY7" fmla="*/ 2206712 h 2206712"/>
              <a:gd name="connsiteX0" fmla="*/ 1922165 w 1922165"/>
              <a:gd name="connsiteY0" fmla="*/ 2115272 h 2115272"/>
              <a:gd name="connsiteX1" fmla="*/ 101982 w 1922165"/>
              <a:gd name="connsiteY1" fmla="*/ 2115272 h 2115272"/>
              <a:gd name="connsiteX2" fmla="*/ 78302 w 1922165"/>
              <a:gd name="connsiteY2" fmla="*/ 2007677 h 2115272"/>
              <a:gd name="connsiteX3" fmla="*/ 1187 w 1922165"/>
              <a:gd name="connsiteY3" fmla="*/ 1211632 h 2115272"/>
              <a:gd name="connsiteX4" fmla="*/ 1563563 w 1922165"/>
              <a:gd name="connsiteY4" fmla="*/ 0 h 2115272"/>
              <a:gd name="connsiteX5" fmla="*/ 1835715 w 1922165"/>
              <a:gd name="connsiteY5" fmla="*/ 1907 h 2115272"/>
              <a:gd name="connsiteX6" fmla="*/ 1922165 w 1922165"/>
              <a:gd name="connsiteY6" fmla="*/ 3898 h 2115272"/>
              <a:gd name="connsiteX0" fmla="*/ 101982 w 1922165"/>
              <a:gd name="connsiteY0" fmla="*/ 2115272 h 2115272"/>
              <a:gd name="connsiteX1" fmla="*/ 78302 w 1922165"/>
              <a:gd name="connsiteY1" fmla="*/ 2007677 h 2115272"/>
              <a:gd name="connsiteX2" fmla="*/ 1187 w 1922165"/>
              <a:gd name="connsiteY2" fmla="*/ 1211632 h 2115272"/>
              <a:gd name="connsiteX3" fmla="*/ 1563563 w 1922165"/>
              <a:gd name="connsiteY3" fmla="*/ 0 h 2115272"/>
              <a:gd name="connsiteX4" fmla="*/ 1835715 w 1922165"/>
              <a:gd name="connsiteY4" fmla="*/ 1907 h 2115272"/>
              <a:gd name="connsiteX5" fmla="*/ 1922165 w 1922165"/>
              <a:gd name="connsiteY5" fmla="*/ 3898 h 211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165" h="2115272">
                <a:moveTo>
                  <a:pt x="101982" y="2115272"/>
                </a:moveTo>
                <a:lnTo>
                  <a:pt x="78302" y="2007677"/>
                </a:lnTo>
                <a:cubicBezTo>
                  <a:pt x="20352" y="1711613"/>
                  <a:pt x="-6114" y="1430602"/>
                  <a:pt x="1187" y="1211632"/>
                </a:cubicBezTo>
                <a:cubicBezTo>
                  <a:pt x="1187" y="1211632"/>
                  <a:pt x="15789" y="0"/>
                  <a:pt x="1563563" y="0"/>
                </a:cubicBezTo>
                <a:lnTo>
                  <a:pt x="1835715" y="1907"/>
                </a:lnTo>
                <a:lnTo>
                  <a:pt x="1922165" y="3898"/>
                </a:lnTo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D08360-6210-4B2F-9605-0222E4601750}"/>
              </a:ext>
            </a:extLst>
          </p:cNvPr>
          <p:cNvSpPr/>
          <p:nvPr userDrawn="1"/>
        </p:nvSpPr>
        <p:spPr>
          <a:xfrm>
            <a:off x="7160142" y="1253455"/>
            <a:ext cx="2947988" cy="5604544"/>
          </a:xfrm>
          <a:custGeom>
            <a:avLst/>
            <a:gdLst>
              <a:gd name="connsiteX0" fmla="*/ 404517 w 2947988"/>
              <a:gd name="connsiteY0" fmla="*/ 0 h 5604544"/>
              <a:gd name="connsiteX1" fmla="*/ 2543471 w 2947988"/>
              <a:gd name="connsiteY1" fmla="*/ 0 h 5604544"/>
              <a:gd name="connsiteX2" fmla="*/ 2896038 w 2947988"/>
              <a:gd name="connsiteY2" fmla="*/ 352552 h 5604544"/>
              <a:gd name="connsiteX3" fmla="*/ 2896038 w 2947988"/>
              <a:gd name="connsiteY3" fmla="*/ 940601 h 5604544"/>
              <a:gd name="connsiteX4" fmla="*/ 2901579 w 2947988"/>
              <a:gd name="connsiteY4" fmla="*/ 940601 h 5604544"/>
              <a:gd name="connsiteX5" fmla="*/ 2947988 w 2947988"/>
              <a:gd name="connsiteY5" fmla="*/ 986315 h 5604544"/>
              <a:gd name="connsiteX6" fmla="*/ 2947988 w 2947988"/>
              <a:gd name="connsiteY6" fmla="*/ 1642242 h 5604544"/>
              <a:gd name="connsiteX7" fmla="*/ 2901579 w 2947988"/>
              <a:gd name="connsiteY7" fmla="*/ 1688648 h 5604544"/>
              <a:gd name="connsiteX8" fmla="*/ 2896038 w 2947988"/>
              <a:gd name="connsiteY8" fmla="*/ 1688648 h 5604544"/>
              <a:gd name="connsiteX9" fmla="*/ 2896038 w 2947988"/>
              <a:gd name="connsiteY9" fmla="*/ 5595811 h 5604544"/>
              <a:gd name="connsiteX10" fmla="*/ 2895157 w 2947988"/>
              <a:gd name="connsiteY10" fmla="*/ 5604544 h 5604544"/>
              <a:gd name="connsiteX11" fmla="*/ 52831 w 2947988"/>
              <a:gd name="connsiteY11" fmla="*/ 5604544 h 5604544"/>
              <a:gd name="connsiteX12" fmla="*/ 51950 w 2947988"/>
              <a:gd name="connsiteY12" fmla="*/ 5595811 h 5604544"/>
              <a:gd name="connsiteX13" fmla="*/ 51950 w 2947988"/>
              <a:gd name="connsiteY13" fmla="*/ 2034966 h 5604544"/>
              <a:gd name="connsiteX14" fmla="*/ 46409 w 2947988"/>
              <a:gd name="connsiteY14" fmla="*/ 2034966 h 5604544"/>
              <a:gd name="connsiteX15" fmla="*/ 0 w 2947988"/>
              <a:gd name="connsiteY15" fmla="*/ 1988560 h 5604544"/>
              <a:gd name="connsiteX16" fmla="*/ 0 w 2947988"/>
              <a:gd name="connsiteY16" fmla="*/ 1581982 h 5604544"/>
              <a:gd name="connsiteX17" fmla="*/ 46409 w 2947988"/>
              <a:gd name="connsiteY17" fmla="*/ 1536268 h 5604544"/>
              <a:gd name="connsiteX18" fmla="*/ 51950 w 2947988"/>
              <a:gd name="connsiteY18" fmla="*/ 1536268 h 5604544"/>
              <a:gd name="connsiteX19" fmla="*/ 51950 w 2947988"/>
              <a:gd name="connsiteY19" fmla="*/ 1439299 h 5604544"/>
              <a:gd name="connsiteX20" fmla="*/ 46409 w 2947988"/>
              <a:gd name="connsiteY20" fmla="*/ 1439299 h 5604544"/>
              <a:gd name="connsiteX21" fmla="*/ 0 w 2947988"/>
              <a:gd name="connsiteY21" fmla="*/ 1392892 h 5604544"/>
              <a:gd name="connsiteX22" fmla="*/ 0 w 2947988"/>
              <a:gd name="connsiteY22" fmla="*/ 986315 h 5604544"/>
              <a:gd name="connsiteX23" fmla="*/ 46409 w 2947988"/>
              <a:gd name="connsiteY23" fmla="*/ 940601 h 5604544"/>
              <a:gd name="connsiteX24" fmla="*/ 51950 w 2947988"/>
              <a:gd name="connsiteY24" fmla="*/ 940601 h 5604544"/>
              <a:gd name="connsiteX25" fmla="*/ 51950 w 2947988"/>
              <a:gd name="connsiteY25" fmla="*/ 352552 h 5604544"/>
              <a:gd name="connsiteX26" fmla="*/ 404517 w 2947988"/>
              <a:gd name="connsiteY26" fmla="*/ 0 h 5604544"/>
              <a:gd name="connsiteX27" fmla="*/ 442270 w 2947988"/>
              <a:gd name="connsiteY27" fmla="*/ 96712 h 5604544"/>
              <a:gd name="connsiteX28" fmla="*/ 155575 w 2947988"/>
              <a:gd name="connsiteY28" fmla="*/ 382971 h 5604544"/>
              <a:gd name="connsiteX29" fmla="*/ 155575 w 2947988"/>
              <a:gd name="connsiteY29" fmla="*/ 5574354 h 5604544"/>
              <a:gd name="connsiteX30" fmla="*/ 158615 w 2947988"/>
              <a:gd name="connsiteY30" fmla="*/ 5604543 h 5604544"/>
              <a:gd name="connsiteX31" fmla="*/ 2790961 w 2947988"/>
              <a:gd name="connsiteY31" fmla="*/ 5604543 h 5604544"/>
              <a:gd name="connsiteX32" fmla="*/ 2794000 w 2947988"/>
              <a:gd name="connsiteY32" fmla="*/ 5574354 h 5604544"/>
              <a:gd name="connsiteX33" fmla="*/ 2794000 w 2947988"/>
              <a:gd name="connsiteY33" fmla="*/ 382971 h 5604544"/>
              <a:gd name="connsiteX34" fmla="*/ 2507305 w 2947988"/>
              <a:gd name="connsiteY34" fmla="*/ 96712 h 5604544"/>
              <a:gd name="connsiteX35" fmla="*/ 442270 w 2947988"/>
              <a:gd name="connsiteY35" fmla="*/ 96712 h 560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47988" h="5604544">
                <a:moveTo>
                  <a:pt x="404517" y="0"/>
                </a:moveTo>
                <a:cubicBezTo>
                  <a:pt x="404517" y="0"/>
                  <a:pt x="404517" y="0"/>
                  <a:pt x="2543471" y="0"/>
                </a:cubicBezTo>
                <a:cubicBezTo>
                  <a:pt x="2738110" y="0"/>
                  <a:pt x="2896038" y="157921"/>
                  <a:pt x="2896038" y="352552"/>
                </a:cubicBezTo>
                <a:cubicBezTo>
                  <a:pt x="2896038" y="352552"/>
                  <a:pt x="2896038" y="352552"/>
                  <a:pt x="2896038" y="940601"/>
                </a:cubicBezTo>
                <a:cubicBezTo>
                  <a:pt x="2896038" y="940601"/>
                  <a:pt x="2896038" y="940601"/>
                  <a:pt x="2901579" y="940601"/>
                </a:cubicBezTo>
                <a:cubicBezTo>
                  <a:pt x="2927208" y="940601"/>
                  <a:pt x="2947988" y="961380"/>
                  <a:pt x="2947988" y="986315"/>
                </a:cubicBezTo>
                <a:cubicBezTo>
                  <a:pt x="2947988" y="986315"/>
                  <a:pt x="2947988" y="986315"/>
                  <a:pt x="2947988" y="1642242"/>
                </a:cubicBezTo>
                <a:cubicBezTo>
                  <a:pt x="2947988" y="1667869"/>
                  <a:pt x="2927208" y="1688648"/>
                  <a:pt x="2901579" y="1688648"/>
                </a:cubicBezTo>
                <a:cubicBezTo>
                  <a:pt x="2901579" y="1688648"/>
                  <a:pt x="2901579" y="1688648"/>
                  <a:pt x="2896038" y="1688648"/>
                </a:cubicBezTo>
                <a:cubicBezTo>
                  <a:pt x="2896038" y="1688648"/>
                  <a:pt x="2896038" y="1688648"/>
                  <a:pt x="2896038" y="5595811"/>
                </a:cubicBezTo>
                <a:lnTo>
                  <a:pt x="2895157" y="5604544"/>
                </a:lnTo>
                <a:lnTo>
                  <a:pt x="52831" y="5604544"/>
                </a:lnTo>
                <a:lnTo>
                  <a:pt x="51950" y="5595811"/>
                </a:lnTo>
                <a:cubicBezTo>
                  <a:pt x="51950" y="5595811"/>
                  <a:pt x="51950" y="5595811"/>
                  <a:pt x="51950" y="2034966"/>
                </a:cubicBezTo>
                <a:cubicBezTo>
                  <a:pt x="51950" y="2034966"/>
                  <a:pt x="51950" y="2034966"/>
                  <a:pt x="46409" y="2034966"/>
                </a:cubicBezTo>
                <a:cubicBezTo>
                  <a:pt x="20780" y="2034966"/>
                  <a:pt x="0" y="2014187"/>
                  <a:pt x="0" y="1988560"/>
                </a:cubicBezTo>
                <a:cubicBezTo>
                  <a:pt x="0" y="1988560"/>
                  <a:pt x="0" y="1988560"/>
                  <a:pt x="0" y="1581982"/>
                </a:cubicBezTo>
                <a:cubicBezTo>
                  <a:pt x="0" y="1557047"/>
                  <a:pt x="20780" y="1536268"/>
                  <a:pt x="46409" y="1536268"/>
                </a:cubicBezTo>
                <a:cubicBezTo>
                  <a:pt x="46409" y="1536268"/>
                  <a:pt x="46409" y="1536268"/>
                  <a:pt x="51950" y="1536268"/>
                </a:cubicBezTo>
                <a:cubicBezTo>
                  <a:pt x="51950" y="1536268"/>
                  <a:pt x="51950" y="1536268"/>
                  <a:pt x="51950" y="1439299"/>
                </a:cubicBezTo>
                <a:cubicBezTo>
                  <a:pt x="51950" y="1439299"/>
                  <a:pt x="51950" y="1439299"/>
                  <a:pt x="46409" y="1439299"/>
                </a:cubicBezTo>
                <a:cubicBezTo>
                  <a:pt x="20780" y="1439299"/>
                  <a:pt x="0" y="1418520"/>
                  <a:pt x="0" y="1392892"/>
                </a:cubicBezTo>
                <a:cubicBezTo>
                  <a:pt x="0" y="1392892"/>
                  <a:pt x="0" y="1392892"/>
                  <a:pt x="0" y="986315"/>
                </a:cubicBezTo>
                <a:cubicBezTo>
                  <a:pt x="0" y="961380"/>
                  <a:pt x="20780" y="940601"/>
                  <a:pt x="46409" y="940601"/>
                </a:cubicBezTo>
                <a:cubicBezTo>
                  <a:pt x="46409" y="940601"/>
                  <a:pt x="46409" y="940601"/>
                  <a:pt x="51950" y="940601"/>
                </a:cubicBezTo>
                <a:cubicBezTo>
                  <a:pt x="51950" y="940601"/>
                  <a:pt x="51950" y="940601"/>
                  <a:pt x="51950" y="352552"/>
                </a:cubicBezTo>
                <a:cubicBezTo>
                  <a:pt x="51950" y="157921"/>
                  <a:pt x="209878" y="0"/>
                  <a:pt x="404517" y="0"/>
                </a:cubicBezTo>
                <a:close/>
                <a:moveTo>
                  <a:pt x="442270" y="96712"/>
                </a:moveTo>
                <a:cubicBezTo>
                  <a:pt x="283688" y="96712"/>
                  <a:pt x="155575" y="224630"/>
                  <a:pt x="155575" y="382971"/>
                </a:cubicBezTo>
                <a:cubicBezTo>
                  <a:pt x="155575" y="382971"/>
                  <a:pt x="155575" y="382971"/>
                  <a:pt x="155575" y="5574354"/>
                </a:cubicBezTo>
                <a:lnTo>
                  <a:pt x="158615" y="5604543"/>
                </a:lnTo>
                <a:lnTo>
                  <a:pt x="2790961" y="5604543"/>
                </a:lnTo>
                <a:lnTo>
                  <a:pt x="2794000" y="5574354"/>
                </a:lnTo>
                <a:cubicBezTo>
                  <a:pt x="2794000" y="5574354"/>
                  <a:pt x="2794000" y="5574354"/>
                  <a:pt x="2794000" y="382971"/>
                </a:cubicBezTo>
                <a:cubicBezTo>
                  <a:pt x="2794000" y="224630"/>
                  <a:pt x="2665887" y="96712"/>
                  <a:pt x="2507305" y="96712"/>
                </a:cubicBezTo>
                <a:cubicBezTo>
                  <a:pt x="2507305" y="96712"/>
                  <a:pt x="2507305" y="96712"/>
                  <a:pt x="442270" y="967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Picture Placeholder 24">
            <a:extLst>
              <a:ext uri="{FF2B5EF4-FFF2-40B4-BE49-F238E27FC236}">
                <a16:creationId xmlns:a16="http://schemas.microsoft.com/office/drawing/2014/main" id="{F70CAC43-E468-4E0C-ADA4-DB2DD5B691AB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314924" y="1350168"/>
            <a:ext cx="2638425" cy="5507831"/>
          </a:xfrm>
          <a:custGeom>
            <a:avLst/>
            <a:gdLst>
              <a:gd name="connsiteX0" fmla="*/ 286695 w 2638425"/>
              <a:gd name="connsiteY0" fmla="*/ 0 h 5507831"/>
              <a:gd name="connsiteX1" fmla="*/ 2351730 w 2638425"/>
              <a:gd name="connsiteY1" fmla="*/ 0 h 5507831"/>
              <a:gd name="connsiteX2" fmla="*/ 2638425 w 2638425"/>
              <a:gd name="connsiteY2" fmla="*/ 286259 h 5507831"/>
              <a:gd name="connsiteX3" fmla="*/ 2638425 w 2638425"/>
              <a:gd name="connsiteY3" fmla="*/ 5477642 h 5507831"/>
              <a:gd name="connsiteX4" fmla="*/ 2635386 w 2638425"/>
              <a:gd name="connsiteY4" fmla="*/ 5507831 h 5507831"/>
              <a:gd name="connsiteX5" fmla="*/ 3040 w 2638425"/>
              <a:gd name="connsiteY5" fmla="*/ 5507831 h 5507831"/>
              <a:gd name="connsiteX6" fmla="*/ 0 w 2638425"/>
              <a:gd name="connsiteY6" fmla="*/ 5477642 h 5507831"/>
              <a:gd name="connsiteX7" fmla="*/ 0 w 2638425"/>
              <a:gd name="connsiteY7" fmla="*/ 286259 h 5507831"/>
              <a:gd name="connsiteX8" fmla="*/ 286695 w 2638425"/>
              <a:gd name="connsiteY8" fmla="*/ 0 h 55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8425" h="5507831">
                <a:moveTo>
                  <a:pt x="286695" y="0"/>
                </a:moveTo>
                <a:cubicBezTo>
                  <a:pt x="2351730" y="0"/>
                  <a:pt x="2351730" y="0"/>
                  <a:pt x="2351730" y="0"/>
                </a:cubicBezTo>
                <a:cubicBezTo>
                  <a:pt x="2510312" y="0"/>
                  <a:pt x="2638425" y="127918"/>
                  <a:pt x="2638425" y="286259"/>
                </a:cubicBezTo>
                <a:cubicBezTo>
                  <a:pt x="2638425" y="5477642"/>
                  <a:pt x="2638425" y="5477642"/>
                  <a:pt x="2638425" y="5477642"/>
                </a:cubicBezTo>
                <a:lnTo>
                  <a:pt x="2635386" y="5507831"/>
                </a:lnTo>
                <a:lnTo>
                  <a:pt x="3040" y="5507831"/>
                </a:lnTo>
                <a:lnTo>
                  <a:pt x="0" y="5477642"/>
                </a:lnTo>
                <a:cubicBezTo>
                  <a:pt x="0" y="286259"/>
                  <a:pt x="0" y="286259"/>
                  <a:pt x="0" y="286259"/>
                </a:cubicBezTo>
                <a:cubicBezTo>
                  <a:pt x="0" y="127918"/>
                  <a:pt x="128113" y="0"/>
                  <a:pt x="2866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AB7E01-3D0E-42FC-9FD9-62001210B858}"/>
              </a:ext>
            </a:extLst>
          </p:cNvPr>
          <p:cNvSpPr/>
          <p:nvPr userDrawn="1"/>
        </p:nvSpPr>
        <p:spPr>
          <a:xfrm>
            <a:off x="0" y="729899"/>
            <a:ext cx="5019239" cy="881904"/>
          </a:xfrm>
          <a:custGeom>
            <a:avLst/>
            <a:gdLst>
              <a:gd name="connsiteX0" fmla="*/ 0 w 5019239"/>
              <a:gd name="connsiteY0" fmla="*/ 0 h 881904"/>
              <a:gd name="connsiteX1" fmla="*/ 4578287 w 5019239"/>
              <a:gd name="connsiteY1" fmla="*/ 0 h 881904"/>
              <a:gd name="connsiteX2" fmla="*/ 5019239 w 5019239"/>
              <a:gd name="connsiteY2" fmla="*/ 440952 h 881904"/>
              <a:gd name="connsiteX3" fmla="*/ 5019238 w 5019239"/>
              <a:gd name="connsiteY3" fmla="*/ 440952 h 881904"/>
              <a:gd name="connsiteX4" fmla="*/ 4578286 w 5019239"/>
              <a:gd name="connsiteY4" fmla="*/ 881904 h 881904"/>
              <a:gd name="connsiteX5" fmla="*/ 0 w 5019239"/>
              <a:gd name="connsiteY5" fmla="*/ 881903 h 881904"/>
              <a:gd name="connsiteX6" fmla="*/ 0 w 5019239"/>
              <a:gd name="connsiteY6" fmla="*/ 0 h 88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9239" h="881904">
                <a:moveTo>
                  <a:pt x="0" y="0"/>
                </a:moveTo>
                <a:lnTo>
                  <a:pt x="4578287" y="0"/>
                </a:lnTo>
                <a:cubicBezTo>
                  <a:pt x="4821818" y="0"/>
                  <a:pt x="5019239" y="197421"/>
                  <a:pt x="5019239" y="440952"/>
                </a:cubicBezTo>
                <a:lnTo>
                  <a:pt x="5019238" y="440952"/>
                </a:lnTo>
                <a:cubicBezTo>
                  <a:pt x="5019238" y="684483"/>
                  <a:pt x="4821817" y="881904"/>
                  <a:pt x="4578286" y="881904"/>
                </a:cubicBezTo>
                <a:lnTo>
                  <a:pt x="0" y="8819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3AEF2015-7778-4913-A119-29499944719C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1844" y="729899"/>
            <a:ext cx="5313283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A1EEE02A-6F93-4655-B8D0-224454A6FA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945045" y="2622069"/>
            <a:ext cx="3607979" cy="691526"/>
          </a:xfrm>
        </p:spPr>
        <p:txBody>
          <a:bodyPr tIns="0" bIns="0" anchor="ctr">
            <a:noAutofit/>
          </a:bodyPr>
          <a:lstStyle>
            <a:lvl1pPr marL="0" indent="0" algn="r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E2651B9-A53B-480D-A719-F8D57A457A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45045" y="3892069"/>
            <a:ext cx="3607979" cy="691526"/>
          </a:xfrm>
        </p:spPr>
        <p:txBody>
          <a:bodyPr tIns="0" bIns="0" anchor="ctr">
            <a:noAutofit/>
          </a:bodyPr>
          <a:lstStyle>
            <a:lvl1pPr marL="0" indent="0" algn="r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134AC3E1-FABB-4FA0-821E-A4C1FECA0E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45045" y="5162069"/>
            <a:ext cx="3607979" cy="691526"/>
          </a:xfrm>
        </p:spPr>
        <p:txBody>
          <a:bodyPr tIns="0" bIns="0" anchor="ctr">
            <a:noAutofit/>
          </a:bodyPr>
          <a:lstStyle>
            <a:lvl1pPr marL="0" indent="0" algn="r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8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83E8376-1CA4-433C-8604-BE675CB53D02}"/>
              </a:ext>
            </a:extLst>
          </p:cNvPr>
          <p:cNvSpPr/>
          <p:nvPr userDrawn="1"/>
        </p:nvSpPr>
        <p:spPr>
          <a:xfrm>
            <a:off x="0" y="729899"/>
            <a:ext cx="5618712" cy="877368"/>
          </a:xfrm>
          <a:custGeom>
            <a:avLst/>
            <a:gdLst>
              <a:gd name="connsiteX0" fmla="*/ 0 w 5618712"/>
              <a:gd name="connsiteY0" fmla="*/ 0 h 877368"/>
              <a:gd name="connsiteX1" fmla="*/ 5180028 w 5618712"/>
              <a:gd name="connsiteY1" fmla="*/ 0 h 877368"/>
              <a:gd name="connsiteX2" fmla="*/ 5618712 w 5618712"/>
              <a:gd name="connsiteY2" fmla="*/ 438684 h 877368"/>
              <a:gd name="connsiteX3" fmla="*/ 5618711 w 5618712"/>
              <a:gd name="connsiteY3" fmla="*/ 438684 h 877368"/>
              <a:gd name="connsiteX4" fmla="*/ 5180027 w 5618712"/>
              <a:gd name="connsiteY4" fmla="*/ 877368 h 877368"/>
              <a:gd name="connsiteX5" fmla="*/ 0 w 5618712"/>
              <a:gd name="connsiteY5" fmla="*/ 877367 h 877368"/>
              <a:gd name="connsiteX6" fmla="*/ 0 w 5618712"/>
              <a:gd name="connsiteY6" fmla="*/ 0 h 87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8712" h="877368">
                <a:moveTo>
                  <a:pt x="0" y="0"/>
                </a:moveTo>
                <a:lnTo>
                  <a:pt x="5180028" y="0"/>
                </a:lnTo>
                <a:cubicBezTo>
                  <a:pt x="5422306" y="0"/>
                  <a:pt x="5618712" y="196406"/>
                  <a:pt x="5618712" y="438684"/>
                </a:cubicBezTo>
                <a:lnTo>
                  <a:pt x="5618711" y="438684"/>
                </a:lnTo>
                <a:cubicBezTo>
                  <a:pt x="5618711" y="680962"/>
                  <a:pt x="5422305" y="877368"/>
                  <a:pt x="5180027" y="877368"/>
                </a:cubicBezTo>
                <a:lnTo>
                  <a:pt x="0" y="87736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C4C7AAFB-5BF9-417F-BE60-0659A615D0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1844" y="729899"/>
            <a:ext cx="5313283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2D9D510E-3A9A-430C-9CE1-BDB0A6D4AF6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01429" y="3392229"/>
            <a:ext cx="2717282" cy="2197011"/>
          </a:xfrm>
          <a:custGeom>
            <a:avLst/>
            <a:gdLst>
              <a:gd name="connsiteX0" fmla="*/ 1936080 w 2717282"/>
              <a:gd name="connsiteY0" fmla="*/ 2552 h 2197011"/>
              <a:gd name="connsiteX1" fmla="*/ 2288775 w 2717282"/>
              <a:gd name="connsiteY1" fmla="*/ 93116 h 2197011"/>
              <a:gd name="connsiteX2" fmla="*/ 2288775 w 2717282"/>
              <a:gd name="connsiteY2" fmla="*/ 1853953 h 2197011"/>
              <a:gd name="connsiteX3" fmla="*/ 2188331 w 2717282"/>
              <a:gd name="connsiteY3" fmla="*/ 1936492 h 2197011"/>
              <a:gd name="connsiteX4" fmla="*/ 1229549 w 2717282"/>
              <a:gd name="connsiteY4" fmla="*/ 2156597 h 2197011"/>
              <a:gd name="connsiteX5" fmla="*/ 444261 w 2717282"/>
              <a:gd name="connsiteY5" fmla="*/ 1560480 h 2197011"/>
              <a:gd name="connsiteX6" fmla="*/ 206849 w 2717282"/>
              <a:gd name="connsiteY6" fmla="*/ 294879 h 2197011"/>
              <a:gd name="connsiteX7" fmla="*/ 681674 w 2717282"/>
              <a:gd name="connsiteY7" fmla="*/ 129800 h 2197011"/>
              <a:gd name="connsiteX8" fmla="*/ 1576537 w 2717282"/>
              <a:gd name="connsiteY8" fmla="*/ 28919 h 2197011"/>
              <a:gd name="connsiteX9" fmla="*/ 1936080 w 2717282"/>
              <a:gd name="connsiteY9" fmla="*/ 2552 h 219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7282" h="2197011">
                <a:moveTo>
                  <a:pt x="1936080" y="2552"/>
                </a:moveTo>
                <a:cubicBezTo>
                  <a:pt x="2058210" y="10577"/>
                  <a:pt x="2179200" y="38090"/>
                  <a:pt x="2288775" y="93116"/>
                </a:cubicBezTo>
                <a:cubicBezTo>
                  <a:pt x="2964487" y="450786"/>
                  <a:pt x="2745337" y="1404573"/>
                  <a:pt x="2288775" y="1853953"/>
                </a:cubicBezTo>
                <a:cubicBezTo>
                  <a:pt x="2252250" y="1881466"/>
                  <a:pt x="2224856" y="1908979"/>
                  <a:pt x="2188331" y="1936492"/>
                </a:cubicBezTo>
                <a:cubicBezTo>
                  <a:pt x="1932656" y="2138255"/>
                  <a:pt x="1549143" y="2266649"/>
                  <a:pt x="1229549" y="2156597"/>
                </a:cubicBezTo>
                <a:cubicBezTo>
                  <a:pt x="928218" y="2046545"/>
                  <a:pt x="654280" y="1798927"/>
                  <a:pt x="444261" y="1560480"/>
                </a:cubicBezTo>
                <a:cubicBezTo>
                  <a:pt x="188586" y="1257837"/>
                  <a:pt x="-267976" y="606694"/>
                  <a:pt x="206849" y="294879"/>
                </a:cubicBezTo>
                <a:cubicBezTo>
                  <a:pt x="343818" y="212339"/>
                  <a:pt x="526443" y="148142"/>
                  <a:pt x="681674" y="129800"/>
                </a:cubicBezTo>
                <a:cubicBezTo>
                  <a:pt x="983006" y="83945"/>
                  <a:pt x="1275206" y="93116"/>
                  <a:pt x="1576537" y="28919"/>
                </a:cubicBezTo>
                <a:cubicBezTo>
                  <a:pt x="1690678" y="5991"/>
                  <a:pt x="1813949" y="-5472"/>
                  <a:pt x="1936080" y="255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9512046-267F-48D4-AADA-16A50FFDDD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75413" y="2254932"/>
            <a:ext cx="2196515" cy="2686642"/>
          </a:xfrm>
          <a:custGeom>
            <a:avLst/>
            <a:gdLst>
              <a:gd name="connsiteX0" fmla="*/ 579840 w 2196515"/>
              <a:gd name="connsiteY0" fmla="*/ 781 h 2686642"/>
              <a:gd name="connsiteX1" fmla="*/ 1721966 w 2196515"/>
              <a:gd name="connsiteY1" fmla="*/ 295084 h 2686642"/>
              <a:gd name="connsiteX2" fmla="*/ 1886303 w 2196515"/>
              <a:gd name="connsiteY2" fmla="*/ 395936 h 2686642"/>
              <a:gd name="connsiteX3" fmla="*/ 1685446 w 2196515"/>
              <a:gd name="connsiteY3" fmla="*/ 2183779 h 2686642"/>
              <a:gd name="connsiteX4" fmla="*/ 982446 w 2196515"/>
              <a:gd name="connsiteY4" fmla="*/ 2678874 h 2686642"/>
              <a:gd name="connsiteX5" fmla="*/ 498563 w 2196515"/>
              <a:gd name="connsiteY5" fmla="*/ 1459474 h 2686642"/>
              <a:gd name="connsiteX6" fmla="*/ 51200 w 2196515"/>
              <a:gd name="connsiteY6" fmla="*/ 304252 h 2686642"/>
              <a:gd name="connsiteX7" fmla="*/ 579840 w 2196515"/>
              <a:gd name="connsiteY7" fmla="*/ 781 h 268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6515" h="2686642">
                <a:moveTo>
                  <a:pt x="579840" y="781"/>
                </a:moveTo>
                <a:cubicBezTo>
                  <a:pt x="983730" y="-13634"/>
                  <a:pt x="1493719" y="174748"/>
                  <a:pt x="1721966" y="295084"/>
                </a:cubicBezTo>
                <a:cubicBezTo>
                  <a:pt x="1785875" y="322589"/>
                  <a:pt x="1840654" y="359263"/>
                  <a:pt x="1886303" y="395936"/>
                </a:cubicBezTo>
                <a:cubicBezTo>
                  <a:pt x="2516264" y="891032"/>
                  <a:pt x="2050641" y="1707021"/>
                  <a:pt x="1685446" y="2183779"/>
                </a:cubicBezTo>
                <a:cubicBezTo>
                  <a:pt x="1521109" y="2394653"/>
                  <a:pt x="1283732" y="2743053"/>
                  <a:pt x="982446" y="2678874"/>
                </a:cubicBezTo>
                <a:cubicBezTo>
                  <a:pt x="553342" y="2596358"/>
                  <a:pt x="672031" y="2009579"/>
                  <a:pt x="498563" y="1459474"/>
                </a:cubicBezTo>
                <a:cubicBezTo>
                  <a:pt x="379875" y="1092737"/>
                  <a:pt x="-167917" y="836021"/>
                  <a:pt x="51200" y="304252"/>
                </a:cubicBezTo>
                <a:cubicBezTo>
                  <a:pt x="133368" y="91086"/>
                  <a:pt x="337507" y="9430"/>
                  <a:pt x="579840" y="78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4EAA94E-1696-4296-AC62-F481FB7FBC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52132" y="2379711"/>
            <a:ext cx="2519324" cy="2438222"/>
          </a:xfrm>
          <a:custGeom>
            <a:avLst/>
            <a:gdLst>
              <a:gd name="connsiteX0" fmla="*/ 1542402 w 2519324"/>
              <a:gd name="connsiteY0" fmla="*/ 20 h 2438222"/>
              <a:gd name="connsiteX1" fmla="*/ 2421696 w 2519324"/>
              <a:gd name="connsiteY1" fmla="*/ 289972 h 2438222"/>
              <a:gd name="connsiteX2" fmla="*/ 2010931 w 2519324"/>
              <a:gd name="connsiteY2" fmla="*/ 1554595 h 2438222"/>
              <a:gd name="connsiteX3" fmla="*/ 1390219 w 2519324"/>
              <a:gd name="connsiteY3" fmla="*/ 2361020 h 2438222"/>
              <a:gd name="connsiteX4" fmla="*/ 413512 w 2519324"/>
              <a:gd name="connsiteY4" fmla="*/ 2131922 h 2438222"/>
              <a:gd name="connsiteX5" fmla="*/ 57516 w 2519324"/>
              <a:gd name="connsiteY5" fmla="*/ 1499611 h 2438222"/>
              <a:gd name="connsiteX6" fmla="*/ 11875 w 2519324"/>
              <a:gd name="connsiteY6" fmla="*/ 1288841 h 2438222"/>
              <a:gd name="connsiteX7" fmla="*/ 1262426 w 2519324"/>
              <a:gd name="connsiteY7" fmla="*/ 15055 h 2438222"/>
              <a:gd name="connsiteX8" fmla="*/ 1542402 w 2519324"/>
              <a:gd name="connsiteY8" fmla="*/ 20 h 243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9324" h="2438222">
                <a:moveTo>
                  <a:pt x="1542402" y="20"/>
                </a:moveTo>
                <a:cubicBezTo>
                  <a:pt x="1863740" y="1309"/>
                  <a:pt x="2271082" y="63165"/>
                  <a:pt x="2421696" y="289972"/>
                </a:cubicBezTo>
                <a:cubicBezTo>
                  <a:pt x="2704667" y="711513"/>
                  <a:pt x="2312159" y="968103"/>
                  <a:pt x="2010931" y="1554595"/>
                </a:cubicBezTo>
                <a:cubicBezTo>
                  <a:pt x="1846625" y="1875332"/>
                  <a:pt x="1746216" y="2196070"/>
                  <a:pt x="1390219" y="2361020"/>
                </a:cubicBezTo>
                <a:cubicBezTo>
                  <a:pt x="1043352" y="2525971"/>
                  <a:pt x="659971" y="2416004"/>
                  <a:pt x="413512" y="2131922"/>
                </a:cubicBezTo>
                <a:cubicBezTo>
                  <a:pt x="267462" y="1957808"/>
                  <a:pt x="130540" y="1719546"/>
                  <a:pt x="57516" y="1499611"/>
                </a:cubicBezTo>
                <a:cubicBezTo>
                  <a:pt x="39259" y="1426300"/>
                  <a:pt x="21003" y="1352988"/>
                  <a:pt x="11875" y="1288841"/>
                </a:cubicBezTo>
                <a:cubicBezTo>
                  <a:pt x="-97662" y="372448"/>
                  <a:pt x="568690" y="106694"/>
                  <a:pt x="1262426" y="15055"/>
                </a:cubicBezTo>
                <a:cubicBezTo>
                  <a:pt x="1337733" y="5891"/>
                  <a:pt x="1435290" y="-409"/>
                  <a:pt x="1542402" y="2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BDD832CE-10C4-42D7-95DD-8114BB995B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441" y="4817933"/>
            <a:ext cx="2404209" cy="691526"/>
          </a:xfrm>
        </p:spPr>
        <p:txBody>
          <a:bodyPr tIns="0" bIns="0" anchor="ctr">
            <a:no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EEF1DC69-D29F-4918-A528-0C8B5D9DB3C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14774" y="4188228"/>
            <a:ext cx="2164610" cy="691526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D1C72E27-458F-465E-8456-8866CE8736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4685" y="2356956"/>
            <a:ext cx="2404209" cy="691526"/>
          </a:xfrm>
        </p:spPr>
        <p:txBody>
          <a:bodyPr tIns="0" bIns="0" anchor="ctr">
            <a:no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23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6DC0DC1-3A3E-4959-A845-C8C135B6BFB9}"/>
              </a:ext>
            </a:extLst>
          </p:cNvPr>
          <p:cNvSpPr/>
          <p:nvPr userDrawn="1"/>
        </p:nvSpPr>
        <p:spPr>
          <a:xfrm>
            <a:off x="3294113" y="729899"/>
            <a:ext cx="5777351" cy="886866"/>
          </a:xfrm>
          <a:custGeom>
            <a:avLst/>
            <a:gdLst>
              <a:gd name="connsiteX0" fmla="*/ 2295 w 5777351"/>
              <a:gd name="connsiteY0" fmla="*/ 0 h 886866"/>
              <a:gd name="connsiteX1" fmla="*/ 5333918 w 5777351"/>
              <a:gd name="connsiteY1" fmla="*/ 0 h 886866"/>
              <a:gd name="connsiteX2" fmla="*/ 5777351 w 5777351"/>
              <a:gd name="connsiteY2" fmla="*/ 443433 h 886866"/>
              <a:gd name="connsiteX3" fmla="*/ 5333918 w 5777351"/>
              <a:gd name="connsiteY3" fmla="*/ 886866 h 886866"/>
              <a:gd name="connsiteX4" fmla="*/ 0 w 5777351"/>
              <a:gd name="connsiteY4" fmla="*/ 886866 h 886866"/>
              <a:gd name="connsiteX5" fmla="*/ 4202 w 5777351"/>
              <a:gd name="connsiteY5" fmla="*/ 863114 h 886866"/>
              <a:gd name="connsiteX6" fmla="*/ 54519 w 5777351"/>
              <a:gd name="connsiteY6" fmla="*/ 479730 h 886866"/>
              <a:gd name="connsiteX7" fmla="*/ 24697 w 5777351"/>
              <a:gd name="connsiteY7" fmla="*/ 60803 h 886866"/>
              <a:gd name="connsiteX8" fmla="*/ 2295 w 5777351"/>
              <a:gd name="connsiteY8" fmla="*/ 0 h 88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7351" h="886866">
                <a:moveTo>
                  <a:pt x="2295" y="0"/>
                </a:moveTo>
                <a:lnTo>
                  <a:pt x="5333918" y="0"/>
                </a:lnTo>
                <a:cubicBezTo>
                  <a:pt x="5578819" y="0"/>
                  <a:pt x="5777351" y="198532"/>
                  <a:pt x="5777351" y="443433"/>
                </a:cubicBezTo>
                <a:cubicBezTo>
                  <a:pt x="5777351" y="688334"/>
                  <a:pt x="5578819" y="886866"/>
                  <a:pt x="5333918" y="886866"/>
                </a:cubicBezTo>
                <a:lnTo>
                  <a:pt x="0" y="886866"/>
                </a:lnTo>
                <a:lnTo>
                  <a:pt x="4202" y="863114"/>
                </a:lnTo>
                <a:cubicBezTo>
                  <a:pt x="25813" y="729143"/>
                  <a:pt x="42522" y="600033"/>
                  <a:pt x="54519" y="479730"/>
                </a:cubicBezTo>
                <a:cubicBezTo>
                  <a:pt x="71015" y="311951"/>
                  <a:pt x="58753" y="173821"/>
                  <a:pt x="24697" y="60803"/>
                </a:cubicBezTo>
                <a:lnTo>
                  <a:pt x="229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047681-11F3-4DDF-BDD7-083F854DA942}"/>
              </a:ext>
            </a:extLst>
          </p:cNvPr>
          <p:cNvSpPr/>
          <p:nvPr userDrawn="1"/>
        </p:nvSpPr>
        <p:spPr>
          <a:xfrm>
            <a:off x="0" y="328373"/>
            <a:ext cx="3117362" cy="3447346"/>
          </a:xfrm>
          <a:custGeom>
            <a:avLst/>
            <a:gdLst>
              <a:gd name="connsiteX0" fmla="*/ 2373242 w 3117362"/>
              <a:gd name="connsiteY0" fmla="*/ 674 h 3447346"/>
              <a:gd name="connsiteX1" fmla="*/ 3110092 w 3117362"/>
              <a:gd name="connsiteY1" fmla="*/ 881256 h 3447346"/>
              <a:gd name="connsiteX2" fmla="*/ 1821298 w 3117362"/>
              <a:gd name="connsiteY2" fmla="*/ 3438545 h 3447346"/>
              <a:gd name="connsiteX3" fmla="*/ 272003 w 3117362"/>
              <a:gd name="connsiteY3" fmla="*/ 2916088 h 3447346"/>
              <a:gd name="connsiteX4" fmla="*/ 34103 w 3117362"/>
              <a:gd name="connsiteY4" fmla="*/ 2881206 h 3447346"/>
              <a:gd name="connsiteX5" fmla="*/ 0 w 3117362"/>
              <a:gd name="connsiteY5" fmla="*/ 2874453 h 3447346"/>
              <a:gd name="connsiteX6" fmla="*/ 0 w 3117362"/>
              <a:gd name="connsiteY6" fmla="*/ 331456 h 3447346"/>
              <a:gd name="connsiteX7" fmla="*/ 38923 w 3117362"/>
              <a:gd name="connsiteY7" fmla="*/ 345051 h 3447346"/>
              <a:gd name="connsiteX8" fmla="*/ 1848719 w 3117362"/>
              <a:gd name="connsiteY8" fmla="*/ 70073 h 3447346"/>
              <a:gd name="connsiteX9" fmla="*/ 2373242 w 3117362"/>
              <a:gd name="connsiteY9" fmla="*/ 674 h 344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7362" h="3447346">
                <a:moveTo>
                  <a:pt x="2373242" y="674"/>
                </a:moveTo>
                <a:cubicBezTo>
                  <a:pt x="2781949" y="13413"/>
                  <a:pt x="3176074" y="210140"/>
                  <a:pt x="3110092" y="881256"/>
                </a:cubicBezTo>
                <a:cubicBezTo>
                  <a:pt x="3014118" y="1843677"/>
                  <a:pt x="2616511" y="3369801"/>
                  <a:pt x="1821298" y="3438545"/>
                </a:cubicBezTo>
                <a:cubicBezTo>
                  <a:pt x="1039795" y="3521038"/>
                  <a:pt x="888979" y="2998581"/>
                  <a:pt x="272003" y="2916088"/>
                </a:cubicBezTo>
                <a:cubicBezTo>
                  <a:pt x="194881" y="2905777"/>
                  <a:pt x="114974" y="2894606"/>
                  <a:pt x="34103" y="2881206"/>
                </a:cubicBezTo>
                <a:lnTo>
                  <a:pt x="0" y="2874453"/>
                </a:lnTo>
                <a:lnTo>
                  <a:pt x="0" y="331456"/>
                </a:lnTo>
                <a:lnTo>
                  <a:pt x="38923" y="345051"/>
                </a:lnTo>
                <a:cubicBezTo>
                  <a:pt x="683320" y="592530"/>
                  <a:pt x="1382560" y="207562"/>
                  <a:pt x="1848719" y="70073"/>
                </a:cubicBezTo>
                <a:cubicBezTo>
                  <a:pt x="1998678" y="27108"/>
                  <a:pt x="2187467" y="-5116"/>
                  <a:pt x="2373242" y="674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07A536B-FACB-4009-AF64-B817C4F0B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56875"/>
            <a:ext cx="2861916" cy="3389146"/>
          </a:xfrm>
          <a:custGeom>
            <a:avLst/>
            <a:gdLst>
              <a:gd name="connsiteX0" fmla="*/ 2061465 w 2861916"/>
              <a:gd name="connsiteY0" fmla="*/ 12 h 3389146"/>
              <a:gd name="connsiteX1" fmla="*/ 2861555 w 2861916"/>
              <a:gd name="connsiteY1" fmla="*/ 1603060 h 3389146"/>
              <a:gd name="connsiteX2" fmla="*/ 791389 w 2861916"/>
              <a:gd name="connsiteY2" fmla="*/ 3253161 h 3389146"/>
              <a:gd name="connsiteX3" fmla="*/ 212128 w 2861916"/>
              <a:gd name="connsiteY3" fmla="*/ 3114901 h 3389146"/>
              <a:gd name="connsiteX4" fmla="*/ 0 w 2861916"/>
              <a:gd name="connsiteY4" fmla="*/ 3074447 h 3389146"/>
              <a:gd name="connsiteX5" fmla="*/ 0 w 2861916"/>
              <a:gd name="connsiteY5" fmla="*/ 750507 h 3389146"/>
              <a:gd name="connsiteX6" fmla="*/ 75761 w 2861916"/>
              <a:gd name="connsiteY6" fmla="*/ 735239 h 3389146"/>
              <a:gd name="connsiteX7" fmla="*/ 1380907 w 2861916"/>
              <a:gd name="connsiteY7" fmla="*/ 214225 h 3389146"/>
              <a:gd name="connsiteX8" fmla="*/ 2061465 w 2861916"/>
              <a:gd name="connsiteY8" fmla="*/ 12 h 3389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1916" h="3389146">
                <a:moveTo>
                  <a:pt x="2061465" y="12"/>
                </a:moveTo>
                <a:cubicBezTo>
                  <a:pt x="2625062" y="-3211"/>
                  <a:pt x="2851272" y="602686"/>
                  <a:pt x="2861555" y="1603060"/>
                </a:cubicBezTo>
                <a:cubicBezTo>
                  <a:pt x="2875264" y="2936892"/>
                  <a:pt x="2505102" y="3720690"/>
                  <a:pt x="791389" y="3253161"/>
                </a:cubicBezTo>
                <a:cubicBezTo>
                  <a:pt x="577175" y="3194720"/>
                  <a:pt x="385025" y="3150245"/>
                  <a:pt x="212128" y="3114901"/>
                </a:cubicBezTo>
                <a:lnTo>
                  <a:pt x="0" y="3074447"/>
                </a:lnTo>
                <a:lnTo>
                  <a:pt x="0" y="750507"/>
                </a:lnTo>
                <a:lnTo>
                  <a:pt x="75761" y="735239"/>
                </a:lnTo>
                <a:cubicBezTo>
                  <a:pt x="342718" y="676865"/>
                  <a:pt x="779394" y="539088"/>
                  <a:pt x="1380907" y="214225"/>
                </a:cubicBezTo>
                <a:cubicBezTo>
                  <a:pt x="1648246" y="69841"/>
                  <a:pt x="1873599" y="1086"/>
                  <a:pt x="2061465" y="1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D337348E-61FB-4CD1-8BF1-0E9DD2AE6C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5289" y="2616883"/>
            <a:ext cx="2659764" cy="1493161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53C1B5F1-8E74-4F7E-B432-5D1909A0EA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5289" y="2060848"/>
            <a:ext cx="2659764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A1AC67E2-376E-4B89-A75F-B6F45E2B34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7238" y="729899"/>
            <a:ext cx="4967574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F2D69C44-C8DA-4972-A672-3C3441B7EF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86476" y="2616883"/>
            <a:ext cx="2659764" cy="1493161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55E717D1-1E5B-466C-A3A8-65C6D6323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86476" y="2060848"/>
            <a:ext cx="2659764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686D56B3-589E-4BE1-ACEC-8CC79FE99E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85288" y="5025121"/>
            <a:ext cx="6860951" cy="1047145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3AE36EC1-33AC-4B5D-8114-65B8E6D851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5288" y="4469086"/>
            <a:ext cx="6860951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07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B4871A9-0CA1-4399-9A4C-56B31766BCC4}"/>
              </a:ext>
            </a:extLst>
          </p:cNvPr>
          <p:cNvSpPr>
            <a:spLocks/>
          </p:cNvSpPr>
          <p:nvPr userDrawn="1"/>
        </p:nvSpPr>
        <p:spPr bwMode="auto">
          <a:xfrm>
            <a:off x="7030516" y="504473"/>
            <a:ext cx="5158309" cy="6353527"/>
          </a:xfrm>
          <a:custGeom>
            <a:avLst/>
            <a:gdLst>
              <a:gd name="T0" fmla="*/ 243 w 243"/>
              <a:gd name="T1" fmla="*/ 0 h 300"/>
              <a:gd name="T2" fmla="*/ 195 w 243"/>
              <a:gd name="T3" fmla="*/ 68 h 300"/>
              <a:gd name="T4" fmla="*/ 82 w 243"/>
              <a:gd name="T5" fmla="*/ 73 h 300"/>
              <a:gd name="T6" fmla="*/ 32 w 243"/>
              <a:gd name="T7" fmla="*/ 197 h 300"/>
              <a:gd name="T8" fmla="*/ 3 w 243"/>
              <a:gd name="T9" fmla="*/ 300 h 300"/>
              <a:gd name="T10" fmla="*/ 243 w 243"/>
              <a:gd name="T11" fmla="*/ 300 h 300"/>
              <a:gd name="T12" fmla="*/ 243 w 243"/>
              <a:gd name="T1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" h="300">
                <a:moveTo>
                  <a:pt x="243" y="0"/>
                </a:moveTo>
                <a:cubicBezTo>
                  <a:pt x="232" y="24"/>
                  <a:pt x="214" y="57"/>
                  <a:pt x="195" y="68"/>
                </a:cubicBezTo>
                <a:cubicBezTo>
                  <a:pt x="164" y="85"/>
                  <a:pt x="111" y="52"/>
                  <a:pt x="82" y="73"/>
                </a:cubicBezTo>
                <a:cubicBezTo>
                  <a:pt x="35" y="106"/>
                  <a:pt x="83" y="147"/>
                  <a:pt x="32" y="197"/>
                </a:cubicBezTo>
                <a:cubicBezTo>
                  <a:pt x="2" y="227"/>
                  <a:pt x="0" y="270"/>
                  <a:pt x="3" y="300"/>
                </a:cubicBezTo>
                <a:cubicBezTo>
                  <a:pt x="243" y="300"/>
                  <a:pt x="243" y="300"/>
                  <a:pt x="243" y="300"/>
                </a:cubicBezTo>
                <a:lnTo>
                  <a:pt x="243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023E89-EE83-4586-94B1-4C0249F9716D}"/>
              </a:ext>
            </a:extLst>
          </p:cNvPr>
          <p:cNvSpPr/>
          <p:nvPr userDrawn="1"/>
        </p:nvSpPr>
        <p:spPr>
          <a:xfrm>
            <a:off x="0" y="729899"/>
            <a:ext cx="5618712" cy="877368"/>
          </a:xfrm>
          <a:custGeom>
            <a:avLst/>
            <a:gdLst>
              <a:gd name="connsiteX0" fmla="*/ 0 w 5618712"/>
              <a:gd name="connsiteY0" fmla="*/ 0 h 877368"/>
              <a:gd name="connsiteX1" fmla="*/ 5180028 w 5618712"/>
              <a:gd name="connsiteY1" fmla="*/ 0 h 877368"/>
              <a:gd name="connsiteX2" fmla="*/ 5618712 w 5618712"/>
              <a:gd name="connsiteY2" fmla="*/ 438684 h 877368"/>
              <a:gd name="connsiteX3" fmla="*/ 5618711 w 5618712"/>
              <a:gd name="connsiteY3" fmla="*/ 438684 h 877368"/>
              <a:gd name="connsiteX4" fmla="*/ 5180027 w 5618712"/>
              <a:gd name="connsiteY4" fmla="*/ 877368 h 877368"/>
              <a:gd name="connsiteX5" fmla="*/ 0 w 5618712"/>
              <a:gd name="connsiteY5" fmla="*/ 877367 h 877368"/>
              <a:gd name="connsiteX6" fmla="*/ 0 w 5618712"/>
              <a:gd name="connsiteY6" fmla="*/ 0 h 87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8712" h="877368">
                <a:moveTo>
                  <a:pt x="0" y="0"/>
                </a:moveTo>
                <a:lnTo>
                  <a:pt x="5180028" y="0"/>
                </a:lnTo>
                <a:cubicBezTo>
                  <a:pt x="5422306" y="0"/>
                  <a:pt x="5618712" y="196406"/>
                  <a:pt x="5618712" y="438684"/>
                </a:cubicBezTo>
                <a:lnTo>
                  <a:pt x="5618711" y="438684"/>
                </a:lnTo>
                <a:cubicBezTo>
                  <a:pt x="5618711" y="680962"/>
                  <a:pt x="5422305" y="877368"/>
                  <a:pt x="5180027" y="877368"/>
                </a:cubicBezTo>
                <a:lnTo>
                  <a:pt x="0" y="87736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1BC09981-37ED-4DBA-B256-716CB43F5F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1844" y="729899"/>
            <a:ext cx="5313283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38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4DDECE-C4CF-40B1-8FEA-0BCD224E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6060" y="1124744"/>
            <a:ext cx="7927976" cy="1160664"/>
          </a:xfrm>
        </p:spPr>
        <p:txBody>
          <a:bodyPr/>
          <a:lstStyle/>
          <a:p>
            <a:r>
              <a:rPr lang="en-IN" dirty="0"/>
              <a:t>Cross Website Data Protection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D0DD4FCD-F315-4F2C-8458-75CDBD471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3740" y="5179290"/>
            <a:ext cx="5328984" cy="1130029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Ramdas </a:t>
            </a:r>
            <a:r>
              <a:rPr lang="en-IN" dirty="0"/>
              <a:t>Karthikeya</a:t>
            </a:r>
          </a:p>
          <a:p>
            <a:r>
              <a:rPr lang="en-IN" dirty="0" err="1" smtClean="0"/>
              <a:t>Yashwanth</a:t>
            </a:r>
            <a:r>
              <a:rPr lang="en-IN" dirty="0"/>
              <a:t> </a:t>
            </a:r>
            <a:r>
              <a:rPr lang="en-IN" dirty="0" smtClean="0"/>
              <a:t>Reddy</a:t>
            </a:r>
            <a:r>
              <a:rPr lang="en-IN" dirty="0" smtClean="0"/>
              <a:t> </a:t>
            </a:r>
            <a:r>
              <a:rPr lang="en-IN" dirty="0" err="1"/>
              <a:t>Anugu</a:t>
            </a:r>
            <a:endParaRPr lang="en-IN" dirty="0"/>
          </a:p>
          <a:p>
            <a:r>
              <a:rPr lang="en-IN" smtClean="0"/>
              <a:t>Siva Sai Praveen </a:t>
            </a:r>
            <a:r>
              <a:rPr lang="en-IN" dirty="0" err="1"/>
              <a:t>Dantam</a:t>
            </a:r>
            <a:endParaRPr lang="en-IN" dirty="0"/>
          </a:p>
          <a:p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CCEE3BA-C72C-4D11-87F7-DF611AA851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5658" y="4306166"/>
            <a:ext cx="5002212" cy="873125"/>
          </a:xfrm>
        </p:spPr>
        <p:txBody>
          <a:bodyPr/>
          <a:lstStyle/>
          <a:p>
            <a:r>
              <a:rPr lang="en-IN" dirty="0" smtClean="0"/>
              <a:t>By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6DE3FB-08F5-4621-B29E-E2AB326A1F2D}"/>
              </a:ext>
            </a:extLst>
          </p:cNvPr>
          <p:cNvCxnSpPr>
            <a:cxnSpLocks/>
          </p:cNvCxnSpPr>
          <p:nvPr/>
        </p:nvCxnSpPr>
        <p:spPr>
          <a:xfrm>
            <a:off x="6094412" y="3068960"/>
            <a:ext cx="1" cy="1080120"/>
          </a:xfrm>
          <a:prstGeom prst="line">
            <a:avLst/>
          </a:prstGeom>
          <a:ln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B01C8A-60EE-4FDA-A7D5-94D851BEA5D7}"/>
              </a:ext>
            </a:extLst>
          </p:cNvPr>
          <p:cNvSpPr>
            <a:spLocks/>
          </p:cNvSpPr>
          <p:nvPr/>
        </p:nvSpPr>
        <p:spPr bwMode="auto">
          <a:xfrm>
            <a:off x="0" y="582366"/>
            <a:ext cx="2869302" cy="4052991"/>
          </a:xfrm>
          <a:custGeom>
            <a:avLst/>
            <a:gdLst>
              <a:gd name="connsiteX0" fmla="*/ 499760 w 2869302"/>
              <a:gd name="connsiteY0" fmla="*/ 669 h 4052991"/>
              <a:gd name="connsiteX1" fmla="*/ 2435251 w 2869302"/>
              <a:gd name="connsiteY1" fmla="*/ 340027 h 4052991"/>
              <a:gd name="connsiteX2" fmla="*/ 1675942 w 2869302"/>
              <a:gd name="connsiteY2" fmla="*/ 2776956 h 4052991"/>
              <a:gd name="connsiteX3" fmla="*/ 405559 w 2869302"/>
              <a:gd name="connsiteY3" fmla="*/ 4002716 h 4052991"/>
              <a:gd name="connsiteX4" fmla="*/ 109895 w 2869302"/>
              <a:gd name="connsiteY4" fmla="*/ 3857077 h 4052991"/>
              <a:gd name="connsiteX5" fmla="*/ 0 w 2869302"/>
              <a:gd name="connsiteY5" fmla="*/ 3768893 h 4052991"/>
              <a:gd name="connsiteX6" fmla="*/ 0 w 2869302"/>
              <a:gd name="connsiteY6" fmla="*/ 41139 h 4052991"/>
              <a:gd name="connsiteX7" fmla="*/ 40507 w 2869302"/>
              <a:gd name="connsiteY7" fmla="*/ 33587 h 4052991"/>
              <a:gd name="connsiteX8" fmla="*/ 499760 w 2869302"/>
              <a:gd name="connsiteY8" fmla="*/ 669 h 4052991"/>
              <a:gd name="connsiteX0" fmla="*/ 0 w 2869302"/>
              <a:gd name="connsiteY0" fmla="*/ 3768893 h 4052991"/>
              <a:gd name="connsiteX1" fmla="*/ 0 w 2869302"/>
              <a:gd name="connsiteY1" fmla="*/ 41139 h 4052991"/>
              <a:gd name="connsiteX2" fmla="*/ 40507 w 2869302"/>
              <a:gd name="connsiteY2" fmla="*/ 33587 h 4052991"/>
              <a:gd name="connsiteX3" fmla="*/ 499760 w 2869302"/>
              <a:gd name="connsiteY3" fmla="*/ 669 h 4052991"/>
              <a:gd name="connsiteX4" fmla="*/ 2435251 w 2869302"/>
              <a:gd name="connsiteY4" fmla="*/ 340027 h 4052991"/>
              <a:gd name="connsiteX5" fmla="*/ 1675942 w 2869302"/>
              <a:gd name="connsiteY5" fmla="*/ 2776956 h 4052991"/>
              <a:gd name="connsiteX6" fmla="*/ 405559 w 2869302"/>
              <a:gd name="connsiteY6" fmla="*/ 4002716 h 4052991"/>
              <a:gd name="connsiteX7" fmla="*/ 109895 w 2869302"/>
              <a:gd name="connsiteY7" fmla="*/ 3857077 h 4052991"/>
              <a:gd name="connsiteX8" fmla="*/ 91440 w 2869302"/>
              <a:gd name="connsiteY8" fmla="*/ 3860333 h 4052991"/>
              <a:gd name="connsiteX0" fmla="*/ 13063 w 2882365"/>
              <a:gd name="connsiteY0" fmla="*/ 3768893 h 4052991"/>
              <a:gd name="connsiteX1" fmla="*/ 0 w 2882365"/>
              <a:gd name="connsiteY1" fmla="*/ 1416251 h 4052991"/>
              <a:gd name="connsiteX2" fmla="*/ 13063 w 2882365"/>
              <a:gd name="connsiteY2" fmla="*/ 41139 h 4052991"/>
              <a:gd name="connsiteX3" fmla="*/ 53570 w 2882365"/>
              <a:gd name="connsiteY3" fmla="*/ 33587 h 4052991"/>
              <a:gd name="connsiteX4" fmla="*/ 512823 w 2882365"/>
              <a:gd name="connsiteY4" fmla="*/ 669 h 4052991"/>
              <a:gd name="connsiteX5" fmla="*/ 2448314 w 2882365"/>
              <a:gd name="connsiteY5" fmla="*/ 340027 h 4052991"/>
              <a:gd name="connsiteX6" fmla="*/ 1689005 w 2882365"/>
              <a:gd name="connsiteY6" fmla="*/ 2776956 h 4052991"/>
              <a:gd name="connsiteX7" fmla="*/ 418622 w 2882365"/>
              <a:gd name="connsiteY7" fmla="*/ 4002716 h 4052991"/>
              <a:gd name="connsiteX8" fmla="*/ 122958 w 2882365"/>
              <a:gd name="connsiteY8" fmla="*/ 3857077 h 4052991"/>
              <a:gd name="connsiteX9" fmla="*/ 104503 w 2882365"/>
              <a:gd name="connsiteY9" fmla="*/ 3860333 h 4052991"/>
              <a:gd name="connsiteX0" fmla="*/ 391886 w 3261188"/>
              <a:gd name="connsiteY0" fmla="*/ 3768893 h 4052991"/>
              <a:gd name="connsiteX1" fmla="*/ 0 w 3261188"/>
              <a:gd name="connsiteY1" fmla="*/ 1559942 h 4052991"/>
              <a:gd name="connsiteX2" fmla="*/ 391886 w 3261188"/>
              <a:gd name="connsiteY2" fmla="*/ 41139 h 4052991"/>
              <a:gd name="connsiteX3" fmla="*/ 432393 w 3261188"/>
              <a:gd name="connsiteY3" fmla="*/ 33587 h 4052991"/>
              <a:gd name="connsiteX4" fmla="*/ 891646 w 3261188"/>
              <a:gd name="connsiteY4" fmla="*/ 669 h 4052991"/>
              <a:gd name="connsiteX5" fmla="*/ 2827137 w 3261188"/>
              <a:gd name="connsiteY5" fmla="*/ 340027 h 4052991"/>
              <a:gd name="connsiteX6" fmla="*/ 2067828 w 3261188"/>
              <a:gd name="connsiteY6" fmla="*/ 2776956 h 4052991"/>
              <a:gd name="connsiteX7" fmla="*/ 797445 w 3261188"/>
              <a:gd name="connsiteY7" fmla="*/ 4002716 h 4052991"/>
              <a:gd name="connsiteX8" fmla="*/ 501781 w 3261188"/>
              <a:gd name="connsiteY8" fmla="*/ 3857077 h 4052991"/>
              <a:gd name="connsiteX9" fmla="*/ 483326 w 3261188"/>
              <a:gd name="connsiteY9" fmla="*/ 3860333 h 4052991"/>
              <a:gd name="connsiteX0" fmla="*/ 391886 w 3261188"/>
              <a:gd name="connsiteY0" fmla="*/ 3768893 h 4052991"/>
              <a:gd name="connsiteX1" fmla="*/ 0 w 3261188"/>
              <a:gd name="connsiteY1" fmla="*/ 1559942 h 4052991"/>
              <a:gd name="connsiteX2" fmla="*/ 391886 w 3261188"/>
              <a:gd name="connsiteY2" fmla="*/ 41139 h 4052991"/>
              <a:gd name="connsiteX3" fmla="*/ 432393 w 3261188"/>
              <a:gd name="connsiteY3" fmla="*/ 33587 h 4052991"/>
              <a:gd name="connsiteX4" fmla="*/ 891646 w 3261188"/>
              <a:gd name="connsiteY4" fmla="*/ 669 h 4052991"/>
              <a:gd name="connsiteX5" fmla="*/ 2827137 w 3261188"/>
              <a:gd name="connsiteY5" fmla="*/ 340027 h 4052991"/>
              <a:gd name="connsiteX6" fmla="*/ 2067828 w 3261188"/>
              <a:gd name="connsiteY6" fmla="*/ 2776956 h 4052991"/>
              <a:gd name="connsiteX7" fmla="*/ 797445 w 3261188"/>
              <a:gd name="connsiteY7" fmla="*/ 4002716 h 4052991"/>
              <a:gd name="connsiteX8" fmla="*/ 501781 w 3261188"/>
              <a:gd name="connsiteY8" fmla="*/ 3857077 h 4052991"/>
              <a:gd name="connsiteX9" fmla="*/ 483326 w 3261188"/>
              <a:gd name="connsiteY9" fmla="*/ 3860333 h 4052991"/>
              <a:gd name="connsiteX10" fmla="*/ 391886 w 3261188"/>
              <a:gd name="connsiteY10" fmla="*/ 3768893 h 4052991"/>
              <a:gd name="connsiteX0" fmla="*/ 8535 w 2877837"/>
              <a:gd name="connsiteY0" fmla="*/ 3768893 h 4052991"/>
              <a:gd name="connsiteX1" fmla="*/ 8535 w 2877837"/>
              <a:gd name="connsiteY1" fmla="*/ 41139 h 4052991"/>
              <a:gd name="connsiteX2" fmla="*/ 49042 w 2877837"/>
              <a:gd name="connsiteY2" fmla="*/ 33587 h 4052991"/>
              <a:gd name="connsiteX3" fmla="*/ 508295 w 2877837"/>
              <a:gd name="connsiteY3" fmla="*/ 669 h 4052991"/>
              <a:gd name="connsiteX4" fmla="*/ 2443786 w 2877837"/>
              <a:gd name="connsiteY4" fmla="*/ 340027 h 4052991"/>
              <a:gd name="connsiteX5" fmla="*/ 1684477 w 2877837"/>
              <a:gd name="connsiteY5" fmla="*/ 2776956 h 4052991"/>
              <a:gd name="connsiteX6" fmla="*/ 414094 w 2877837"/>
              <a:gd name="connsiteY6" fmla="*/ 4002716 h 4052991"/>
              <a:gd name="connsiteX7" fmla="*/ 118430 w 2877837"/>
              <a:gd name="connsiteY7" fmla="*/ 3857077 h 4052991"/>
              <a:gd name="connsiteX8" fmla="*/ 99975 w 2877837"/>
              <a:gd name="connsiteY8" fmla="*/ 3860333 h 4052991"/>
              <a:gd name="connsiteX9" fmla="*/ 8535 w 2877837"/>
              <a:gd name="connsiteY9" fmla="*/ 3768893 h 4052991"/>
              <a:gd name="connsiteX0" fmla="*/ 757645 w 3626947"/>
              <a:gd name="connsiteY0" fmla="*/ 3768893 h 4052991"/>
              <a:gd name="connsiteX1" fmla="*/ 0 w 3626947"/>
              <a:gd name="connsiteY1" fmla="*/ 1755885 h 4052991"/>
              <a:gd name="connsiteX2" fmla="*/ 757645 w 3626947"/>
              <a:gd name="connsiteY2" fmla="*/ 41139 h 4052991"/>
              <a:gd name="connsiteX3" fmla="*/ 798152 w 3626947"/>
              <a:gd name="connsiteY3" fmla="*/ 33587 h 4052991"/>
              <a:gd name="connsiteX4" fmla="*/ 1257405 w 3626947"/>
              <a:gd name="connsiteY4" fmla="*/ 669 h 4052991"/>
              <a:gd name="connsiteX5" fmla="*/ 3192896 w 3626947"/>
              <a:gd name="connsiteY5" fmla="*/ 340027 h 4052991"/>
              <a:gd name="connsiteX6" fmla="*/ 2433587 w 3626947"/>
              <a:gd name="connsiteY6" fmla="*/ 2776956 h 4052991"/>
              <a:gd name="connsiteX7" fmla="*/ 1163204 w 3626947"/>
              <a:gd name="connsiteY7" fmla="*/ 4002716 h 4052991"/>
              <a:gd name="connsiteX8" fmla="*/ 867540 w 3626947"/>
              <a:gd name="connsiteY8" fmla="*/ 3857077 h 4052991"/>
              <a:gd name="connsiteX9" fmla="*/ 849085 w 3626947"/>
              <a:gd name="connsiteY9" fmla="*/ 3860333 h 4052991"/>
              <a:gd name="connsiteX10" fmla="*/ 757645 w 3626947"/>
              <a:gd name="connsiteY10" fmla="*/ 3768893 h 4052991"/>
              <a:gd name="connsiteX0" fmla="*/ 0 w 3626947"/>
              <a:gd name="connsiteY0" fmla="*/ 1755885 h 4052991"/>
              <a:gd name="connsiteX1" fmla="*/ 757645 w 3626947"/>
              <a:gd name="connsiteY1" fmla="*/ 41139 h 4052991"/>
              <a:gd name="connsiteX2" fmla="*/ 798152 w 3626947"/>
              <a:gd name="connsiteY2" fmla="*/ 33587 h 4052991"/>
              <a:gd name="connsiteX3" fmla="*/ 1257405 w 3626947"/>
              <a:gd name="connsiteY3" fmla="*/ 669 h 4052991"/>
              <a:gd name="connsiteX4" fmla="*/ 3192896 w 3626947"/>
              <a:gd name="connsiteY4" fmla="*/ 340027 h 4052991"/>
              <a:gd name="connsiteX5" fmla="*/ 2433587 w 3626947"/>
              <a:gd name="connsiteY5" fmla="*/ 2776956 h 4052991"/>
              <a:gd name="connsiteX6" fmla="*/ 1163204 w 3626947"/>
              <a:gd name="connsiteY6" fmla="*/ 4002716 h 4052991"/>
              <a:gd name="connsiteX7" fmla="*/ 867540 w 3626947"/>
              <a:gd name="connsiteY7" fmla="*/ 3857077 h 4052991"/>
              <a:gd name="connsiteX8" fmla="*/ 849085 w 3626947"/>
              <a:gd name="connsiteY8" fmla="*/ 3860333 h 4052991"/>
              <a:gd name="connsiteX9" fmla="*/ 757645 w 3626947"/>
              <a:gd name="connsiteY9" fmla="*/ 3768893 h 4052991"/>
              <a:gd name="connsiteX10" fmla="*/ 91440 w 3626947"/>
              <a:gd name="connsiteY10" fmla="*/ 1847325 h 4052991"/>
              <a:gd name="connsiteX0" fmla="*/ 0 w 3626947"/>
              <a:gd name="connsiteY0" fmla="*/ 1755885 h 4052991"/>
              <a:gd name="connsiteX1" fmla="*/ 757645 w 3626947"/>
              <a:gd name="connsiteY1" fmla="*/ 41139 h 4052991"/>
              <a:gd name="connsiteX2" fmla="*/ 798152 w 3626947"/>
              <a:gd name="connsiteY2" fmla="*/ 33587 h 4052991"/>
              <a:gd name="connsiteX3" fmla="*/ 1257405 w 3626947"/>
              <a:gd name="connsiteY3" fmla="*/ 669 h 4052991"/>
              <a:gd name="connsiteX4" fmla="*/ 3192896 w 3626947"/>
              <a:gd name="connsiteY4" fmla="*/ 340027 h 4052991"/>
              <a:gd name="connsiteX5" fmla="*/ 2433587 w 3626947"/>
              <a:gd name="connsiteY5" fmla="*/ 2776956 h 4052991"/>
              <a:gd name="connsiteX6" fmla="*/ 1163204 w 3626947"/>
              <a:gd name="connsiteY6" fmla="*/ 4002716 h 4052991"/>
              <a:gd name="connsiteX7" fmla="*/ 867540 w 3626947"/>
              <a:gd name="connsiteY7" fmla="*/ 3857077 h 4052991"/>
              <a:gd name="connsiteX8" fmla="*/ 849085 w 3626947"/>
              <a:gd name="connsiteY8" fmla="*/ 3860333 h 4052991"/>
              <a:gd name="connsiteX9" fmla="*/ 757645 w 3626947"/>
              <a:gd name="connsiteY9" fmla="*/ 3768893 h 4052991"/>
              <a:gd name="connsiteX0" fmla="*/ 0 w 2869302"/>
              <a:gd name="connsiteY0" fmla="*/ 41139 h 4052991"/>
              <a:gd name="connsiteX1" fmla="*/ 40507 w 2869302"/>
              <a:gd name="connsiteY1" fmla="*/ 33587 h 4052991"/>
              <a:gd name="connsiteX2" fmla="*/ 499760 w 2869302"/>
              <a:gd name="connsiteY2" fmla="*/ 669 h 4052991"/>
              <a:gd name="connsiteX3" fmla="*/ 2435251 w 2869302"/>
              <a:gd name="connsiteY3" fmla="*/ 340027 h 4052991"/>
              <a:gd name="connsiteX4" fmla="*/ 1675942 w 2869302"/>
              <a:gd name="connsiteY4" fmla="*/ 2776956 h 4052991"/>
              <a:gd name="connsiteX5" fmla="*/ 405559 w 2869302"/>
              <a:gd name="connsiteY5" fmla="*/ 4002716 h 4052991"/>
              <a:gd name="connsiteX6" fmla="*/ 109895 w 2869302"/>
              <a:gd name="connsiteY6" fmla="*/ 3857077 h 4052991"/>
              <a:gd name="connsiteX7" fmla="*/ 91440 w 2869302"/>
              <a:gd name="connsiteY7" fmla="*/ 3860333 h 4052991"/>
              <a:gd name="connsiteX8" fmla="*/ 0 w 2869302"/>
              <a:gd name="connsiteY8" fmla="*/ 3768893 h 405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9302" h="4052991">
                <a:moveTo>
                  <a:pt x="0" y="41139"/>
                </a:moveTo>
                <a:lnTo>
                  <a:pt x="40507" y="33587"/>
                </a:lnTo>
                <a:cubicBezTo>
                  <a:pt x="195654" y="13523"/>
                  <a:pt x="349433" y="3262"/>
                  <a:pt x="499760" y="669"/>
                </a:cubicBezTo>
                <a:cubicBezTo>
                  <a:pt x="1552052" y="-17486"/>
                  <a:pt x="2435251" y="340027"/>
                  <a:pt x="2435251" y="340027"/>
                </a:cubicBezTo>
                <a:cubicBezTo>
                  <a:pt x="3588817" y="879946"/>
                  <a:pt x="2128607" y="1638750"/>
                  <a:pt x="1675942" y="2776956"/>
                </a:cubicBezTo>
                <a:cubicBezTo>
                  <a:pt x="1442308" y="3346059"/>
                  <a:pt x="1310889" y="4279971"/>
                  <a:pt x="405559" y="4002716"/>
                </a:cubicBezTo>
                <a:cubicBezTo>
                  <a:pt x="297869" y="3969883"/>
                  <a:pt x="199532" y="3919722"/>
                  <a:pt x="109895" y="3857077"/>
                </a:cubicBezTo>
                <a:cubicBezTo>
                  <a:pt x="73263" y="3827682"/>
                  <a:pt x="91440" y="3860333"/>
                  <a:pt x="91440" y="3860333"/>
                </a:cubicBezTo>
                <a:lnTo>
                  <a:pt x="0" y="3768893"/>
                </a:lnTo>
              </a:path>
            </a:pathLst>
          </a:custGeom>
          <a:noFill/>
          <a:ln w="38100" cap="rnd"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4E376C-742C-4229-8E88-60AC09017F2C}"/>
              </a:ext>
            </a:extLst>
          </p:cNvPr>
          <p:cNvSpPr>
            <a:spLocks/>
          </p:cNvSpPr>
          <p:nvPr/>
        </p:nvSpPr>
        <p:spPr bwMode="auto">
          <a:xfrm>
            <a:off x="1" y="548680"/>
            <a:ext cx="3189967" cy="3818152"/>
          </a:xfrm>
          <a:custGeom>
            <a:avLst/>
            <a:gdLst>
              <a:gd name="connsiteX0" fmla="*/ 845231 w 3189967"/>
              <a:gd name="connsiteY0" fmla="*/ 0 h 3818152"/>
              <a:gd name="connsiteX1" fmla="*/ 3152290 w 3189967"/>
              <a:gd name="connsiteY1" fmla="*/ 583919 h 3818152"/>
              <a:gd name="connsiteX2" fmla="*/ 1881947 w 3189967"/>
              <a:gd name="connsiteY2" fmla="*/ 2248088 h 3818152"/>
              <a:gd name="connsiteX3" fmla="*/ 670011 w 3189967"/>
              <a:gd name="connsiteY3" fmla="*/ 3810070 h 3818152"/>
              <a:gd name="connsiteX4" fmla="*/ 67237 w 3189967"/>
              <a:gd name="connsiteY4" fmla="*/ 3588820 h 3818152"/>
              <a:gd name="connsiteX5" fmla="*/ 0 w 3189967"/>
              <a:gd name="connsiteY5" fmla="*/ 3513939 h 3818152"/>
              <a:gd name="connsiteX6" fmla="*/ 0 w 3189967"/>
              <a:gd name="connsiteY6" fmla="*/ 166759 h 3818152"/>
              <a:gd name="connsiteX7" fmla="*/ 126300 w 3189967"/>
              <a:gd name="connsiteY7" fmla="*/ 111816 h 3818152"/>
              <a:gd name="connsiteX8" fmla="*/ 845231 w 3189967"/>
              <a:gd name="connsiteY8" fmla="*/ 0 h 3818152"/>
              <a:gd name="connsiteX0" fmla="*/ 0 w 3189967"/>
              <a:gd name="connsiteY0" fmla="*/ 3513939 h 3818152"/>
              <a:gd name="connsiteX1" fmla="*/ 0 w 3189967"/>
              <a:gd name="connsiteY1" fmla="*/ 166759 h 3818152"/>
              <a:gd name="connsiteX2" fmla="*/ 126300 w 3189967"/>
              <a:gd name="connsiteY2" fmla="*/ 111816 h 3818152"/>
              <a:gd name="connsiteX3" fmla="*/ 845231 w 3189967"/>
              <a:gd name="connsiteY3" fmla="*/ 0 h 3818152"/>
              <a:gd name="connsiteX4" fmla="*/ 3152290 w 3189967"/>
              <a:gd name="connsiteY4" fmla="*/ 583919 h 3818152"/>
              <a:gd name="connsiteX5" fmla="*/ 1881947 w 3189967"/>
              <a:gd name="connsiteY5" fmla="*/ 2248088 h 3818152"/>
              <a:gd name="connsiteX6" fmla="*/ 670011 w 3189967"/>
              <a:gd name="connsiteY6" fmla="*/ 3810070 h 3818152"/>
              <a:gd name="connsiteX7" fmla="*/ 67237 w 3189967"/>
              <a:gd name="connsiteY7" fmla="*/ 3588820 h 3818152"/>
              <a:gd name="connsiteX8" fmla="*/ 91440 w 3189967"/>
              <a:gd name="connsiteY8" fmla="*/ 3605379 h 3818152"/>
              <a:gd name="connsiteX0" fmla="*/ 1 w 3189968"/>
              <a:gd name="connsiteY0" fmla="*/ 3513939 h 3818152"/>
              <a:gd name="connsiteX1" fmla="*/ 0 w 3189968"/>
              <a:gd name="connsiteY1" fmla="*/ 1410749 h 3818152"/>
              <a:gd name="connsiteX2" fmla="*/ 1 w 3189968"/>
              <a:gd name="connsiteY2" fmla="*/ 166759 h 3818152"/>
              <a:gd name="connsiteX3" fmla="*/ 126301 w 3189968"/>
              <a:gd name="connsiteY3" fmla="*/ 111816 h 3818152"/>
              <a:gd name="connsiteX4" fmla="*/ 845232 w 3189968"/>
              <a:gd name="connsiteY4" fmla="*/ 0 h 3818152"/>
              <a:gd name="connsiteX5" fmla="*/ 3152291 w 3189968"/>
              <a:gd name="connsiteY5" fmla="*/ 583919 h 3818152"/>
              <a:gd name="connsiteX6" fmla="*/ 1881948 w 3189968"/>
              <a:gd name="connsiteY6" fmla="*/ 2248088 h 3818152"/>
              <a:gd name="connsiteX7" fmla="*/ 670012 w 3189968"/>
              <a:gd name="connsiteY7" fmla="*/ 3810070 h 3818152"/>
              <a:gd name="connsiteX8" fmla="*/ 67238 w 3189968"/>
              <a:gd name="connsiteY8" fmla="*/ 3588820 h 3818152"/>
              <a:gd name="connsiteX9" fmla="*/ 91441 w 3189968"/>
              <a:gd name="connsiteY9" fmla="*/ 3605379 h 3818152"/>
              <a:gd name="connsiteX0" fmla="*/ 496390 w 3686357"/>
              <a:gd name="connsiteY0" fmla="*/ 3513939 h 3818152"/>
              <a:gd name="connsiteX1" fmla="*/ 0 w 3686357"/>
              <a:gd name="connsiteY1" fmla="*/ 1436875 h 3818152"/>
              <a:gd name="connsiteX2" fmla="*/ 496390 w 3686357"/>
              <a:gd name="connsiteY2" fmla="*/ 166759 h 3818152"/>
              <a:gd name="connsiteX3" fmla="*/ 622690 w 3686357"/>
              <a:gd name="connsiteY3" fmla="*/ 111816 h 3818152"/>
              <a:gd name="connsiteX4" fmla="*/ 1341621 w 3686357"/>
              <a:gd name="connsiteY4" fmla="*/ 0 h 3818152"/>
              <a:gd name="connsiteX5" fmla="*/ 3648680 w 3686357"/>
              <a:gd name="connsiteY5" fmla="*/ 583919 h 3818152"/>
              <a:gd name="connsiteX6" fmla="*/ 2378337 w 3686357"/>
              <a:gd name="connsiteY6" fmla="*/ 2248088 h 3818152"/>
              <a:gd name="connsiteX7" fmla="*/ 1166401 w 3686357"/>
              <a:gd name="connsiteY7" fmla="*/ 3810070 h 3818152"/>
              <a:gd name="connsiteX8" fmla="*/ 563627 w 3686357"/>
              <a:gd name="connsiteY8" fmla="*/ 3588820 h 3818152"/>
              <a:gd name="connsiteX9" fmla="*/ 587830 w 3686357"/>
              <a:gd name="connsiteY9" fmla="*/ 3605379 h 3818152"/>
              <a:gd name="connsiteX0" fmla="*/ 496390 w 3686357"/>
              <a:gd name="connsiteY0" fmla="*/ 3513939 h 3818152"/>
              <a:gd name="connsiteX1" fmla="*/ 0 w 3686357"/>
              <a:gd name="connsiteY1" fmla="*/ 1436875 h 3818152"/>
              <a:gd name="connsiteX2" fmla="*/ 496390 w 3686357"/>
              <a:gd name="connsiteY2" fmla="*/ 166759 h 3818152"/>
              <a:gd name="connsiteX3" fmla="*/ 622690 w 3686357"/>
              <a:gd name="connsiteY3" fmla="*/ 111816 h 3818152"/>
              <a:gd name="connsiteX4" fmla="*/ 1341621 w 3686357"/>
              <a:gd name="connsiteY4" fmla="*/ 0 h 3818152"/>
              <a:gd name="connsiteX5" fmla="*/ 3648680 w 3686357"/>
              <a:gd name="connsiteY5" fmla="*/ 583919 h 3818152"/>
              <a:gd name="connsiteX6" fmla="*/ 2378337 w 3686357"/>
              <a:gd name="connsiteY6" fmla="*/ 2248088 h 3818152"/>
              <a:gd name="connsiteX7" fmla="*/ 1166401 w 3686357"/>
              <a:gd name="connsiteY7" fmla="*/ 3810070 h 3818152"/>
              <a:gd name="connsiteX8" fmla="*/ 563627 w 3686357"/>
              <a:gd name="connsiteY8" fmla="*/ 3588820 h 3818152"/>
              <a:gd name="connsiteX9" fmla="*/ 587830 w 3686357"/>
              <a:gd name="connsiteY9" fmla="*/ 3605379 h 3818152"/>
              <a:gd name="connsiteX10" fmla="*/ 496390 w 3686357"/>
              <a:gd name="connsiteY10" fmla="*/ 3513939 h 3818152"/>
              <a:gd name="connsiteX0" fmla="*/ 13695 w 3203662"/>
              <a:gd name="connsiteY0" fmla="*/ 3513939 h 3818152"/>
              <a:gd name="connsiteX1" fmla="*/ 13695 w 3203662"/>
              <a:gd name="connsiteY1" fmla="*/ 166759 h 3818152"/>
              <a:gd name="connsiteX2" fmla="*/ 139995 w 3203662"/>
              <a:gd name="connsiteY2" fmla="*/ 111816 h 3818152"/>
              <a:gd name="connsiteX3" fmla="*/ 858926 w 3203662"/>
              <a:gd name="connsiteY3" fmla="*/ 0 h 3818152"/>
              <a:gd name="connsiteX4" fmla="*/ 3165985 w 3203662"/>
              <a:gd name="connsiteY4" fmla="*/ 583919 h 3818152"/>
              <a:gd name="connsiteX5" fmla="*/ 1895642 w 3203662"/>
              <a:gd name="connsiteY5" fmla="*/ 2248088 h 3818152"/>
              <a:gd name="connsiteX6" fmla="*/ 683706 w 3203662"/>
              <a:gd name="connsiteY6" fmla="*/ 3810070 h 3818152"/>
              <a:gd name="connsiteX7" fmla="*/ 80932 w 3203662"/>
              <a:gd name="connsiteY7" fmla="*/ 3588820 h 3818152"/>
              <a:gd name="connsiteX8" fmla="*/ 105135 w 3203662"/>
              <a:gd name="connsiteY8" fmla="*/ 3605379 h 3818152"/>
              <a:gd name="connsiteX9" fmla="*/ 13695 w 3203662"/>
              <a:gd name="connsiteY9" fmla="*/ 3513939 h 3818152"/>
              <a:gd name="connsiteX0" fmla="*/ 26127 w 3216094"/>
              <a:gd name="connsiteY0" fmla="*/ 3513939 h 3818152"/>
              <a:gd name="connsiteX1" fmla="*/ 0 w 3216094"/>
              <a:gd name="connsiteY1" fmla="*/ 1541377 h 3818152"/>
              <a:gd name="connsiteX2" fmla="*/ 26127 w 3216094"/>
              <a:gd name="connsiteY2" fmla="*/ 166759 h 3818152"/>
              <a:gd name="connsiteX3" fmla="*/ 152427 w 3216094"/>
              <a:gd name="connsiteY3" fmla="*/ 111816 h 3818152"/>
              <a:gd name="connsiteX4" fmla="*/ 871358 w 3216094"/>
              <a:gd name="connsiteY4" fmla="*/ 0 h 3818152"/>
              <a:gd name="connsiteX5" fmla="*/ 3178417 w 3216094"/>
              <a:gd name="connsiteY5" fmla="*/ 583919 h 3818152"/>
              <a:gd name="connsiteX6" fmla="*/ 1908074 w 3216094"/>
              <a:gd name="connsiteY6" fmla="*/ 2248088 h 3818152"/>
              <a:gd name="connsiteX7" fmla="*/ 696138 w 3216094"/>
              <a:gd name="connsiteY7" fmla="*/ 3810070 h 3818152"/>
              <a:gd name="connsiteX8" fmla="*/ 93364 w 3216094"/>
              <a:gd name="connsiteY8" fmla="*/ 3588820 h 3818152"/>
              <a:gd name="connsiteX9" fmla="*/ 117567 w 3216094"/>
              <a:gd name="connsiteY9" fmla="*/ 3605379 h 3818152"/>
              <a:gd name="connsiteX10" fmla="*/ 26127 w 3216094"/>
              <a:gd name="connsiteY10" fmla="*/ 3513939 h 3818152"/>
              <a:gd name="connsiteX0" fmla="*/ 0 w 3216094"/>
              <a:gd name="connsiteY0" fmla="*/ 1541377 h 3818152"/>
              <a:gd name="connsiteX1" fmla="*/ 26127 w 3216094"/>
              <a:gd name="connsiteY1" fmla="*/ 166759 h 3818152"/>
              <a:gd name="connsiteX2" fmla="*/ 152427 w 3216094"/>
              <a:gd name="connsiteY2" fmla="*/ 111816 h 3818152"/>
              <a:gd name="connsiteX3" fmla="*/ 871358 w 3216094"/>
              <a:gd name="connsiteY3" fmla="*/ 0 h 3818152"/>
              <a:gd name="connsiteX4" fmla="*/ 3178417 w 3216094"/>
              <a:gd name="connsiteY4" fmla="*/ 583919 h 3818152"/>
              <a:gd name="connsiteX5" fmla="*/ 1908074 w 3216094"/>
              <a:gd name="connsiteY5" fmla="*/ 2248088 h 3818152"/>
              <a:gd name="connsiteX6" fmla="*/ 696138 w 3216094"/>
              <a:gd name="connsiteY6" fmla="*/ 3810070 h 3818152"/>
              <a:gd name="connsiteX7" fmla="*/ 93364 w 3216094"/>
              <a:gd name="connsiteY7" fmla="*/ 3588820 h 3818152"/>
              <a:gd name="connsiteX8" fmla="*/ 117567 w 3216094"/>
              <a:gd name="connsiteY8" fmla="*/ 3605379 h 3818152"/>
              <a:gd name="connsiteX9" fmla="*/ 26127 w 3216094"/>
              <a:gd name="connsiteY9" fmla="*/ 3513939 h 3818152"/>
              <a:gd name="connsiteX10" fmla="*/ 91440 w 3216094"/>
              <a:gd name="connsiteY10" fmla="*/ 1632817 h 3818152"/>
              <a:gd name="connsiteX0" fmla="*/ 0 w 3216094"/>
              <a:gd name="connsiteY0" fmla="*/ 1541377 h 3818152"/>
              <a:gd name="connsiteX1" fmla="*/ 26127 w 3216094"/>
              <a:gd name="connsiteY1" fmla="*/ 166759 h 3818152"/>
              <a:gd name="connsiteX2" fmla="*/ 152427 w 3216094"/>
              <a:gd name="connsiteY2" fmla="*/ 111816 h 3818152"/>
              <a:gd name="connsiteX3" fmla="*/ 871358 w 3216094"/>
              <a:gd name="connsiteY3" fmla="*/ 0 h 3818152"/>
              <a:gd name="connsiteX4" fmla="*/ 3178417 w 3216094"/>
              <a:gd name="connsiteY4" fmla="*/ 583919 h 3818152"/>
              <a:gd name="connsiteX5" fmla="*/ 1908074 w 3216094"/>
              <a:gd name="connsiteY5" fmla="*/ 2248088 h 3818152"/>
              <a:gd name="connsiteX6" fmla="*/ 696138 w 3216094"/>
              <a:gd name="connsiteY6" fmla="*/ 3810070 h 3818152"/>
              <a:gd name="connsiteX7" fmla="*/ 93364 w 3216094"/>
              <a:gd name="connsiteY7" fmla="*/ 3588820 h 3818152"/>
              <a:gd name="connsiteX8" fmla="*/ 117567 w 3216094"/>
              <a:gd name="connsiteY8" fmla="*/ 3605379 h 3818152"/>
              <a:gd name="connsiteX9" fmla="*/ 26127 w 3216094"/>
              <a:gd name="connsiteY9" fmla="*/ 3513939 h 3818152"/>
              <a:gd name="connsiteX0" fmla="*/ 0 w 3189967"/>
              <a:gd name="connsiteY0" fmla="*/ 166759 h 3818152"/>
              <a:gd name="connsiteX1" fmla="*/ 126300 w 3189967"/>
              <a:gd name="connsiteY1" fmla="*/ 111816 h 3818152"/>
              <a:gd name="connsiteX2" fmla="*/ 845231 w 3189967"/>
              <a:gd name="connsiteY2" fmla="*/ 0 h 3818152"/>
              <a:gd name="connsiteX3" fmla="*/ 3152290 w 3189967"/>
              <a:gd name="connsiteY3" fmla="*/ 583919 h 3818152"/>
              <a:gd name="connsiteX4" fmla="*/ 1881947 w 3189967"/>
              <a:gd name="connsiteY4" fmla="*/ 2248088 h 3818152"/>
              <a:gd name="connsiteX5" fmla="*/ 670011 w 3189967"/>
              <a:gd name="connsiteY5" fmla="*/ 3810070 h 3818152"/>
              <a:gd name="connsiteX6" fmla="*/ 67237 w 3189967"/>
              <a:gd name="connsiteY6" fmla="*/ 3588820 h 3818152"/>
              <a:gd name="connsiteX7" fmla="*/ 91440 w 3189967"/>
              <a:gd name="connsiteY7" fmla="*/ 3605379 h 3818152"/>
              <a:gd name="connsiteX8" fmla="*/ 0 w 3189967"/>
              <a:gd name="connsiteY8" fmla="*/ 3513939 h 38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9967" h="3818152">
                <a:moveTo>
                  <a:pt x="0" y="166759"/>
                </a:moveTo>
                <a:lnTo>
                  <a:pt x="126300" y="111816"/>
                </a:lnTo>
                <a:cubicBezTo>
                  <a:pt x="318716" y="42596"/>
                  <a:pt x="555023" y="0"/>
                  <a:pt x="845231" y="0"/>
                </a:cubicBezTo>
                <a:cubicBezTo>
                  <a:pt x="2349200" y="0"/>
                  <a:pt x="3006273" y="160578"/>
                  <a:pt x="3152290" y="583919"/>
                </a:cubicBezTo>
                <a:cubicBezTo>
                  <a:pt x="3385916" y="1240828"/>
                  <a:pt x="2480614" y="1561983"/>
                  <a:pt x="1881947" y="2248088"/>
                </a:cubicBezTo>
                <a:cubicBezTo>
                  <a:pt x="1473101" y="2715223"/>
                  <a:pt x="1575313" y="3664091"/>
                  <a:pt x="670011" y="3810070"/>
                </a:cubicBezTo>
                <a:cubicBezTo>
                  <a:pt x="443686" y="3846565"/>
                  <a:pt x="242000" y="3757153"/>
                  <a:pt x="67237" y="3588820"/>
                </a:cubicBezTo>
                <a:cubicBezTo>
                  <a:pt x="44825" y="3563860"/>
                  <a:pt x="91440" y="3605379"/>
                  <a:pt x="91440" y="3605379"/>
                </a:cubicBezTo>
                <a:lnTo>
                  <a:pt x="0" y="3513939"/>
                </a:lnTo>
              </a:path>
            </a:pathLst>
          </a:custGeom>
          <a:noFill/>
          <a:ln w="38100" cap="rnd"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25D1DC6-46F5-4F05-B6A0-93675E0D5586}"/>
              </a:ext>
            </a:extLst>
          </p:cNvPr>
          <p:cNvSpPr>
            <a:spLocks/>
          </p:cNvSpPr>
          <p:nvPr/>
        </p:nvSpPr>
        <p:spPr bwMode="auto">
          <a:xfrm>
            <a:off x="9979995" y="4776414"/>
            <a:ext cx="2208831" cy="2081587"/>
          </a:xfrm>
          <a:custGeom>
            <a:avLst/>
            <a:gdLst>
              <a:gd name="connsiteX0" fmla="*/ 1504758 w 2208831"/>
              <a:gd name="connsiteY0" fmla="*/ 669 h 2081587"/>
              <a:gd name="connsiteX1" fmla="*/ 2150912 w 2208831"/>
              <a:gd name="connsiteY1" fmla="*/ 33534 h 2081587"/>
              <a:gd name="connsiteX2" fmla="*/ 2208831 w 2208831"/>
              <a:gd name="connsiteY2" fmla="*/ 41288 h 2081587"/>
              <a:gd name="connsiteX3" fmla="*/ 2208831 w 2208831"/>
              <a:gd name="connsiteY3" fmla="*/ 2081587 h 2081587"/>
              <a:gd name="connsiteX4" fmla="*/ 178836 w 2208831"/>
              <a:gd name="connsiteY4" fmla="*/ 2081587 h 2081587"/>
              <a:gd name="connsiteX5" fmla="*/ 137951 w 2208831"/>
              <a:gd name="connsiteY5" fmla="*/ 1960409 h 2081587"/>
              <a:gd name="connsiteX6" fmla="*/ 1045505 w 2208831"/>
              <a:gd name="connsiteY6" fmla="*/ 33587 h 2081587"/>
              <a:gd name="connsiteX7" fmla="*/ 1504758 w 2208831"/>
              <a:gd name="connsiteY7" fmla="*/ 669 h 208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8831" h="2081587">
                <a:moveTo>
                  <a:pt x="1504758" y="669"/>
                </a:moveTo>
                <a:cubicBezTo>
                  <a:pt x="1730250" y="-3221"/>
                  <a:pt x="1947976" y="10138"/>
                  <a:pt x="2150912" y="33534"/>
                </a:cubicBezTo>
                <a:lnTo>
                  <a:pt x="2208831" y="41288"/>
                </a:lnTo>
                <a:lnTo>
                  <a:pt x="2208831" y="2081587"/>
                </a:lnTo>
                <a:lnTo>
                  <a:pt x="178836" y="2081587"/>
                </a:lnTo>
                <a:lnTo>
                  <a:pt x="137951" y="1960409"/>
                </a:lnTo>
                <a:cubicBezTo>
                  <a:pt x="-153920" y="1018346"/>
                  <a:pt x="-40526" y="174040"/>
                  <a:pt x="1045505" y="33587"/>
                </a:cubicBezTo>
                <a:cubicBezTo>
                  <a:pt x="1200652" y="13523"/>
                  <a:pt x="1354431" y="3263"/>
                  <a:pt x="1504758" y="669"/>
                </a:cubicBez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975F0AF-3C44-48CD-9E41-E3A438CE6AD7}"/>
              </a:ext>
            </a:extLst>
          </p:cNvPr>
          <p:cNvSpPr>
            <a:spLocks/>
          </p:cNvSpPr>
          <p:nvPr/>
        </p:nvSpPr>
        <p:spPr bwMode="auto">
          <a:xfrm>
            <a:off x="10266661" y="4742729"/>
            <a:ext cx="1922165" cy="2115272"/>
          </a:xfrm>
          <a:custGeom>
            <a:avLst/>
            <a:gdLst>
              <a:gd name="connsiteX0" fmla="*/ 1563563 w 1922165"/>
              <a:gd name="connsiteY0" fmla="*/ 0 h 2115272"/>
              <a:gd name="connsiteX1" fmla="*/ 1835715 w 1922165"/>
              <a:gd name="connsiteY1" fmla="*/ 1907 h 2115272"/>
              <a:gd name="connsiteX2" fmla="*/ 1922165 w 1922165"/>
              <a:gd name="connsiteY2" fmla="*/ 3898 h 2115272"/>
              <a:gd name="connsiteX3" fmla="*/ 1922165 w 1922165"/>
              <a:gd name="connsiteY3" fmla="*/ 2115272 h 2115272"/>
              <a:gd name="connsiteX4" fmla="*/ 101982 w 1922165"/>
              <a:gd name="connsiteY4" fmla="*/ 2115272 h 2115272"/>
              <a:gd name="connsiteX5" fmla="*/ 78302 w 1922165"/>
              <a:gd name="connsiteY5" fmla="*/ 2007677 h 2115272"/>
              <a:gd name="connsiteX6" fmla="*/ 1187 w 1922165"/>
              <a:gd name="connsiteY6" fmla="*/ 1211632 h 2115272"/>
              <a:gd name="connsiteX7" fmla="*/ 1563563 w 1922165"/>
              <a:gd name="connsiteY7" fmla="*/ 0 h 211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2165" h="2115272">
                <a:moveTo>
                  <a:pt x="1563563" y="0"/>
                </a:moveTo>
                <a:cubicBezTo>
                  <a:pt x="1657561" y="0"/>
                  <a:pt x="1748251" y="628"/>
                  <a:pt x="1835715" y="1907"/>
                </a:cubicBezTo>
                <a:lnTo>
                  <a:pt x="1922165" y="3898"/>
                </a:lnTo>
                <a:lnTo>
                  <a:pt x="1922165" y="2115272"/>
                </a:lnTo>
                <a:lnTo>
                  <a:pt x="101982" y="2115272"/>
                </a:lnTo>
                <a:lnTo>
                  <a:pt x="78302" y="2007677"/>
                </a:lnTo>
                <a:cubicBezTo>
                  <a:pt x="20352" y="1711613"/>
                  <a:pt x="-6114" y="1430602"/>
                  <a:pt x="1187" y="1211632"/>
                </a:cubicBezTo>
                <a:cubicBezTo>
                  <a:pt x="1187" y="1211632"/>
                  <a:pt x="15789" y="0"/>
                  <a:pt x="1563563" y="0"/>
                </a:cubicBezTo>
                <a:close/>
              </a:path>
            </a:pathLst>
          </a:custGeom>
          <a:noFill/>
          <a:ln w="38100"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A picture containing text&#10;&#10;Description automatically generated">
            <a:extLst>
              <a:ext uri="{FF2B5EF4-FFF2-40B4-BE49-F238E27FC236}">
                <a16:creationId xmlns:a16="http://schemas.microsoft.com/office/drawing/2014/main" id="{B1ED03A2-8CD7-4042-8FE2-F0CB9343F4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56875"/>
            <a:ext cx="2861916" cy="3389146"/>
          </a:xfrm>
          <a:effectLst>
            <a:outerShdw blurRad="508000" dist="381000" dir="189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057AD72-1378-4DEF-8566-E55AEE992A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5570" y="2108298"/>
            <a:ext cx="5585587" cy="11721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Encrypted data is received from the Info </a:t>
            </a:r>
            <a:r>
              <a:rPr lang="en-US" dirty="0" smtClean="0"/>
              <a:t>website, </a:t>
            </a:r>
            <a:r>
              <a:rPr lang="en-US" dirty="0"/>
              <a:t>the Credit </a:t>
            </a:r>
            <a:r>
              <a:rPr lang="en-US" dirty="0" smtClean="0"/>
              <a:t>Check website </a:t>
            </a:r>
            <a:r>
              <a:rPr lang="en-US" dirty="0"/>
              <a:t>generates the credit score of the user and sends it along with </a:t>
            </a:r>
            <a:r>
              <a:rPr lang="en-US" dirty="0" smtClean="0"/>
              <a:t>the encrypted </a:t>
            </a:r>
            <a:r>
              <a:rPr lang="en-US" dirty="0"/>
              <a:t>message in the form of a cookie session.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server decrypts the messages once the credit report is sent along with the  encrypted data to get the information of the user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CFFEF3E-E1E1-47DC-AAF0-E045D2B363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Decryption:</a:t>
            </a:r>
            <a:endParaRPr lang="en-IN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87CDC1D-27E6-4DA0-9694-408BEC0E8347}"/>
              </a:ext>
            </a:extLst>
          </p:cNvPr>
          <p:cNvGrpSpPr/>
          <p:nvPr/>
        </p:nvGrpSpPr>
        <p:grpSpPr>
          <a:xfrm>
            <a:off x="3253273" y="2062079"/>
            <a:ext cx="1040939" cy="1150897"/>
            <a:chOff x="7880350" y="2298700"/>
            <a:chExt cx="784225" cy="860425"/>
          </a:xfrm>
          <a:solidFill>
            <a:schemeClr val="accent1"/>
          </a:solidFill>
        </p:grpSpPr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BD246D52-4DC6-4ADA-9507-D8C1F6B4E0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80350" y="2298700"/>
              <a:ext cx="784225" cy="860425"/>
            </a:xfrm>
            <a:custGeom>
              <a:avLst/>
              <a:gdLst>
                <a:gd name="T0" fmla="*/ 1776 w 2166"/>
                <a:gd name="T1" fmla="*/ 1601 h 2382"/>
                <a:gd name="T2" fmla="*/ 1469 w 2166"/>
                <a:gd name="T3" fmla="*/ 1750 h 2382"/>
                <a:gd name="T4" fmla="*/ 752 w 2166"/>
                <a:gd name="T5" fmla="*/ 1336 h 2382"/>
                <a:gd name="T6" fmla="*/ 781 w 2166"/>
                <a:gd name="T7" fmla="*/ 1191 h 2382"/>
                <a:gd name="T8" fmla="*/ 752 w 2166"/>
                <a:gd name="T9" fmla="*/ 1046 h 2382"/>
                <a:gd name="T10" fmla="*/ 1469 w 2166"/>
                <a:gd name="T11" fmla="*/ 632 h 2382"/>
                <a:gd name="T12" fmla="*/ 1776 w 2166"/>
                <a:gd name="T13" fmla="*/ 781 h 2382"/>
                <a:gd name="T14" fmla="*/ 2166 w 2166"/>
                <a:gd name="T15" fmla="*/ 391 h 2382"/>
                <a:gd name="T16" fmla="*/ 1776 w 2166"/>
                <a:gd name="T17" fmla="*/ 0 h 2382"/>
                <a:gd name="T18" fmla="*/ 1385 w 2166"/>
                <a:gd name="T19" fmla="*/ 391 h 2382"/>
                <a:gd name="T20" fmla="*/ 1414 w 2166"/>
                <a:gd name="T21" fmla="*/ 536 h 2382"/>
                <a:gd name="T22" fmla="*/ 697 w 2166"/>
                <a:gd name="T23" fmla="*/ 950 h 2382"/>
                <a:gd name="T24" fmla="*/ 390 w 2166"/>
                <a:gd name="T25" fmla="*/ 801 h 2382"/>
                <a:gd name="T26" fmla="*/ 0 w 2166"/>
                <a:gd name="T27" fmla="*/ 1191 h 2382"/>
                <a:gd name="T28" fmla="*/ 390 w 2166"/>
                <a:gd name="T29" fmla="*/ 1581 h 2382"/>
                <a:gd name="T30" fmla="*/ 697 w 2166"/>
                <a:gd name="T31" fmla="*/ 1432 h 2382"/>
                <a:gd name="T32" fmla="*/ 1414 w 2166"/>
                <a:gd name="T33" fmla="*/ 1846 h 2382"/>
                <a:gd name="T34" fmla="*/ 1385 w 2166"/>
                <a:gd name="T35" fmla="*/ 1991 h 2382"/>
                <a:gd name="T36" fmla="*/ 1776 w 2166"/>
                <a:gd name="T37" fmla="*/ 2382 h 2382"/>
                <a:gd name="T38" fmla="*/ 2166 w 2166"/>
                <a:gd name="T39" fmla="*/ 1991 h 2382"/>
                <a:gd name="T40" fmla="*/ 1776 w 2166"/>
                <a:gd name="T41" fmla="*/ 1601 h 2382"/>
                <a:gd name="T42" fmla="*/ 1776 w 2166"/>
                <a:gd name="T43" fmla="*/ 111 h 2382"/>
                <a:gd name="T44" fmla="*/ 2056 w 2166"/>
                <a:gd name="T45" fmla="*/ 391 h 2382"/>
                <a:gd name="T46" fmla="*/ 1776 w 2166"/>
                <a:gd name="T47" fmla="*/ 671 h 2382"/>
                <a:gd name="T48" fmla="*/ 1496 w 2166"/>
                <a:gd name="T49" fmla="*/ 391 h 2382"/>
                <a:gd name="T50" fmla="*/ 1776 w 2166"/>
                <a:gd name="T51" fmla="*/ 111 h 2382"/>
                <a:gd name="T52" fmla="*/ 390 w 2166"/>
                <a:gd name="T53" fmla="*/ 1471 h 2382"/>
                <a:gd name="T54" fmla="*/ 110 w 2166"/>
                <a:gd name="T55" fmla="*/ 1191 h 2382"/>
                <a:gd name="T56" fmla="*/ 390 w 2166"/>
                <a:gd name="T57" fmla="*/ 911 h 2382"/>
                <a:gd name="T58" fmla="*/ 670 w 2166"/>
                <a:gd name="T59" fmla="*/ 1191 h 2382"/>
                <a:gd name="T60" fmla="*/ 390 w 2166"/>
                <a:gd name="T61" fmla="*/ 1471 h 2382"/>
                <a:gd name="T62" fmla="*/ 1776 w 2166"/>
                <a:gd name="T63" fmla="*/ 2271 h 2382"/>
                <a:gd name="T64" fmla="*/ 1496 w 2166"/>
                <a:gd name="T65" fmla="*/ 1991 h 2382"/>
                <a:gd name="T66" fmla="*/ 1776 w 2166"/>
                <a:gd name="T67" fmla="*/ 1711 h 2382"/>
                <a:gd name="T68" fmla="*/ 2056 w 2166"/>
                <a:gd name="T69" fmla="*/ 1991 h 2382"/>
                <a:gd name="T70" fmla="*/ 1776 w 2166"/>
                <a:gd name="T71" fmla="*/ 2271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66" h="2382">
                  <a:moveTo>
                    <a:pt x="1776" y="1601"/>
                  </a:moveTo>
                  <a:cubicBezTo>
                    <a:pt x="1652" y="1601"/>
                    <a:pt x="1541" y="1659"/>
                    <a:pt x="1469" y="1750"/>
                  </a:cubicBezTo>
                  <a:cubicBezTo>
                    <a:pt x="752" y="1336"/>
                    <a:pt x="752" y="1336"/>
                    <a:pt x="752" y="1336"/>
                  </a:cubicBezTo>
                  <a:cubicBezTo>
                    <a:pt x="771" y="1291"/>
                    <a:pt x="781" y="1242"/>
                    <a:pt x="781" y="1191"/>
                  </a:cubicBezTo>
                  <a:cubicBezTo>
                    <a:pt x="781" y="1140"/>
                    <a:pt x="771" y="1091"/>
                    <a:pt x="752" y="1046"/>
                  </a:cubicBezTo>
                  <a:cubicBezTo>
                    <a:pt x="1469" y="632"/>
                    <a:pt x="1469" y="632"/>
                    <a:pt x="1469" y="632"/>
                  </a:cubicBezTo>
                  <a:cubicBezTo>
                    <a:pt x="1541" y="723"/>
                    <a:pt x="1652" y="781"/>
                    <a:pt x="1776" y="781"/>
                  </a:cubicBezTo>
                  <a:cubicBezTo>
                    <a:pt x="1991" y="781"/>
                    <a:pt x="2166" y="606"/>
                    <a:pt x="2166" y="391"/>
                  </a:cubicBezTo>
                  <a:cubicBezTo>
                    <a:pt x="2166" y="176"/>
                    <a:pt x="1991" y="0"/>
                    <a:pt x="1776" y="0"/>
                  </a:cubicBezTo>
                  <a:cubicBezTo>
                    <a:pt x="1561" y="0"/>
                    <a:pt x="1385" y="176"/>
                    <a:pt x="1385" y="391"/>
                  </a:cubicBezTo>
                  <a:cubicBezTo>
                    <a:pt x="1385" y="442"/>
                    <a:pt x="1395" y="491"/>
                    <a:pt x="1414" y="536"/>
                  </a:cubicBezTo>
                  <a:cubicBezTo>
                    <a:pt x="697" y="950"/>
                    <a:pt x="697" y="950"/>
                    <a:pt x="697" y="950"/>
                  </a:cubicBezTo>
                  <a:cubicBezTo>
                    <a:pt x="625" y="859"/>
                    <a:pt x="514" y="801"/>
                    <a:pt x="390" y="801"/>
                  </a:cubicBezTo>
                  <a:cubicBezTo>
                    <a:pt x="175" y="801"/>
                    <a:pt x="0" y="976"/>
                    <a:pt x="0" y="1191"/>
                  </a:cubicBezTo>
                  <a:cubicBezTo>
                    <a:pt x="0" y="1406"/>
                    <a:pt x="175" y="1581"/>
                    <a:pt x="390" y="1581"/>
                  </a:cubicBezTo>
                  <a:cubicBezTo>
                    <a:pt x="514" y="1581"/>
                    <a:pt x="625" y="1523"/>
                    <a:pt x="697" y="1432"/>
                  </a:cubicBezTo>
                  <a:cubicBezTo>
                    <a:pt x="1414" y="1846"/>
                    <a:pt x="1414" y="1846"/>
                    <a:pt x="1414" y="1846"/>
                  </a:cubicBezTo>
                  <a:cubicBezTo>
                    <a:pt x="1395" y="1891"/>
                    <a:pt x="1385" y="1940"/>
                    <a:pt x="1385" y="1991"/>
                  </a:cubicBezTo>
                  <a:cubicBezTo>
                    <a:pt x="1385" y="2206"/>
                    <a:pt x="1561" y="2382"/>
                    <a:pt x="1776" y="2382"/>
                  </a:cubicBezTo>
                  <a:cubicBezTo>
                    <a:pt x="1991" y="2382"/>
                    <a:pt x="2166" y="2206"/>
                    <a:pt x="2166" y="1991"/>
                  </a:cubicBezTo>
                  <a:cubicBezTo>
                    <a:pt x="2166" y="1776"/>
                    <a:pt x="1991" y="1601"/>
                    <a:pt x="1776" y="1601"/>
                  </a:cubicBezTo>
                  <a:close/>
                  <a:moveTo>
                    <a:pt x="1776" y="111"/>
                  </a:moveTo>
                  <a:cubicBezTo>
                    <a:pt x="1930" y="111"/>
                    <a:pt x="2056" y="237"/>
                    <a:pt x="2056" y="391"/>
                  </a:cubicBezTo>
                  <a:cubicBezTo>
                    <a:pt x="2056" y="545"/>
                    <a:pt x="1930" y="671"/>
                    <a:pt x="1776" y="671"/>
                  </a:cubicBezTo>
                  <a:cubicBezTo>
                    <a:pt x="1622" y="671"/>
                    <a:pt x="1496" y="545"/>
                    <a:pt x="1496" y="391"/>
                  </a:cubicBezTo>
                  <a:cubicBezTo>
                    <a:pt x="1496" y="237"/>
                    <a:pt x="1622" y="111"/>
                    <a:pt x="1776" y="111"/>
                  </a:cubicBezTo>
                  <a:close/>
                  <a:moveTo>
                    <a:pt x="390" y="1471"/>
                  </a:moveTo>
                  <a:cubicBezTo>
                    <a:pt x="236" y="1471"/>
                    <a:pt x="110" y="1345"/>
                    <a:pt x="110" y="1191"/>
                  </a:cubicBezTo>
                  <a:cubicBezTo>
                    <a:pt x="110" y="1037"/>
                    <a:pt x="236" y="911"/>
                    <a:pt x="390" y="911"/>
                  </a:cubicBezTo>
                  <a:cubicBezTo>
                    <a:pt x="544" y="911"/>
                    <a:pt x="670" y="1037"/>
                    <a:pt x="670" y="1191"/>
                  </a:cubicBezTo>
                  <a:cubicBezTo>
                    <a:pt x="670" y="1345"/>
                    <a:pt x="544" y="1471"/>
                    <a:pt x="390" y="1471"/>
                  </a:cubicBezTo>
                  <a:close/>
                  <a:moveTo>
                    <a:pt x="1776" y="2271"/>
                  </a:moveTo>
                  <a:cubicBezTo>
                    <a:pt x="1622" y="2271"/>
                    <a:pt x="1496" y="2145"/>
                    <a:pt x="1496" y="1991"/>
                  </a:cubicBezTo>
                  <a:cubicBezTo>
                    <a:pt x="1496" y="1837"/>
                    <a:pt x="1622" y="1711"/>
                    <a:pt x="1776" y="1711"/>
                  </a:cubicBezTo>
                  <a:cubicBezTo>
                    <a:pt x="1930" y="1711"/>
                    <a:pt x="2056" y="1837"/>
                    <a:pt x="2056" y="1991"/>
                  </a:cubicBezTo>
                  <a:cubicBezTo>
                    <a:pt x="2056" y="2145"/>
                    <a:pt x="1930" y="2271"/>
                    <a:pt x="1776" y="227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A70554E9-852B-4D39-8F14-34964E662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1313" y="2670175"/>
              <a:ext cx="79375" cy="79375"/>
            </a:xfrm>
            <a:custGeom>
              <a:avLst/>
              <a:gdLst>
                <a:gd name="T0" fmla="*/ 164 w 219"/>
                <a:gd name="T1" fmla="*/ 0 h 220"/>
                <a:gd name="T2" fmla="*/ 0 w 219"/>
                <a:gd name="T3" fmla="*/ 165 h 220"/>
                <a:gd name="T4" fmla="*/ 55 w 219"/>
                <a:gd name="T5" fmla="*/ 220 h 220"/>
                <a:gd name="T6" fmla="*/ 110 w 219"/>
                <a:gd name="T7" fmla="*/ 165 h 220"/>
                <a:gd name="T8" fmla="*/ 164 w 219"/>
                <a:gd name="T9" fmla="*/ 111 h 220"/>
                <a:gd name="T10" fmla="*/ 219 w 219"/>
                <a:gd name="T11" fmla="*/ 56 h 220"/>
                <a:gd name="T12" fmla="*/ 164 w 219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20">
                  <a:moveTo>
                    <a:pt x="164" y="0"/>
                  </a:moveTo>
                  <a:cubicBezTo>
                    <a:pt x="73" y="0"/>
                    <a:pt x="0" y="74"/>
                    <a:pt x="0" y="165"/>
                  </a:cubicBezTo>
                  <a:cubicBezTo>
                    <a:pt x="0" y="196"/>
                    <a:pt x="24" y="220"/>
                    <a:pt x="55" y="220"/>
                  </a:cubicBezTo>
                  <a:cubicBezTo>
                    <a:pt x="85" y="220"/>
                    <a:pt x="110" y="196"/>
                    <a:pt x="110" y="165"/>
                  </a:cubicBezTo>
                  <a:cubicBezTo>
                    <a:pt x="110" y="135"/>
                    <a:pt x="134" y="111"/>
                    <a:pt x="164" y="111"/>
                  </a:cubicBezTo>
                  <a:cubicBezTo>
                    <a:pt x="195" y="111"/>
                    <a:pt x="219" y="86"/>
                    <a:pt x="219" y="56"/>
                  </a:cubicBezTo>
                  <a:cubicBezTo>
                    <a:pt x="219" y="25"/>
                    <a:pt x="195" y="0"/>
                    <a:pt x="16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827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36EE17-43A4-4938-BBC5-F0F7494F47D8}"/>
              </a:ext>
            </a:extLst>
          </p:cNvPr>
          <p:cNvSpPr/>
          <p:nvPr userDrawn="1"/>
        </p:nvSpPr>
        <p:spPr>
          <a:xfrm>
            <a:off x="2466902" y="2353817"/>
            <a:ext cx="7242660" cy="35045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D4CDB12C-BB4E-4F76-8F65-C967AE0DB104}"/>
              </a:ext>
            </a:extLst>
          </p:cNvPr>
          <p:cNvSpPr/>
          <p:nvPr userDrawn="1"/>
        </p:nvSpPr>
        <p:spPr>
          <a:xfrm>
            <a:off x="4778141" y="2091646"/>
            <a:ext cx="2620186" cy="4805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ea typeface="Open Sans" pitchFamily="34" charset="0"/>
                <a:cs typeface="Open Sans" pitchFamily="34" charset="0"/>
              </a:rPr>
              <a:t>Key</a:t>
            </a:r>
            <a:endParaRPr lang="en-IN" sz="1600" dirty="0"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Rounded Rectangle 229">
            <a:extLst>
              <a:ext uri="{FF2B5EF4-FFF2-40B4-BE49-F238E27FC236}">
                <a16:creationId xmlns:a16="http://schemas.microsoft.com/office/drawing/2014/main" id="{79C77C9C-F323-4B38-B640-14E704B2C741}"/>
              </a:ext>
            </a:extLst>
          </p:cNvPr>
          <p:cNvSpPr/>
          <p:nvPr userDrawn="1"/>
        </p:nvSpPr>
        <p:spPr>
          <a:xfrm>
            <a:off x="4722723" y="5612785"/>
            <a:ext cx="2731022" cy="4805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ea typeface="Open Sans" pitchFamily="34" charset="0"/>
                <a:cs typeface="Open Sans" pitchFamily="34" charset="0"/>
              </a:rPr>
              <a:t>iv</a:t>
            </a:r>
            <a:endParaRPr lang="en-IN" sz="1600" dirty="0"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Rounded Rectangle 232">
            <a:extLst>
              <a:ext uri="{FF2B5EF4-FFF2-40B4-BE49-F238E27FC236}">
                <a16:creationId xmlns:a16="http://schemas.microsoft.com/office/drawing/2014/main" id="{6F0A3F8E-F5C1-43F1-AE70-51AE794B2568}"/>
              </a:ext>
            </a:extLst>
          </p:cNvPr>
          <p:cNvSpPr/>
          <p:nvPr userDrawn="1"/>
        </p:nvSpPr>
        <p:spPr>
          <a:xfrm>
            <a:off x="1285297" y="3713018"/>
            <a:ext cx="2602058" cy="7712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ea typeface="Open Sans" pitchFamily="34" charset="0"/>
                <a:cs typeface="Open Sans" pitchFamily="34" charset="0"/>
              </a:rPr>
              <a:t>Algorithm: aes-256-ctr</a:t>
            </a:r>
          </a:p>
        </p:txBody>
      </p:sp>
      <p:sp>
        <p:nvSpPr>
          <p:cNvPr id="17" name="Rounded Rectangle 234">
            <a:extLst>
              <a:ext uri="{FF2B5EF4-FFF2-40B4-BE49-F238E27FC236}">
                <a16:creationId xmlns:a16="http://schemas.microsoft.com/office/drawing/2014/main" id="{3D5740DB-4E25-459F-A70F-DB44F63F2DE4}"/>
              </a:ext>
            </a:extLst>
          </p:cNvPr>
          <p:cNvSpPr/>
          <p:nvPr userDrawn="1"/>
        </p:nvSpPr>
        <p:spPr>
          <a:xfrm>
            <a:off x="8289112" y="3713018"/>
            <a:ext cx="2614415" cy="7712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ea typeface="Open Sans" pitchFamily="34" charset="0"/>
                <a:cs typeface="Open Sans" pitchFamily="34" charset="0"/>
              </a:rPr>
              <a:t>Initialization Vector : iv = </a:t>
            </a:r>
            <a:r>
              <a:rPr lang="en-IN" sz="1600" dirty="0" err="1">
                <a:ea typeface="Open Sans" pitchFamily="34" charset="0"/>
                <a:cs typeface="Open Sans" pitchFamily="34" charset="0"/>
              </a:rPr>
              <a:t>crypto.randomBytes</a:t>
            </a:r>
            <a:r>
              <a:rPr lang="en-IN" sz="1600" dirty="0">
                <a:ea typeface="Open Sans" pitchFamily="34" charset="0"/>
                <a:cs typeface="Open Sans" pitchFamily="34" charset="0"/>
              </a:rPr>
              <a:t>(16)</a:t>
            </a:r>
          </a:p>
        </p:txBody>
      </p:sp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6AF9A994-91D8-4A3A-A73E-A1FE7C04D507}"/>
              </a:ext>
            </a:extLst>
          </p:cNvPr>
          <p:cNvSpPr>
            <a:spLocks noChangeAspect="1"/>
          </p:cNvSpPr>
          <p:nvPr/>
        </p:nvSpPr>
        <p:spPr>
          <a:xfrm>
            <a:off x="4111589" y="3923474"/>
            <a:ext cx="248499" cy="24849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335AB7-FCEB-425F-B95C-8DB12EE687AC}"/>
              </a:ext>
            </a:extLst>
          </p:cNvPr>
          <p:cNvSpPr txBox="1"/>
          <p:nvPr/>
        </p:nvSpPr>
        <p:spPr>
          <a:xfrm>
            <a:off x="4510237" y="3758722"/>
            <a:ext cx="3888432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Creates and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returns a decipher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object, with the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given algorithm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, Key and Initialization Vector</a:t>
            </a:r>
            <a:r>
              <a:rPr lang="en-I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1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7C6C47-A1A9-4E12-BB5E-C9122292988A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-3578" y="694642"/>
            <a:ext cx="11138549" cy="863947"/>
          </a:xfrm>
        </p:spPr>
        <p:txBody>
          <a:bodyPr/>
          <a:lstStyle/>
          <a:p>
            <a:r>
              <a:rPr lang="en-IN" sz="3200" dirty="0" err="1" smtClean="0"/>
              <a:t>Crypto.createDecipheriv</a:t>
            </a:r>
            <a:r>
              <a:rPr lang="en-IN" sz="3200" dirty="0" smtClean="0"/>
              <a:t>(algorithm</a:t>
            </a:r>
            <a:r>
              <a:rPr lang="en-IN" sz="3200" dirty="0"/>
              <a:t>, key, iv[, options])</a:t>
            </a:r>
          </a:p>
        </p:txBody>
      </p:sp>
    </p:spTree>
    <p:extLst>
      <p:ext uri="{BB962C8B-B14F-4D97-AF65-F5344CB8AC3E}">
        <p14:creationId xmlns:p14="http://schemas.microsoft.com/office/powerpoint/2010/main" val="190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70B92-5BFB-40F6-922C-C71FA4ADA0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1844" y="729899"/>
            <a:ext cx="5313283" cy="863947"/>
          </a:xfrm>
        </p:spPr>
        <p:txBody>
          <a:bodyPr/>
          <a:lstStyle/>
          <a:p>
            <a:r>
              <a:rPr lang="en-IN" dirty="0" smtClean="0"/>
              <a:t>Results: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FA536-9541-4B9B-8E11-4FDA06EC7528}"/>
              </a:ext>
            </a:extLst>
          </p:cNvPr>
          <p:cNvSpPr txBox="1"/>
          <p:nvPr/>
        </p:nvSpPr>
        <p:spPr>
          <a:xfrm>
            <a:off x="4240579" y="254117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cs typeface="Arial" pitchFamily="34" charset="0"/>
              </a:rPr>
              <a:t>What to Sell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76021-0306-49A3-8661-64CF106CFB7F}"/>
              </a:ext>
            </a:extLst>
          </p:cNvPr>
          <p:cNvSpPr txBox="1"/>
          <p:nvPr/>
        </p:nvSpPr>
        <p:spPr>
          <a:xfrm>
            <a:off x="6470110" y="254117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cs typeface="Arial" pitchFamily="34" charset="0"/>
              </a:rPr>
              <a:t>Where to sell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68E1F-CD3A-48FA-B24D-D4A72ABB38F5}"/>
              </a:ext>
            </a:extLst>
          </p:cNvPr>
          <p:cNvSpPr txBox="1"/>
          <p:nvPr/>
        </p:nvSpPr>
        <p:spPr>
          <a:xfrm>
            <a:off x="5446123" y="3418841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cs typeface="Arial" pitchFamily="34" charset="0"/>
              </a:rPr>
              <a:t>Marketing </a:t>
            </a:r>
          </a:p>
          <a:p>
            <a:pPr algn="ctr"/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cs typeface="Arial" pitchFamily="34" charset="0"/>
              </a:rPr>
              <a:t>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E4B4C-333A-4628-8A30-D224643622A8}"/>
              </a:ext>
            </a:extLst>
          </p:cNvPr>
          <p:cNvSpPr txBox="1"/>
          <p:nvPr/>
        </p:nvSpPr>
        <p:spPr>
          <a:xfrm>
            <a:off x="5430751" y="459857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cs typeface="Arial" pitchFamily="34" charset="0"/>
              </a:rPr>
              <a:t>How to sell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761219-4118-44AA-A76F-722D372C77F2}"/>
              </a:ext>
            </a:extLst>
          </p:cNvPr>
          <p:cNvGrpSpPr/>
          <p:nvPr/>
        </p:nvGrpSpPr>
        <p:grpSpPr>
          <a:xfrm>
            <a:off x="5860151" y="5067678"/>
            <a:ext cx="406178" cy="498558"/>
            <a:chOff x="2803525" y="3930651"/>
            <a:chExt cx="879475" cy="1079500"/>
          </a:xfrm>
          <a:solidFill>
            <a:schemeClr val="bg1"/>
          </a:solidFill>
        </p:grpSpPr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7B9CA189-B608-4DF8-9832-26F0BC18F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5" y="3930651"/>
              <a:ext cx="879475" cy="16192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523" y="0"/>
                </a:cxn>
                <a:cxn ang="0">
                  <a:pos x="535" y="3"/>
                </a:cxn>
                <a:cxn ang="0">
                  <a:pos x="545" y="9"/>
                </a:cxn>
                <a:cxn ang="0">
                  <a:pos x="552" y="18"/>
                </a:cxn>
                <a:cxn ang="0">
                  <a:pos x="554" y="31"/>
                </a:cxn>
                <a:cxn ang="0">
                  <a:pos x="554" y="52"/>
                </a:cxn>
                <a:cxn ang="0">
                  <a:pos x="552" y="63"/>
                </a:cxn>
                <a:cxn ang="0">
                  <a:pos x="545" y="73"/>
                </a:cxn>
                <a:cxn ang="0">
                  <a:pos x="535" y="80"/>
                </a:cxn>
                <a:cxn ang="0">
                  <a:pos x="523" y="82"/>
                </a:cxn>
                <a:cxn ang="0">
                  <a:pos x="497" y="82"/>
                </a:cxn>
                <a:cxn ang="0">
                  <a:pos x="497" y="102"/>
                </a:cxn>
                <a:cxn ang="0">
                  <a:pos x="46" y="102"/>
                </a:cxn>
                <a:cxn ang="0">
                  <a:pos x="46" y="82"/>
                </a:cxn>
                <a:cxn ang="0">
                  <a:pos x="30" y="82"/>
                </a:cxn>
                <a:cxn ang="0">
                  <a:pos x="19" y="80"/>
                </a:cxn>
                <a:cxn ang="0">
                  <a:pos x="9" y="73"/>
                </a:cxn>
                <a:cxn ang="0">
                  <a:pos x="2" y="63"/>
                </a:cxn>
                <a:cxn ang="0">
                  <a:pos x="0" y="52"/>
                </a:cxn>
                <a:cxn ang="0">
                  <a:pos x="0" y="31"/>
                </a:cxn>
                <a:cxn ang="0">
                  <a:pos x="2" y="18"/>
                </a:cxn>
                <a:cxn ang="0">
                  <a:pos x="9" y="9"/>
                </a:cxn>
                <a:cxn ang="0">
                  <a:pos x="19" y="3"/>
                </a:cxn>
                <a:cxn ang="0">
                  <a:pos x="30" y="0"/>
                </a:cxn>
              </a:cxnLst>
              <a:rect l="0" t="0" r="r" b="b"/>
              <a:pathLst>
                <a:path w="554" h="102">
                  <a:moveTo>
                    <a:pt x="30" y="0"/>
                  </a:moveTo>
                  <a:lnTo>
                    <a:pt x="523" y="0"/>
                  </a:lnTo>
                  <a:lnTo>
                    <a:pt x="535" y="3"/>
                  </a:lnTo>
                  <a:lnTo>
                    <a:pt x="545" y="9"/>
                  </a:lnTo>
                  <a:lnTo>
                    <a:pt x="552" y="18"/>
                  </a:lnTo>
                  <a:lnTo>
                    <a:pt x="554" y="31"/>
                  </a:lnTo>
                  <a:lnTo>
                    <a:pt x="554" y="52"/>
                  </a:lnTo>
                  <a:lnTo>
                    <a:pt x="552" y="63"/>
                  </a:lnTo>
                  <a:lnTo>
                    <a:pt x="545" y="73"/>
                  </a:lnTo>
                  <a:lnTo>
                    <a:pt x="535" y="80"/>
                  </a:lnTo>
                  <a:lnTo>
                    <a:pt x="523" y="82"/>
                  </a:lnTo>
                  <a:lnTo>
                    <a:pt x="497" y="82"/>
                  </a:lnTo>
                  <a:lnTo>
                    <a:pt x="497" y="102"/>
                  </a:lnTo>
                  <a:lnTo>
                    <a:pt x="46" y="102"/>
                  </a:lnTo>
                  <a:lnTo>
                    <a:pt x="46" y="82"/>
                  </a:lnTo>
                  <a:lnTo>
                    <a:pt x="30" y="82"/>
                  </a:lnTo>
                  <a:lnTo>
                    <a:pt x="19" y="80"/>
                  </a:lnTo>
                  <a:lnTo>
                    <a:pt x="9" y="73"/>
                  </a:lnTo>
                  <a:lnTo>
                    <a:pt x="2" y="63"/>
                  </a:lnTo>
                  <a:lnTo>
                    <a:pt x="0" y="52"/>
                  </a:lnTo>
                  <a:lnTo>
                    <a:pt x="0" y="31"/>
                  </a:lnTo>
                  <a:lnTo>
                    <a:pt x="2" y="18"/>
                  </a:lnTo>
                  <a:lnTo>
                    <a:pt x="9" y="9"/>
                  </a:lnTo>
                  <a:lnTo>
                    <a:pt x="19" y="3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8C242A35-342F-4D73-AEA6-909A6C95A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338" y="4092576"/>
              <a:ext cx="812800" cy="9175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308"/>
                </a:cxn>
                <a:cxn ang="0">
                  <a:pos x="37" y="316"/>
                </a:cxn>
                <a:cxn ang="0">
                  <a:pos x="46" y="318"/>
                </a:cxn>
                <a:cxn ang="0">
                  <a:pos x="471" y="317"/>
                </a:cxn>
                <a:cxn ang="0">
                  <a:pos x="479" y="312"/>
                </a:cxn>
                <a:cxn ang="0">
                  <a:pos x="482" y="303"/>
                </a:cxn>
                <a:cxn ang="0">
                  <a:pos x="512" y="0"/>
                </a:cxn>
                <a:cxn ang="0">
                  <a:pos x="508" y="321"/>
                </a:cxn>
                <a:cxn ang="0">
                  <a:pos x="484" y="345"/>
                </a:cxn>
                <a:cxn ang="0">
                  <a:pos x="264" y="349"/>
                </a:cxn>
                <a:cxn ang="0">
                  <a:pos x="270" y="356"/>
                </a:cxn>
                <a:cxn ang="0">
                  <a:pos x="273" y="404"/>
                </a:cxn>
                <a:cxn ang="0">
                  <a:pos x="281" y="406"/>
                </a:cxn>
                <a:cxn ang="0">
                  <a:pos x="371" y="508"/>
                </a:cxn>
                <a:cxn ang="0">
                  <a:pos x="371" y="522"/>
                </a:cxn>
                <a:cxn ang="0">
                  <a:pos x="357" y="535"/>
                </a:cxn>
                <a:cxn ang="0">
                  <a:pos x="343" y="532"/>
                </a:cxn>
                <a:cxn ang="0">
                  <a:pos x="273" y="560"/>
                </a:cxn>
                <a:cxn ang="0">
                  <a:pos x="270" y="569"/>
                </a:cxn>
                <a:cxn ang="0">
                  <a:pos x="259" y="578"/>
                </a:cxn>
                <a:cxn ang="0">
                  <a:pos x="247" y="577"/>
                </a:cxn>
                <a:cxn ang="0">
                  <a:pos x="240" y="571"/>
                </a:cxn>
                <a:cxn ang="0">
                  <a:pos x="236" y="560"/>
                </a:cxn>
                <a:cxn ang="0">
                  <a:pos x="165" y="532"/>
                </a:cxn>
                <a:cxn ang="0">
                  <a:pos x="150" y="535"/>
                </a:cxn>
                <a:cxn ang="0">
                  <a:pos x="136" y="522"/>
                </a:cxn>
                <a:cxn ang="0">
                  <a:pos x="137" y="508"/>
                </a:cxn>
                <a:cxn ang="0">
                  <a:pos x="228" y="406"/>
                </a:cxn>
                <a:cxn ang="0">
                  <a:pos x="236" y="404"/>
                </a:cxn>
                <a:cxn ang="0">
                  <a:pos x="238" y="356"/>
                </a:cxn>
                <a:cxn ang="0">
                  <a:pos x="245" y="349"/>
                </a:cxn>
                <a:cxn ang="0">
                  <a:pos x="28" y="345"/>
                </a:cxn>
                <a:cxn ang="0">
                  <a:pos x="4" y="321"/>
                </a:cxn>
                <a:cxn ang="0">
                  <a:pos x="0" y="0"/>
                </a:cxn>
              </a:cxnLst>
              <a:rect l="0" t="0" r="r" b="b"/>
              <a:pathLst>
                <a:path w="512" h="578">
                  <a:moveTo>
                    <a:pt x="0" y="0"/>
                  </a:moveTo>
                  <a:lnTo>
                    <a:pt x="31" y="0"/>
                  </a:lnTo>
                  <a:lnTo>
                    <a:pt x="31" y="303"/>
                  </a:lnTo>
                  <a:lnTo>
                    <a:pt x="32" y="308"/>
                  </a:lnTo>
                  <a:lnTo>
                    <a:pt x="33" y="312"/>
                  </a:lnTo>
                  <a:lnTo>
                    <a:pt x="37" y="316"/>
                  </a:lnTo>
                  <a:lnTo>
                    <a:pt x="41" y="317"/>
                  </a:lnTo>
                  <a:lnTo>
                    <a:pt x="46" y="318"/>
                  </a:lnTo>
                  <a:lnTo>
                    <a:pt x="466" y="318"/>
                  </a:lnTo>
                  <a:lnTo>
                    <a:pt x="471" y="317"/>
                  </a:lnTo>
                  <a:lnTo>
                    <a:pt x="475" y="316"/>
                  </a:lnTo>
                  <a:lnTo>
                    <a:pt x="479" y="312"/>
                  </a:lnTo>
                  <a:lnTo>
                    <a:pt x="480" y="308"/>
                  </a:lnTo>
                  <a:lnTo>
                    <a:pt x="482" y="303"/>
                  </a:lnTo>
                  <a:lnTo>
                    <a:pt x="482" y="0"/>
                  </a:lnTo>
                  <a:lnTo>
                    <a:pt x="512" y="0"/>
                  </a:lnTo>
                  <a:lnTo>
                    <a:pt x="512" y="303"/>
                  </a:lnTo>
                  <a:lnTo>
                    <a:pt x="508" y="321"/>
                  </a:lnTo>
                  <a:lnTo>
                    <a:pt x="498" y="336"/>
                  </a:lnTo>
                  <a:lnTo>
                    <a:pt x="484" y="345"/>
                  </a:lnTo>
                  <a:lnTo>
                    <a:pt x="466" y="349"/>
                  </a:lnTo>
                  <a:lnTo>
                    <a:pt x="264" y="349"/>
                  </a:lnTo>
                  <a:lnTo>
                    <a:pt x="268" y="352"/>
                  </a:lnTo>
                  <a:lnTo>
                    <a:pt x="270" y="356"/>
                  </a:lnTo>
                  <a:lnTo>
                    <a:pt x="273" y="366"/>
                  </a:lnTo>
                  <a:lnTo>
                    <a:pt x="273" y="404"/>
                  </a:lnTo>
                  <a:lnTo>
                    <a:pt x="278" y="404"/>
                  </a:lnTo>
                  <a:lnTo>
                    <a:pt x="281" y="406"/>
                  </a:lnTo>
                  <a:lnTo>
                    <a:pt x="283" y="408"/>
                  </a:lnTo>
                  <a:lnTo>
                    <a:pt x="371" y="508"/>
                  </a:lnTo>
                  <a:lnTo>
                    <a:pt x="374" y="514"/>
                  </a:lnTo>
                  <a:lnTo>
                    <a:pt x="371" y="522"/>
                  </a:lnTo>
                  <a:lnTo>
                    <a:pt x="365" y="530"/>
                  </a:lnTo>
                  <a:lnTo>
                    <a:pt x="357" y="535"/>
                  </a:lnTo>
                  <a:lnTo>
                    <a:pt x="350" y="535"/>
                  </a:lnTo>
                  <a:lnTo>
                    <a:pt x="343" y="532"/>
                  </a:lnTo>
                  <a:lnTo>
                    <a:pt x="273" y="452"/>
                  </a:lnTo>
                  <a:lnTo>
                    <a:pt x="273" y="560"/>
                  </a:lnTo>
                  <a:lnTo>
                    <a:pt x="272" y="566"/>
                  </a:lnTo>
                  <a:lnTo>
                    <a:pt x="270" y="569"/>
                  </a:lnTo>
                  <a:lnTo>
                    <a:pt x="266" y="573"/>
                  </a:lnTo>
                  <a:lnTo>
                    <a:pt x="259" y="578"/>
                  </a:lnTo>
                  <a:lnTo>
                    <a:pt x="254" y="578"/>
                  </a:lnTo>
                  <a:lnTo>
                    <a:pt x="247" y="577"/>
                  </a:lnTo>
                  <a:lnTo>
                    <a:pt x="243" y="575"/>
                  </a:lnTo>
                  <a:lnTo>
                    <a:pt x="240" y="571"/>
                  </a:lnTo>
                  <a:lnTo>
                    <a:pt x="237" y="567"/>
                  </a:lnTo>
                  <a:lnTo>
                    <a:pt x="236" y="560"/>
                  </a:lnTo>
                  <a:lnTo>
                    <a:pt x="236" y="452"/>
                  </a:lnTo>
                  <a:lnTo>
                    <a:pt x="165" y="532"/>
                  </a:lnTo>
                  <a:lnTo>
                    <a:pt x="159" y="535"/>
                  </a:lnTo>
                  <a:lnTo>
                    <a:pt x="150" y="535"/>
                  </a:lnTo>
                  <a:lnTo>
                    <a:pt x="142" y="530"/>
                  </a:lnTo>
                  <a:lnTo>
                    <a:pt x="136" y="522"/>
                  </a:lnTo>
                  <a:lnTo>
                    <a:pt x="135" y="514"/>
                  </a:lnTo>
                  <a:lnTo>
                    <a:pt x="137" y="508"/>
                  </a:lnTo>
                  <a:lnTo>
                    <a:pt x="225" y="408"/>
                  </a:lnTo>
                  <a:lnTo>
                    <a:pt x="228" y="406"/>
                  </a:lnTo>
                  <a:lnTo>
                    <a:pt x="231" y="404"/>
                  </a:lnTo>
                  <a:lnTo>
                    <a:pt x="236" y="404"/>
                  </a:lnTo>
                  <a:lnTo>
                    <a:pt x="236" y="366"/>
                  </a:lnTo>
                  <a:lnTo>
                    <a:pt x="238" y="356"/>
                  </a:lnTo>
                  <a:lnTo>
                    <a:pt x="241" y="352"/>
                  </a:lnTo>
                  <a:lnTo>
                    <a:pt x="245" y="349"/>
                  </a:lnTo>
                  <a:lnTo>
                    <a:pt x="46" y="349"/>
                  </a:lnTo>
                  <a:lnTo>
                    <a:pt x="28" y="345"/>
                  </a:lnTo>
                  <a:lnTo>
                    <a:pt x="13" y="336"/>
                  </a:lnTo>
                  <a:lnTo>
                    <a:pt x="4" y="321"/>
                  </a:lnTo>
                  <a:lnTo>
                    <a:pt x="0" y="3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E15A6900-F381-4B87-9FFF-438CA9A79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450" y="4349751"/>
              <a:ext cx="144463" cy="180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64924E3B-0E78-4471-8BB7-2F669DC7F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4248151"/>
              <a:ext cx="144463" cy="2825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33">
              <a:extLst>
                <a:ext uri="{FF2B5EF4-FFF2-40B4-BE49-F238E27FC236}">
                  <a16:creationId xmlns:a16="http://schemas.microsoft.com/office/drawing/2014/main" id="{DA7506F8-E735-4073-B2D0-749176EC6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500" y="4179888"/>
              <a:ext cx="144463" cy="3508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6">
            <a:extLst>
              <a:ext uri="{FF2B5EF4-FFF2-40B4-BE49-F238E27FC236}">
                <a16:creationId xmlns:a16="http://schemas.microsoft.com/office/drawing/2014/main" id="{F70AD6DD-AF7C-4FCE-B2B0-09DE3CDAC1AF}"/>
              </a:ext>
            </a:extLst>
          </p:cNvPr>
          <p:cNvSpPr>
            <a:spLocks noEditPoints="1"/>
          </p:cNvSpPr>
          <p:nvPr/>
        </p:nvSpPr>
        <p:spPr bwMode="auto">
          <a:xfrm>
            <a:off x="7008811" y="3060819"/>
            <a:ext cx="494647" cy="499989"/>
          </a:xfrm>
          <a:custGeom>
            <a:avLst/>
            <a:gdLst/>
            <a:ahLst/>
            <a:cxnLst>
              <a:cxn ang="0">
                <a:pos x="488" y="400"/>
              </a:cxn>
              <a:cxn ang="0">
                <a:pos x="416" y="473"/>
              </a:cxn>
              <a:cxn ang="0">
                <a:pos x="348" y="546"/>
              </a:cxn>
              <a:cxn ang="0">
                <a:pos x="452" y="513"/>
              </a:cxn>
              <a:cxn ang="0">
                <a:pos x="529" y="437"/>
              </a:cxn>
              <a:cxn ang="0">
                <a:pos x="561" y="332"/>
              </a:cxn>
              <a:cxn ang="0">
                <a:pos x="400" y="352"/>
              </a:cxn>
              <a:cxn ang="0">
                <a:pos x="348" y="391"/>
              </a:cxn>
              <a:cxn ang="0">
                <a:pos x="407" y="433"/>
              </a:cxn>
              <a:cxn ang="0">
                <a:pos x="462" y="363"/>
              </a:cxn>
              <a:cxn ang="0">
                <a:pos x="198" y="332"/>
              </a:cxn>
              <a:cxn ang="0">
                <a:pos x="238" y="414"/>
              </a:cxn>
              <a:cxn ang="0">
                <a:pos x="320" y="454"/>
              </a:cxn>
              <a:cxn ang="0">
                <a:pos x="282" y="370"/>
              </a:cxn>
              <a:cxn ang="0">
                <a:pos x="198" y="332"/>
              </a:cxn>
              <a:cxn ang="0">
                <a:pos x="127" y="413"/>
              </a:cxn>
              <a:cxn ang="0">
                <a:pos x="205" y="505"/>
              </a:cxn>
              <a:cxn ang="0">
                <a:pos x="320" y="546"/>
              </a:cxn>
              <a:cxn ang="0">
                <a:pos x="252" y="473"/>
              </a:cxn>
              <a:cxn ang="0">
                <a:pos x="179" y="400"/>
              </a:cxn>
              <a:cxn ang="0">
                <a:pos x="106" y="332"/>
              </a:cxn>
              <a:cxn ang="0">
                <a:pos x="369" y="253"/>
              </a:cxn>
              <a:cxn ang="0">
                <a:pos x="406" y="304"/>
              </a:cxn>
              <a:cxn ang="0">
                <a:pos x="449" y="245"/>
              </a:cxn>
              <a:cxn ang="0">
                <a:pos x="379" y="190"/>
              </a:cxn>
              <a:cxn ang="0">
                <a:pos x="289" y="190"/>
              </a:cxn>
              <a:cxn ang="0">
                <a:pos x="219" y="245"/>
              </a:cxn>
              <a:cxn ang="0">
                <a:pos x="261" y="304"/>
              </a:cxn>
              <a:cxn ang="0">
                <a:pos x="300" y="253"/>
              </a:cxn>
              <a:cxn ang="0">
                <a:pos x="348" y="91"/>
              </a:cxn>
              <a:cxn ang="0">
                <a:pos x="416" y="164"/>
              </a:cxn>
              <a:cxn ang="0">
                <a:pos x="488" y="236"/>
              </a:cxn>
              <a:cxn ang="0">
                <a:pos x="561" y="304"/>
              </a:cxn>
              <a:cxn ang="0">
                <a:pos x="521" y="189"/>
              </a:cxn>
              <a:cxn ang="0">
                <a:pos x="429" y="112"/>
              </a:cxn>
              <a:cxn ang="0">
                <a:pos x="320" y="91"/>
              </a:cxn>
              <a:cxn ang="0">
                <a:pos x="205" y="131"/>
              </a:cxn>
              <a:cxn ang="0">
                <a:pos x="127" y="223"/>
              </a:cxn>
              <a:cxn ang="0">
                <a:pos x="160" y="304"/>
              </a:cxn>
              <a:cxn ang="0">
                <a:pos x="198" y="208"/>
              </a:cxn>
              <a:cxn ang="0">
                <a:pos x="284" y="150"/>
              </a:cxn>
              <a:cxn ang="0">
                <a:pos x="320" y="0"/>
              </a:cxn>
              <a:cxn ang="0">
                <a:pos x="394" y="49"/>
              </a:cxn>
              <a:cxn ang="0">
                <a:pos x="512" y="108"/>
              </a:cxn>
              <a:cxn ang="0">
                <a:pos x="590" y="215"/>
              </a:cxn>
              <a:cxn ang="0">
                <a:pos x="648" y="304"/>
              </a:cxn>
              <a:cxn ang="0">
                <a:pos x="603" y="378"/>
              </a:cxn>
              <a:cxn ang="0">
                <a:pos x="544" y="497"/>
              </a:cxn>
              <a:cxn ang="0">
                <a:pos x="437" y="574"/>
              </a:cxn>
              <a:cxn ang="0">
                <a:pos x="348" y="655"/>
              </a:cxn>
              <a:cxn ang="0">
                <a:pos x="274" y="587"/>
              </a:cxn>
              <a:cxn ang="0">
                <a:pos x="155" y="528"/>
              </a:cxn>
              <a:cxn ang="0">
                <a:pos x="78" y="422"/>
              </a:cxn>
              <a:cxn ang="0">
                <a:pos x="0" y="332"/>
              </a:cxn>
              <a:cxn ang="0">
                <a:pos x="65" y="258"/>
              </a:cxn>
              <a:cxn ang="0">
                <a:pos x="124" y="140"/>
              </a:cxn>
              <a:cxn ang="0">
                <a:pos x="230" y="62"/>
              </a:cxn>
              <a:cxn ang="0">
                <a:pos x="320" y="0"/>
              </a:cxn>
            </a:cxnLst>
            <a:rect l="0" t="0" r="r" b="b"/>
            <a:pathLst>
              <a:path w="648" h="655">
                <a:moveTo>
                  <a:pt x="508" y="332"/>
                </a:moveTo>
                <a:lnTo>
                  <a:pt x="502" y="368"/>
                </a:lnTo>
                <a:lnTo>
                  <a:pt x="488" y="400"/>
                </a:lnTo>
                <a:lnTo>
                  <a:pt x="469" y="429"/>
                </a:lnTo>
                <a:lnTo>
                  <a:pt x="444" y="454"/>
                </a:lnTo>
                <a:lnTo>
                  <a:pt x="416" y="473"/>
                </a:lnTo>
                <a:lnTo>
                  <a:pt x="383" y="486"/>
                </a:lnTo>
                <a:lnTo>
                  <a:pt x="348" y="492"/>
                </a:lnTo>
                <a:lnTo>
                  <a:pt x="348" y="546"/>
                </a:lnTo>
                <a:lnTo>
                  <a:pt x="385" y="541"/>
                </a:lnTo>
                <a:lnTo>
                  <a:pt x="420" y="529"/>
                </a:lnTo>
                <a:lnTo>
                  <a:pt x="452" y="513"/>
                </a:lnTo>
                <a:lnTo>
                  <a:pt x="482" y="492"/>
                </a:lnTo>
                <a:lnTo>
                  <a:pt x="507" y="466"/>
                </a:lnTo>
                <a:lnTo>
                  <a:pt x="529" y="437"/>
                </a:lnTo>
                <a:lnTo>
                  <a:pt x="544" y="405"/>
                </a:lnTo>
                <a:lnTo>
                  <a:pt x="556" y="369"/>
                </a:lnTo>
                <a:lnTo>
                  <a:pt x="561" y="332"/>
                </a:lnTo>
                <a:lnTo>
                  <a:pt x="508" y="332"/>
                </a:lnTo>
                <a:close/>
                <a:moveTo>
                  <a:pt x="406" y="332"/>
                </a:moveTo>
                <a:lnTo>
                  <a:pt x="400" y="352"/>
                </a:lnTo>
                <a:lnTo>
                  <a:pt x="387" y="370"/>
                </a:lnTo>
                <a:lnTo>
                  <a:pt x="369" y="383"/>
                </a:lnTo>
                <a:lnTo>
                  <a:pt x="348" y="391"/>
                </a:lnTo>
                <a:lnTo>
                  <a:pt x="348" y="454"/>
                </a:lnTo>
                <a:lnTo>
                  <a:pt x="379" y="447"/>
                </a:lnTo>
                <a:lnTo>
                  <a:pt x="407" y="433"/>
                </a:lnTo>
                <a:lnTo>
                  <a:pt x="430" y="414"/>
                </a:lnTo>
                <a:lnTo>
                  <a:pt x="449" y="391"/>
                </a:lnTo>
                <a:lnTo>
                  <a:pt x="462" y="363"/>
                </a:lnTo>
                <a:lnTo>
                  <a:pt x="470" y="332"/>
                </a:lnTo>
                <a:lnTo>
                  <a:pt x="406" y="332"/>
                </a:lnTo>
                <a:close/>
                <a:moveTo>
                  <a:pt x="198" y="332"/>
                </a:moveTo>
                <a:lnTo>
                  <a:pt x="205" y="363"/>
                </a:lnTo>
                <a:lnTo>
                  <a:pt x="219" y="391"/>
                </a:lnTo>
                <a:lnTo>
                  <a:pt x="238" y="414"/>
                </a:lnTo>
                <a:lnTo>
                  <a:pt x="261" y="433"/>
                </a:lnTo>
                <a:lnTo>
                  <a:pt x="289" y="447"/>
                </a:lnTo>
                <a:lnTo>
                  <a:pt x="320" y="454"/>
                </a:lnTo>
                <a:lnTo>
                  <a:pt x="320" y="391"/>
                </a:lnTo>
                <a:lnTo>
                  <a:pt x="300" y="383"/>
                </a:lnTo>
                <a:lnTo>
                  <a:pt x="282" y="370"/>
                </a:lnTo>
                <a:lnTo>
                  <a:pt x="269" y="352"/>
                </a:lnTo>
                <a:lnTo>
                  <a:pt x="261" y="332"/>
                </a:lnTo>
                <a:lnTo>
                  <a:pt x="198" y="332"/>
                </a:lnTo>
                <a:close/>
                <a:moveTo>
                  <a:pt x="106" y="332"/>
                </a:moveTo>
                <a:lnTo>
                  <a:pt x="113" y="374"/>
                </a:lnTo>
                <a:lnTo>
                  <a:pt x="127" y="413"/>
                </a:lnTo>
                <a:lnTo>
                  <a:pt x="147" y="449"/>
                </a:lnTo>
                <a:lnTo>
                  <a:pt x="173" y="479"/>
                </a:lnTo>
                <a:lnTo>
                  <a:pt x="205" y="505"/>
                </a:lnTo>
                <a:lnTo>
                  <a:pt x="239" y="525"/>
                </a:lnTo>
                <a:lnTo>
                  <a:pt x="279" y="539"/>
                </a:lnTo>
                <a:lnTo>
                  <a:pt x="320" y="546"/>
                </a:lnTo>
                <a:lnTo>
                  <a:pt x="320" y="492"/>
                </a:lnTo>
                <a:lnTo>
                  <a:pt x="284" y="486"/>
                </a:lnTo>
                <a:lnTo>
                  <a:pt x="252" y="473"/>
                </a:lnTo>
                <a:lnTo>
                  <a:pt x="223" y="454"/>
                </a:lnTo>
                <a:lnTo>
                  <a:pt x="198" y="429"/>
                </a:lnTo>
                <a:lnTo>
                  <a:pt x="179" y="400"/>
                </a:lnTo>
                <a:lnTo>
                  <a:pt x="166" y="368"/>
                </a:lnTo>
                <a:lnTo>
                  <a:pt x="160" y="332"/>
                </a:lnTo>
                <a:lnTo>
                  <a:pt x="106" y="332"/>
                </a:lnTo>
                <a:close/>
                <a:moveTo>
                  <a:pt x="348" y="182"/>
                </a:moveTo>
                <a:lnTo>
                  <a:pt x="348" y="246"/>
                </a:lnTo>
                <a:lnTo>
                  <a:pt x="369" y="253"/>
                </a:lnTo>
                <a:lnTo>
                  <a:pt x="387" y="265"/>
                </a:lnTo>
                <a:lnTo>
                  <a:pt x="400" y="283"/>
                </a:lnTo>
                <a:lnTo>
                  <a:pt x="406" y="304"/>
                </a:lnTo>
                <a:lnTo>
                  <a:pt x="470" y="304"/>
                </a:lnTo>
                <a:lnTo>
                  <a:pt x="462" y="273"/>
                </a:lnTo>
                <a:lnTo>
                  <a:pt x="449" y="245"/>
                </a:lnTo>
                <a:lnTo>
                  <a:pt x="430" y="222"/>
                </a:lnTo>
                <a:lnTo>
                  <a:pt x="407" y="203"/>
                </a:lnTo>
                <a:lnTo>
                  <a:pt x="379" y="190"/>
                </a:lnTo>
                <a:lnTo>
                  <a:pt x="348" y="182"/>
                </a:lnTo>
                <a:close/>
                <a:moveTo>
                  <a:pt x="320" y="182"/>
                </a:moveTo>
                <a:lnTo>
                  <a:pt x="289" y="190"/>
                </a:lnTo>
                <a:lnTo>
                  <a:pt x="261" y="203"/>
                </a:lnTo>
                <a:lnTo>
                  <a:pt x="238" y="222"/>
                </a:lnTo>
                <a:lnTo>
                  <a:pt x="219" y="245"/>
                </a:lnTo>
                <a:lnTo>
                  <a:pt x="205" y="273"/>
                </a:lnTo>
                <a:lnTo>
                  <a:pt x="198" y="304"/>
                </a:lnTo>
                <a:lnTo>
                  <a:pt x="261" y="304"/>
                </a:lnTo>
                <a:lnTo>
                  <a:pt x="269" y="283"/>
                </a:lnTo>
                <a:lnTo>
                  <a:pt x="282" y="265"/>
                </a:lnTo>
                <a:lnTo>
                  <a:pt x="300" y="253"/>
                </a:lnTo>
                <a:lnTo>
                  <a:pt x="320" y="246"/>
                </a:lnTo>
                <a:lnTo>
                  <a:pt x="320" y="182"/>
                </a:lnTo>
                <a:close/>
                <a:moveTo>
                  <a:pt x="348" y="91"/>
                </a:moveTo>
                <a:lnTo>
                  <a:pt x="348" y="144"/>
                </a:lnTo>
                <a:lnTo>
                  <a:pt x="383" y="150"/>
                </a:lnTo>
                <a:lnTo>
                  <a:pt x="416" y="164"/>
                </a:lnTo>
                <a:lnTo>
                  <a:pt x="444" y="183"/>
                </a:lnTo>
                <a:lnTo>
                  <a:pt x="469" y="208"/>
                </a:lnTo>
                <a:lnTo>
                  <a:pt x="488" y="236"/>
                </a:lnTo>
                <a:lnTo>
                  <a:pt x="502" y="269"/>
                </a:lnTo>
                <a:lnTo>
                  <a:pt x="508" y="304"/>
                </a:lnTo>
                <a:lnTo>
                  <a:pt x="561" y="304"/>
                </a:lnTo>
                <a:lnTo>
                  <a:pt x="555" y="263"/>
                </a:lnTo>
                <a:lnTo>
                  <a:pt x="540" y="223"/>
                </a:lnTo>
                <a:lnTo>
                  <a:pt x="521" y="189"/>
                </a:lnTo>
                <a:lnTo>
                  <a:pt x="496" y="157"/>
                </a:lnTo>
                <a:lnTo>
                  <a:pt x="464" y="131"/>
                </a:lnTo>
                <a:lnTo>
                  <a:pt x="429" y="112"/>
                </a:lnTo>
                <a:lnTo>
                  <a:pt x="389" y="98"/>
                </a:lnTo>
                <a:lnTo>
                  <a:pt x="348" y="91"/>
                </a:lnTo>
                <a:close/>
                <a:moveTo>
                  <a:pt x="320" y="91"/>
                </a:moveTo>
                <a:lnTo>
                  <a:pt x="279" y="98"/>
                </a:lnTo>
                <a:lnTo>
                  <a:pt x="239" y="112"/>
                </a:lnTo>
                <a:lnTo>
                  <a:pt x="205" y="131"/>
                </a:lnTo>
                <a:lnTo>
                  <a:pt x="173" y="157"/>
                </a:lnTo>
                <a:lnTo>
                  <a:pt x="147" y="189"/>
                </a:lnTo>
                <a:lnTo>
                  <a:pt x="127" y="223"/>
                </a:lnTo>
                <a:lnTo>
                  <a:pt x="113" y="263"/>
                </a:lnTo>
                <a:lnTo>
                  <a:pt x="106" y="304"/>
                </a:lnTo>
                <a:lnTo>
                  <a:pt x="160" y="304"/>
                </a:lnTo>
                <a:lnTo>
                  <a:pt x="166" y="269"/>
                </a:lnTo>
                <a:lnTo>
                  <a:pt x="179" y="236"/>
                </a:lnTo>
                <a:lnTo>
                  <a:pt x="198" y="208"/>
                </a:lnTo>
                <a:lnTo>
                  <a:pt x="223" y="183"/>
                </a:lnTo>
                <a:lnTo>
                  <a:pt x="252" y="164"/>
                </a:lnTo>
                <a:lnTo>
                  <a:pt x="284" y="150"/>
                </a:lnTo>
                <a:lnTo>
                  <a:pt x="320" y="144"/>
                </a:lnTo>
                <a:lnTo>
                  <a:pt x="320" y="91"/>
                </a:lnTo>
                <a:close/>
                <a:moveTo>
                  <a:pt x="320" y="0"/>
                </a:moveTo>
                <a:lnTo>
                  <a:pt x="348" y="0"/>
                </a:lnTo>
                <a:lnTo>
                  <a:pt x="348" y="43"/>
                </a:lnTo>
                <a:lnTo>
                  <a:pt x="394" y="49"/>
                </a:lnTo>
                <a:lnTo>
                  <a:pt x="437" y="62"/>
                </a:lnTo>
                <a:lnTo>
                  <a:pt x="476" y="82"/>
                </a:lnTo>
                <a:lnTo>
                  <a:pt x="512" y="108"/>
                </a:lnTo>
                <a:lnTo>
                  <a:pt x="544" y="140"/>
                </a:lnTo>
                <a:lnTo>
                  <a:pt x="570" y="176"/>
                </a:lnTo>
                <a:lnTo>
                  <a:pt x="590" y="215"/>
                </a:lnTo>
                <a:lnTo>
                  <a:pt x="603" y="258"/>
                </a:lnTo>
                <a:lnTo>
                  <a:pt x="610" y="304"/>
                </a:lnTo>
                <a:lnTo>
                  <a:pt x="648" y="304"/>
                </a:lnTo>
                <a:lnTo>
                  <a:pt x="648" y="332"/>
                </a:lnTo>
                <a:lnTo>
                  <a:pt x="610" y="332"/>
                </a:lnTo>
                <a:lnTo>
                  <a:pt x="603" y="378"/>
                </a:lnTo>
                <a:lnTo>
                  <a:pt x="590" y="422"/>
                </a:lnTo>
                <a:lnTo>
                  <a:pt x="570" y="461"/>
                </a:lnTo>
                <a:lnTo>
                  <a:pt x="544" y="497"/>
                </a:lnTo>
                <a:lnTo>
                  <a:pt x="512" y="528"/>
                </a:lnTo>
                <a:lnTo>
                  <a:pt x="476" y="554"/>
                </a:lnTo>
                <a:lnTo>
                  <a:pt x="437" y="574"/>
                </a:lnTo>
                <a:lnTo>
                  <a:pt x="394" y="587"/>
                </a:lnTo>
                <a:lnTo>
                  <a:pt x="348" y="593"/>
                </a:lnTo>
                <a:lnTo>
                  <a:pt x="348" y="655"/>
                </a:lnTo>
                <a:lnTo>
                  <a:pt x="320" y="655"/>
                </a:lnTo>
                <a:lnTo>
                  <a:pt x="320" y="593"/>
                </a:lnTo>
                <a:lnTo>
                  <a:pt x="274" y="587"/>
                </a:lnTo>
                <a:lnTo>
                  <a:pt x="230" y="574"/>
                </a:lnTo>
                <a:lnTo>
                  <a:pt x="191" y="554"/>
                </a:lnTo>
                <a:lnTo>
                  <a:pt x="155" y="528"/>
                </a:lnTo>
                <a:lnTo>
                  <a:pt x="124" y="497"/>
                </a:lnTo>
                <a:lnTo>
                  <a:pt x="99" y="461"/>
                </a:lnTo>
                <a:lnTo>
                  <a:pt x="78" y="422"/>
                </a:lnTo>
                <a:lnTo>
                  <a:pt x="65" y="378"/>
                </a:lnTo>
                <a:lnTo>
                  <a:pt x="59" y="332"/>
                </a:lnTo>
                <a:lnTo>
                  <a:pt x="0" y="332"/>
                </a:lnTo>
                <a:lnTo>
                  <a:pt x="0" y="304"/>
                </a:lnTo>
                <a:lnTo>
                  <a:pt x="59" y="304"/>
                </a:lnTo>
                <a:lnTo>
                  <a:pt x="65" y="258"/>
                </a:lnTo>
                <a:lnTo>
                  <a:pt x="78" y="215"/>
                </a:lnTo>
                <a:lnTo>
                  <a:pt x="99" y="176"/>
                </a:lnTo>
                <a:lnTo>
                  <a:pt x="124" y="140"/>
                </a:lnTo>
                <a:lnTo>
                  <a:pt x="155" y="108"/>
                </a:lnTo>
                <a:lnTo>
                  <a:pt x="191" y="82"/>
                </a:lnTo>
                <a:lnTo>
                  <a:pt x="230" y="62"/>
                </a:lnTo>
                <a:lnTo>
                  <a:pt x="274" y="49"/>
                </a:lnTo>
                <a:lnTo>
                  <a:pt x="320" y="43"/>
                </a:lnTo>
                <a:lnTo>
                  <a:pt x="3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5">
            <a:extLst>
              <a:ext uri="{FF2B5EF4-FFF2-40B4-BE49-F238E27FC236}">
                <a16:creationId xmlns:a16="http://schemas.microsoft.com/office/drawing/2014/main" id="{F745BAD5-215D-4114-964B-FE1509C54200}"/>
              </a:ext>
            </a:extLst>
          </p:cNvPr>
          <p:cNvSpPr>
            <a:spLocks noEditPoints="1"/>
          </p:cNvSpPr>
          <p:nvPr/>
        </p:nvSpPr>
        <p:spPr bwMode="auto">
          <a:xfrm>
            <a:off x="4752836" y="3041916"/>
            <a:ext cx="427770" cy="518892"/>
          </a:xfrm>
          <a:custGeom>
            <a:avLst/>
            <a:gdLst/>
            <a:ahLst/>
            <a:cxnLst>
              <a:cxn ang="0">
                <a:pos x="177" y="306"/>
              </a:cxn>
              <a:cxn ang="0">
                <a:pos x="202" y="328"/>
              </a:cxn>
              <a:cxn ang="0">
                <a:pos x="209" y="341"/>
              </a:cxn>
              <a:cxn ang="0">
                <a:pos x="236" y="344"/>
              </a:cxn>
              <a:cxn ang="0">
                <a:pos x="248" y="337"/>
              </a:cxn>
              <a:cxn ang="0">
                <a:pos x="261" y="324"/>
              </a:cxn>
              <a:cxn ang="0">
                <a:pos x="279" y="295"/>
              </a:cxn>
              <a:cxn ang="0">
                <a:pos x="227" y="77"/>
              </a:cxn>
              <a:cxn ang="0">
                <a:pos x="166" y="102"/>
              </a:cxn>
              <a:cxn ang="0">
                <a:pos x="141" y="160"/>
              </a:cxn>
              <a:cxn ang="0">
                <a:pos x="160" y="213"/>
              </a:cxn>
              <a:cxn ang="0">
                <a:pos x="279" y="271"/>
              </a:cxn>
              <a:cxn ang="0">
                <a:pos x="304" y="198"/>
              </a:cxn>
              <a:cxn ang="0">
                <a:pos x="310" y="139"/>
              </a:cxn>
              <a:cxn ang="0">
                <a:pos x="270" y="89"/>
              </a:cxn>
              <a:cxn ang="0">
                <a:pos x="242" y="0"/>
              </a:cxn>
              <a:cxn ang="0">
                <a:pos x="338" y="16"/>
              </a:cxn>
              <a:cxn ang="0">
                <a:pos x="397" y="47"/>
              </a:cxn>
              <a:cxn ang="0">
                <a:pos x="428" y="79"/>
              </a:cxn>
              <a:cxn ang="0">
                <a:pos x="451" y="143"/>
              </a:cxn>
              <a:cxn ang="0">
                <a:pos x="452" y="209"/>
              </a:cxn>
              <a:cxn ang="0">
                <a:pos x="438" y="248"/>
              </a:cxn>
              <a:cxn ang="0">
                <a:pos x="444" y="278"/>
              </a:cxn>
              <a:cxn ang="0">
                <a:pos x="482" y="313"/>
              </a:cxn>
              <a:cxn ang="0">
                <a:pos x="505" y="354"/>
              </a:cxn>
              <a:cxn ang="0">
                <a:pos x="476" y="368"/>
              </a:cxn>
              <a:cxn ang="0">
                <a:pos x="453" y="373"/>
              </a:cxn>
              <a:cxn ang="0">
                <a:pos x="458" y="391"/>
              </a:cxn>
              <a:cxn ang="0">
                <a:pos x="455" y="418"/>
              </a:cxn>
              <a:cxn ang="0">
                <a:pos x="453" y="437"/>
              </a:cxn>
              <a:cxn ang="0">
                <a:pos x="438" y="444"/>
              </a:cxn>
              <a:cxn ang="0">
                <a:pos x="435" y="461"/>
              </a:cxn>
              <a:cxn ang="0">
                <a:pos x="446" y="483"/>
              </a:cxn>
              <a:cxn ang="0">
                <a:pos x="424" y="513"/>
              </a:cxn>
              <a:cxn ang="0">
                <a:pos x="364" y="524"/>
              </a:cxn>
              <a:cxn ang="0">
                <a:pos x="329" y="523"/>
              </a:cxn>
              <a:cxn ang="0">
                <a:pos x="301" y="563"/>
              </a:cxn>
              <a:cxn ang="0">
                <a:pos x="297" y="604"/>
              </a:cxn>
              <a:cxn ang="0">
                <a:pos x="275" y="615"/>
              </a:cxn>
              <a:cxn ang="0">
                <a:pos x="151" y="606"/>
              </a:cxn>
              <a:cxn ang="0">
                <a:pos x="90" y="584"/>
              </a:cxn>
              <a:cxn ang="0">
                <a:pos x="58" y="560"/>
              </a:cxn>
              <a:cxn ang="0">
                <a:pos x="88" y="478"/>
              </a:cxn>
              <a:cxn ang="0">
                <a:pos x="90" y="435"/>
              </a:cxn>
              <a:cxn ang="0">
                <a:pos x="37" y="340"/>
              </a:cxn>
              <a:cxn ang="0">
                <a:pos x="1" y="223"/>
              </a:cxn>
              <a:cxn ang="0">
                <a:pos x="10" y="131"/>
              </a:cxn>
              <a:cxn ang="0">
                <a:pos x="53" y="64"/>
              </a:cxn>
              <a:cxn ang="0">
                <a:pos x="119" y="21"/>
              </a:cxn>
              <a:cxn ang="0">
                <a:pos x="200" y="2"/>
              </a:cxn>
            </a:cxnLst>
            <a:rect l="0" t="0" r="r" b="b"/>
            <a:pathLst>
              <a:path w="507" h="615">
                <a:moveTo>
                  <a:pt x="174" y="286"/>
                </a:moveTo>
                <a:lnTo>
                  <a:pt x="174" y="295"/>
                </a:lnTo>
                <a:lnTo>
                  <a:pt x="177" y="306"/>
                </a:lnTo>
                <a:lnTo>
                  <a:pt x="182" y="317"/>
                </a:lnTo>
                <a:lnTo>
                  <a:pt x="191" y="324"/>
                </a:lnTo>
                <a:lnTo>
                  <a:pt x="202" y="328"/>
                </a:lnTo>
                <a:lnTo>
                  <a:pt x="204" y="333"/>
                </a:lnTo>
                <a:lnTo>
                  <a:pt x="205" y="337"/>
                </a:lnTo>
                <a:lnTo>
                  <a:pt x="209" y="341"/>
                </a:lnTo>
                <a:lnTo>
                  <a:pt x="213" y="342"/>
                </a:lnTo>
                <a:lnTo>
                  <a:pt x="218" y="344"/>
                </a:lnTo>
                <a:lnTo>
                  <a:pt x="236" y="344"/>
                </a:lnTo>
                <a:lnTo>
                  <a:pt x="241" y="342"/>
                </a:lnTo>
                <a:lnTo>
                  <a:pt x="245" y="341"/>
                </a:lnTo>
                <a:lnTo>
                  <a:pt x="248" y="337"/>
                </a:lnTo>
                <a:lnTo>
                  <a:pt x="250" y="333"/>
                </a:lnTo>
                <a:lnTo>
                  <a:pt x="251" y="328"/>
                </a:lnTo>
                <a:lnTo>
                  <a:pt x="261" y="324"/>
                </a:lnTo>
                <a:lnTo>
                  <a:pt x="270" y="317"/>
                </a:lnTo>
                <a:lnTo>
                  <a:pt x="277" y="306"/>
                </a:lnTo>
                <a:lnTo>
                  <a:pt x="279" y="295"/>
                </a:lnTo>
                <a:lnTo>
                  <a:pt x="279" y="286"/>
                </a:lnTo>
                <a:lnTo>
                  <a:pt x="174" y="286"/>
                </a:lnTo>
                <a:close/>
                <a:moveTo>
                  <a:pt x="227" y="77"/>
                </a:moveTo>
                <a:lnTo>
                  <a:pt x="204" y="80"/>
                </a:lnTo>
                <a:lnTo>
                  <a:pt x="183" y="89"/>
                </a:lnTo>
                <a:lnTo>
                  <a:pt x="166" y="102"/>
                </a:lnTo>
                <a:lnTo>
                  <a:pt x="152" y="118"/>
                </a:lnTo>
                <a:lnTo>
                  <a:pt x="143" y="139"/>
                </a:lnTo>
                <a:lnTo>
                  <a:pt x="141" y="160"/>
                </a:lnTo>
                <a:lnTo>
                  <a:pt x="143" y="180"/>
                </a:lnTo>
                <a:lnTo>
                  <a:pt x="150" y="198"/>
                </a:lnTo>
                <a:lnTo>
                  <a:pt x="160" y="213"/>
                </a:lnTo>
                <a:lnTo>
                  <a:pt x="174" y="226"/>
                </a:lnTo>
                <a:lnTo>
                  <a:pt x="174" y="271"/>
                </a:lnTo>
                <a:lnTo>
                  <a:pt x="279" y="271"/>
                </a:lnTo>
                <a:lnTo>
                  <a:pt x="279" y="226"/>
                </a:lnTo>
                <a:lnTo>
                  <a:pt x="293" y="213"/>
                </a:lnTo>
                <a:lnTo>
                  <a:pt x="304" y="198"/>
                </a:lnTo>
                <a:lnTo>
                  <a:pt x="310" y="180"/>
                </a:lnTo>
                <a:lnTo>
                  <a:pt x="312" y="160"/>
                </a:lnTo>
                <a:lnTo>
                  <a:pt x="310" y="139"/>
                </a:lnTo>
                <a:lnTo>
                  <a:pt x="301" y="118"/>
                </a:lnTo>
                <a:lnTo>
                  <a:pt x="287" y="102"/>
                </a:lnTo>
                <a:lnTo>
                  <a:pt x="270" y="89"/>
                </a:lnTo>
                <a:lnTo>
                  <a:pt x="250" y="80"/>
                </a:lnTo>
                <a:lnTo>
                  <a:pt x="227" y="77"/>
                </a:lnTo>
                <a:close/>
                <a:moveTo>
                  <a:pt x="242" y="0"/>
                </a:moveTo>
                <a:lnTo>
                  <a:pt x="278" y="3"/>
                </a:lnTo>
                <a:lnTo>
                  <a:pt x="310" y="8"/>
                </a:lnTo>
                <a:lnTo>
                  <a:pt x="338" y="16"/>
                </a:lnTo>
                <a:lnTo>
                  <a:pt x="361" y="25"/>
                </a:lnTo>
                <a:lnTo>
                  <a:pt x="380" y="35"/>
                </a:lnTo>
                <a:lnTo>
                  <a:pt x="397" y="47"/>
                </a:lnTo>
                <a:lnTo>
                  <a:pt x="410" y="58"/>
                </a:lnTo>
                <a:lnTo>
                  <a:pt x="420" y="68"/>
                </a:lnTo>
                <a:lnTo>
                  <a:pt x="428" y="79"/>
                </a:lnTo>
                <a:lnTo>
                  <a:pt x="438" y="96"/>
                </a:lnTo>
                <a:lnTo>
                  <a:pt x="446" y="118"/>
                </a:lnTo>
                <a:lnTo>
                  <a:pt x="451" y="143"/>
                </a:lnTo>
                <a:lnTo>
                  <a:pt x="455" y="167"/>
                </a:lnTo>
                <a:lnTo>
                  <a:pt x="455" y="190"/>
                </a:lnTo>
                <a:lnTo>
                  <a:pt x="452" y="209"/>
                </a:lnTo>
                <a:lnTo>
                  <a:pt x="447" y="227"/>
                </a:lnTo>
                <a:lnTo>
                  <a:pt x="442" y="239"/>
                </a:lnTo>
                <a:lnTo>
                  <a:pt x="438" y="248"/>
                </a:lnTo>
                <a:lnTo>
                  <a:pt x="435" y="257"/>
                </a:lnTo>
                <a:lnTo>
                  <a:pt x="438" y="268"/>
                </a:lnTo>
                <a:lnTo>
                  <a:pt x="444" y="278"/>
                </a:lnTo>
                <a:lnTo>
                  <a:pt x="455" y="289"/>
                </a:lnTo>
                <a:lnTo>
                  <a:pt x="467" y="300"/>
                </a:lnTo>
                <a:lnTo>
                  <a:pt x="482" y="313"/>
                </a:lnTo>
                <a:lnTo>
                  <a:pt x="503" y="335"/>
                </a:lnTo>
                <a:lnTo>
                  <a:pt x="507" y="345"/>
                </a:lnTo>
                <a:lnTo>
                  <a:pt x="505" y="354"/>
                </a:lnTo>
                <a:lnTo>
                  <a:pt x="498" y="362"/>
                </a:lnTo>
                <a:lnTo>
                  <a:pt x="488" y="365"/>
                </a:lnTo>
                <a:lnTo>
                  <a:pt x="476" y="368"/>
                </a:lnTo>
                <a:lnTo>
                  <a:pt x="466" y="371"/>
                </a:lnTo>
                <a:lnTo>
                  <a:pt x="457" y="372"/>
                </a:lnTo>
                <a:lnTo>
                  <a:pt x="453" y="373"/>
                </a:lnTo>
                <a:lnTo>
                  <a:pt x="453" y="378"/>
                </a:lnTo>
                <a:lnTo>
                  <a:pt x="455" y="385"/>
                </a:lnTo>
                <a:lnTo>
                  <a:pt x="458" y="391"/>
                </a:lnTo>
                <a:lnTo>
                  <a:pt x="460" y="394"/>
                </a:lnTo>
                <a:lnTo>
                  <a:pt x="455" y="415"/>
                </a:lnTo>
                <a:lnTo>
                  <a:pt x="455" y="418"/>
                </a:lnTo>
                <a:lnTo>
                  <a:pt x="456" y="424"/>
                </a:lnTo>
                <a:lnTo>
                  <a:pt x="456" y="431"/>
                </a:lnTo>
                <a:lnTo>
                  <a:pt x="453" y="437"/>
                </a:lnTo>
                <a:lnTo>
                  <a:pt x="450" y="438"/>
                </a:lnTo>
                <a:lnTo>
                  <a:pt x="443" y="440"/>
                </a:lnTo>
                <a:lnTo>
                  <a:pt x="438" y="444"/>
                </a:lnTo>
                <a:lnTo>
                  <a:pt x="433" y="449"/>
                </a:lnTo>
                <a:lnTo>
                  <a:pt x="432" y="455"/>
                </a:lnTo>
                <a:lnTo>
                  <a:pt x="435" y="461"/>
                </a:lnTo>
                <a:lnTo>
                  <a:pt x="443" y="472"/>
                </a:lnTo>
                <a:lnTo>
                  <a:pt x="446" y="479"/>
                </a:lnTo>
                <a:lnTo>
                  <a:pt x="446" y="483"/>
                </a:lnTo>
                <a:lnTo>
                  <a:pt x="443" y="496"/>
                </a:lnTo>
                <a:lnTo>
                  <a:pt x="435" y="505"/>
                </a:lnTo>
                <a:lnTo>
                  <a:pt x="424" y="513"/>
                </a:lnTo>
                <a:lnTo>
                  <a:pt x="410" y="518"/>
                </a:lnTo>
                <a:lnTo>
                  <a:pt x="379" y="523"/>
                </a:lnTo>
                <a:lnTo>
                  <a:pt x="364" y="524"/>
                </a:lnTo>
                <a:lnTo>
                  <a:pt x="350" y="524"/>
                </a:lnTo>
                <a:lnTo>
                  <a:pt x="339" y="523"/>
                </a:lnTo>
                <a:lnTo>
                  <a:pt x="329" y="523"/>
                </a:lnTo>
                <a:lnTo>
                  <a:pt x="315" y="534"/>
                </a:lnTo>
                <a:lnTo>
                  <a:pt x="306" y="547"/>
                </a:lnTo>
                <a:lnTo>
                  <a:pt x="301" y="563"/>
                </a:lnTo>
                <a:lnTo>
                  <a:pt x="298" y="578"/>
                </a:lnTo>
                <a:lnTo>
                  <a:pt x="297" y="592"/>
                </a:lnTo>
                <a:lnTo>
                  <a:pt x="297" y="604"/>
                </a:lnTo>
                <a:lnTo>
                  <a:pt x="298" y="611"/>
                </a:lnTo>
                <a:lnTo>
                  <a:pt x="298" y="614"/>
                </a:lnTo>
                <a:lnTo>
                  <a:pt x="275" y="615"/>
                </a:lnTo>
                <a:lnTo>
                  <a:pt x="214" y="615"/>
                </a:lnTo>
                <a:lnTo>
                  <a:pt x="179" y="613"/>
                </a:lnTo>
                <a:lnTo>
                  <a:pt x="151" y="606"/>
                </a:lnTo>
                <a:lnTo>
                  <a:pt x="126" y="600"/>
                </a:lnTo>
                <a:lnTo>
                  <a:pt x="106" y="593"/>
                </a:lnTo>
                <a:lnTo>
                  <a:pt x="90" y="584"/>
                </a:lnTo>
                <a:lnTo>
                  <a:pt x="77" y="578"/>
                </a:lnTo>
                <a:lnTo>
                  <a:pt x="68" y="570"/>
                </a:lnTo>
                <a:lnTo>
                  <a:pt x="58" y="560"/>
                </a:lnTo>
                <a:lnTo>
                  <a:pt x="73" y="529"/>
                </a:lnTo>
                <a:lnTo>
                  <a:pt x="82" y="502"/>
                </a:lnTo>
                <a:lnTo>
                  <a:pt x="88" y="478"/>
                </a:lnTo>
                <a:lnTo>
                  <a:pt x="91" y="458"/>
                </a:lnTo>
                <a:lnTo>
                  <a:pt x="91" y="444"/>
                </a:lnTo>
                <a:lnTo>
                  <a:pt x="90" y="435"/>
                </a:lnTo>
                <a:lnTo>
                  <a:pt x="90" y="431"/>
                </a:lnTo>
                <a:lnTo>
                  <a:pt x="60" y="383"/>
                </a:lnTo>
                <a:lnTo>
                  <a:pt x="37" y="340"/>
                </a:lnTo>
                <a:lnTo>
                  <a:pt x="19" y="299"/>
                </a:lnTo>
                <a:lnTo>
                  <a:pt x="8" y="259"/>
                </a:lnTo>
                <a:lnTo>
                  <a:pt x="1" y="223"/>
                </a:lnTo>
                <a:lnTo>
                  <a:pt x="0" y="190"/>
                </a:lnTo>
                <a:lnTo>
                  <a:pt x="3" y="159"/>
                </a:lnTo>
                <a:lnTo>
                  <a:pt x="10" y="131"/>
                </a:lnTo>
                <a:lnTo>
                  <a:pt x="21" y="107"/>
                </a:lnTo>
                <a:lnTo>
                  <a:pt x="36" y="84"/>
                </a:lnTo>
                <a:lnTo>
                  <a:pt x="53" y="64"/>
                </a:lnTo>
                <a:lnTo>
                  <a:pt x="73" y="47"/>
                </a:lnTo>
                <a:lnTo>
                  <a:pt x="95" y="32"/>
                </a:lnTo>
                <a:lnTo>
                  <a:pt x="119" y="21"/>
                </a:lnTo>
                <a:lnTo>
                  <a:pt x="145" y="12"/>
                </a:lnTo>
                <a:lnTo>
                  <a:pt x="172" y="6"/>
                </a:lnTo>
                <a:lnTo>
                  <a:pt x="200" y="2"/>
                </a:lnTo>
                <a:lnTo>
                  <a:pt x="2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7A9A00-7455-4B03-A695-3334E4A908EC}"/>
              </a:ext>
            </a:extLst>
          </p:cNvPr>
          <p:cNvGrpSpPr/>
          <p:nvPr/>
        </p:nvGrpSpPr>
        <p:grpSpPr>
          <a:xfrm>
            <a:off x="5931333" y="2867744"/>
            <a:ext cx="338836" cy="491121"/>
            <a:chOff x="2774950" y="2319338"/>
            <a:chExt cx="706438" cy="1023938"/>
          </a:xfrm>
          <a:solidFill>
            <a:schemeClr val="bg1"/>
          </a:solidFill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D37A7934-CFDB-4EC5-8F81-277899A5CB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4950" y="2319338"/>
              <a:ext cx="658813" cy="781050"/>
            </a:xfrm>
            <a:custGeom>
              <a:avLst/>
              <a:gdLst/>
              <a:ahLst/>
              <a:cxnLst>
                <a:cxn ang="0">
                  <a:pos x="138" y="73"/>
                </a:cxn>
                <a:cxn ang="0">
                  <a:pos x="115" y="79"/>
                </a:cxn>
                <a:cxn ang="0">
                  <a:pos x="84" y="93"/>
                </a:cxn>
                <a:cxn ang="0">
                  <a:pos x="57" y="116"/>
                </a:cxn>
                <a:cxn ang="0">
                  <a:pos x="41" y="151"/>
                </a:cxn>
                <a:cxn ang="0">
                  <a:pos x="38" y="183"/>
                </a:cxn>
                <a:cxn ang="0">
                  <a:pos x="43" y="206"/>
                </a:cxn>
                <a:cxn ang="0">
                  <a:pos x="59" y="243"/>
                </a:cxn>
                <a:cxn ang="0">
                  <a:pos x="73" y="238"/>
                </a:cxn>
                <a:cxn ang="0">
                  <a:pos x="78" y="198"/>
                </a:cxn>
                <a:cxn ang="0">
                  <a:pos x="91" y="156"/>
                </a:cxn>
                <a:cxn ang="0">
                  <a:pos x="115" y="119"/>
                </a:cxn>
                <a:cxn ang="0">
                  <a:pos x="151" y="86"/>
                </a:cxn>
                <a:cxn ang="0">
                  <a:pos x="156" y="77"/>
                </a:cxn>
                <a:cxn ang="0">
                  <a:pos x="152" y="73"/>
                </a:cxn>
                <a:cxn ang="0">
                  <a:pos x="146" y="72"/>
                </a:cxn>
                <a:cxn ang="0">
                  <a:pos x="266" y="64"/>
                </a:cxn>
                <a:cxn ang="0">
                  <a:pos x="301" y="73"/>
                </a:cxn>
                <a:cxn ang="0">
                  <a:pos x="331" y="102"/>
                </a:cxn>
                <a:cxn ang="0">
                  <a:pos x="363" y="150"/>
                </a:cxn>
                <a:cxn ang="0">
                  <a:pos x="407" y="197"/>
                </a:cxn>
                <a:cxn ang="0">
                  <a:pos x="415" y="218"/>
                </a:cxn>
                <a:cxn ang="0">
                  <a:pos x="402" y="237"/>
                </a:cxn>
                <a:cxn ang="0">
                  <a:pos x="369" y="264"/>
                </a:cxn>
                <a:cxn ang="0">
                  <a:pos x="355" y="266"/>
                </a:cxn>
                <a:cxn ang="0">
                  <a:pos x="348" y="262"/>
                </a:cxn>
                <a:cxn ang="0">
                  <a:pos x="338" y="248"/>
                </a:cxn>
                <a:cxn ang="0">
                  <a:pos x="317" y="233"/>
                </a:cxn>
                <a:cxn ang="0">
                  <a:pos x="288" y="229"/>
                </a:cxn>
                <a:cxn ang="0">
                  <a:pos x="252" y="235"/>
                </a:cxn>
                <a:cxn ang="0">
                  <a:pos x="238" y="244"/>
                </a:cxn>
                <a:cxn ang="0">
                  <a:pos x="239" y="253"/>
                </a:cxn>
                <a:cxn ang="0">
                  <a:pos x="274" y="275"/>
                </a:cxn>
                <a:cxn ang="0">
                  <a:pos x="325" y="324"/>
                </a:cxn>
                <a:cxn ang="0">
                  <a:pos x="357" y="376"/>
                </a:cxn>
                <a:cxn ang="0">
                  <a:pos x="375" y="426"/>
                </a:cxn>
                <a:cxn ang="0">
                  <a:pos x="383" y="466"/>
                </a:cxn>
                <a:cxn ang="0">
                  <a:pos x="384" y="492"/>
                </a:cxn>
                <a:cxn ang="0">
                  <a:pos x="96" y="466"/>
                </a:cxn>
                <a:cxn ang="0">
                  <a:pos x="91" y="424"/>
                </a:cxn>
                <a:cxn ang="0">
                  <a:pos x="77" y="387"/>
                </a:cxn>
                <a:cxn ang="0">
                  <a:pos x="39" y="315"/>
                </a:cxn>
                <a:cxn ang="0">
                  <a:pos x="9" y="243"/>
                </a:cxn>
                <a:cxn ang="0">
                  <a:pos x="0" y="174"/>
                </a:cxn>
                <a:cxn ang="0">
                  <a:pos x="15" y="115"/>
                </a:cxn>
                <a:cxn ang="0">
                  <a:pos x="50" y="69"/>
                </a:cxn>
                <a:cxn ang="0">
                  <a:pos x="100" y="41"/>
                </a:cxn>
                <a:cxn ang="0">
                  <a:pos x="189" y="16"/>
                </a:cxn>
                <a:cxn ang="0">
                  <a:pos x="235" y="6"/>
                </a:cxn>
                <a:cxn ang="0">
                  <a:pos x="262" y="1"/>
                </a:cxn>
              </a:cxnLst>
              <a:rect l="0" t="0" r="r" b="b"/>
              <a:pathLst>
                <a:path w="415" h="492">
                  <a:moveTo>
                    <a:pt x="146" y="72"/>
                  </a:moveTo>
                  <a:lnTo>
                    <a:pt x="138" y="73"/>
                  </a:lnTo>
                  <a:lnTo>
                    <a:pt x="128" y="75"/>
                  </a:lnTo>
                  <a:lnTo>
                    <a:pt x="115" y="79"/>
                  </a:lnTo>
                  <a:lnTo>
                    <a:pt x="100" y="86"/>
                  </a:lnTo>
                  <a:lnTo>
                    <a:pt x="84" y="93"/>
                  </a:lnTo>
                  <a:lnTo>
                    <a:pt x="70" y="104"/>
                  </a:lnTo>
                  <a:lnTo>
                    <a:pt x="57" y="116"/>
                  </a:lnTo>
                  <a:lnTo>
                    <a:pt x="47" y="132"/>
                  </a:lnTo>
                  <a:lnTo>
                    <a:pt x="41" y="151"/>
                  </a:lnTo>
                  <a:lnTo>
                    <a:pt x="38" y="174"/>
                  </a:lnTo>
                  <a:lnTo>
                    <a:pt x="38" y="183"/>
                  </a:lnTo>
                  <a:lnTo>
                    <a:pt x="39" y="192"/>
                  </a:lnTo>
                  <a:lnTo>
                    <a:pt x="43" y="206"/>
                  </a:lnTo>
                  <a:lnTo>
                    <a:pt x="50" y="223"/>
                  </a:lnTo>
                  <a:lnTo>
                    <a:pt x="59" y="243"/>
                  </a:lnTo>
                  <a:lnTo>
                    <a:pt x="73" y="266"/>
                  </a:lnTo>
                  <a:lnTo>
                    <a:pt x="73" y="238"/>
                  </a:lnTo>
                  <a:lnTo>
                    <a:pt x="74" y="220"/>
                  </a:lnTo>
                  <a:lnTo>
                    <a:pt x="78" y="198"/>
                  </a:lnTo>
                  <a:lnTo>
                    <a:pt x="83" y="177"/>
                  </a:lnTo>
                  <a:lnTo>
                    <a:pt x="91" y="156"/>
                  </a:lnTo>
                  <a:lnTo>
                    <a:pt x="101" y="136"/>
                  </a:lnTo>
                  <a:lnTo>
                    <a:pt x="115" y="119"/>
                  </a:lnTo>
                  <a:lnTo>
                    <a:pt x="132" y="105"/>
                  </a:lnTo>
                  <a:lnTo>
                    <a:pt x="151" y="86"/>
                  </a:lnTo>
                  <a:lnTo>
                    <a:pt x="155" y="81"/>
                  </a:lnTo>
                  <a:lnTo>
                    <a:pt x="156" y="77"/>
                  </a:lnTo>
                  <a:lnTo>
                    <a:pt x="156" y="75"/>
                  </a:lnTo>
                  <a:lnTo>
                    <a:pt x="152" y="73"/>
                  </a:lnTo>
                  <a:lnTo>
                    <a:pt x="148" y="72"/>
                  </a:lnTo>
                  <a:lnTo>
                    <a:pt x="146" y="72"/>
                  </a:lnTo>
                  <a:close/>
                  <a:moveTo>
                    <a:pt x="266" y="0"/>
                  </a:moveTo>
                  <a:lnTo>
                    <a:pt x="266" y="64"/>
                  </a:lnTo>
                  <a:lnTo>
                    <a:pt x="284" y="65"/>
                  </a:lnTo>
                  <a:lnTo>
                    <a:pt x="301" y="73"/>
                  </a:lnTo>
                  <a:lnTo>
                    <a:pt x="317" y="86"/>
                  </a:lnTo>
                  <a:lnTo>
                    <a:pt x="331" y="102"/>
                  </a:lnTo>
                  <a:lnTo>
                    <a:pt x="344" y="120"/>
                  </a:lnTo>
                  <a:lnTo>
                    <a:pt x="363" y="150"/>
                  </a:lnTo>
                  <a:lnTo>
                    <a:pt x="385" y="175"/>
                  </a:lnTo>
                  <a:lnTo>
                    <a:pt x="407" y="197"/>
                  </a:lnTo>
                  <a:lnTo>
                    <a:pt x="415" y="207"/>
                  </a:lnTo>
                  <a:lnTo>
                    <a:pt x="415" y="218"/>
                  </a:lnTo>
                  <a:lnTo>
                    <a:pt x="410" y="227"/>
                  </a:lnTo>
                  <a:lnTo>
                    <a:pt x="402" y="237"/>
                  </a:lnTo>
                  <a:lnTo>
                    <a:pt x="379" y="257"/>
                  </a:lnTo>
                  <a:lnTo>
                    <a:pt x="369" y="264"/>
                  </a:lnTo>
                  <a:lnTo>
                    <a:pt x="361" y="266"/>
                  </a:lnTo>
                  <a:lnTo>
                    <a:pt x="355" y="266"/>
                  </a:lnTo>
                  <a:lnTo>
                    <a:pt x="349" y="265"/>
                  </a:lnTo>
                  <a:lnTo>
                    <a:pt x="348" y="262"/>
                  </a:lnTo>
                  <a:lnTo>
                    <a:pt x="347" y="261"/>
                  </a:lnTo>
                  <a:lnTo>
                    <a:pt x="338" y="248"/>
                  </a:lnTo>
                  <a:lnTo>
                    <a:pt x="329" y="239"/>
                  </a:lnTo>
                  <a:lnTo>
                    <a:pt x="317" y="233"/>
                  </a:lnTo>
                  <a:lnTo>
                    <a:pt x="305" y="229"/>
                  </a:lnTo>
                  <a:lnTo>
                    <a:pt x="288" y="229"/>
                  </a:lnTo>
                  <a:lnTo>
                    <a:pt x="267" y="232"/>
                  </a:lnTo>
                  <a:lnTo>
                    <a:pt x="252" y="235"/>
                  </a:lnTo>
                  <a:lnTo>
                    <a:pt x="243" y="239"/>
                  </a:lnTo>
                  <a:lnTo>
                    <a:pt x="238" y="244"/>
                  </a:lnTo>
                  <a:lnTo>
                    <a:pt x="237" y="248"/>
                  </a:lnTo>
                  <a:lnTo>
                    <a:pt x="239" y="253"/>
                  </a:lnTo>
                  <a:lnTo>
                    <a:pt x="241" y="255"/>
                  </a:lnTo>
                  <a:lnTo>
                    <a:pt x="274" y="275"/>
                  </a:lnTo>
                  <a:lnTo>
                    <a:pt x="302" y="300"/>
                  </a:lnTo>
                  <a:lnTo>
                    <a:pt x="325" y="324"/>
                  </a:lnTo>
                  <a:lnTo>
                    <a:pt x="343" y="351"/>
                  </a:lnTo>
                  <a:lnTo>
                    <a:pt x="357" y="376"/>
                  </a:lnTo>
                  <a:lnTo>
                    <a:pt x="367" y="402"/>
                  </a:lnTo>
                  <a:lnTo>
                    <a:pt x="375" y="426"/>
                  </a:lnTo>
                  <a:lnTo>
                    <a:pt x="379" y="447"/>
                  </a:lnTo>
                  <a:lnTo>
                    <a:pt x="383" y="466"/>
                  </a:lnTo>
                  <a:lnTo>
                    <a:pt x="384" y="479"/>
                  </a:lnTo>
                  <a:lnTo>
                    <a:pt x="384" y="492"/>
                  </a:lnTo>
                  <a:lnTo>
                    <a:pt x="97" y="492"/>
                  </a:lnTo>
                  <a:lnTo>
                    <a:pt x="96" y="466"/>
                  </a:lnTo>
                  <a:lnTo>
                    <a:pt x="95" y="443"/>
                  </a:lnTo>
                  <a:lnTo>
                    <a:pt x="91" y="424"/>
                  </a:lnTo>
                  <a:lnTo>
                    <a:pt x="84" y="406"/>
                  </a:lnTo>
                  <a:lnTo>
                    <a:pt x="77" y="387"/>
                  </a:lnTo>
                  <a:lnTo>
                    <a:pt x="55" y="343"/>
                  </a:lnTo>
                  <a:lnTo>
                    <a:pt x="39" y="315"/>
                  </a:lnTo>
                  <a:lnTo>
                    <a:pt x="23" y="280"/>
                  </a:lnTo>
                  <a:lnTo>
                    <a:pt x="9" y="243"/>
                  </a:lnTo>
                  <a:lnTo>
                    <a:pt x="1" y="207"/>
                  </a:lnTo>
                  <a:lnTo>
                    <a:pt x="0" y="174"/>
                  </a:lnTo>
                  <a:lnTo>
                    <a:pt x="5" y="143"/>
                  </a:lnTo>
                  <a:lnTo>
                    <a:pt x="15" y="115"/>
                  </a:lnTo>
                  <a:lnTo>
                    <a:pt x="31" y="89"/>
                  </a:lnTo>
                  <a:lnTo>
                    <a:pt x="50" y="69"/>
                  </a:lnTo>
                  <a:lnTo>
                    <a:pt x="73" y="52"/>
                  </a:lnTo>
                  <a:lnTo>
                    <a:pt x="100" y="41"/>
                  </a:lnTo>
                  <a:lnTo>
                    <a:pt x="161" y="23"/>
                  </a:lnTo>
                  <a:lnTo>
                    <a:pt x="189" y="16"/>
                  </a:lnTo>
                  <a:lnTo>
                    <a:pt x="214" y="10"/>
                  </a:lnTo>
                  <a:lnTo>
                    <a:pt x="235" y="6"/>
                  </a:lnTo>
                  <a:lnTo>
                    <a:pt x="252" y="2"/>
                  </a:lnTo>
                  <a:lnTo>
                    <a:pt x="262" y="1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CB00B7BF-239E-4374-B7AE-C63FD299E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5" y="3155951"/>
              <a:ext cx="677863" cy="187325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375" y="3"/>
                </a:cxn>
                <a:cxn ang="0">
                  <a:pos x="390" y="12"/>
                </a:cxn>
                <a:cxn ang="0">
                  <a:pos x="402" y="25"/>
                </a:cxn>
                <a:cxn ang="0">
                  <a:pos x="411" y="41"/>
                </a:cxn>
                <a:cxn ang="0">
                  <a:pos x="418" y="59"/>
                </a:cxn>
                <a:cxn ang="0">
                  <a:pos x="422" y="76"/>
                </a:cxn>
                <a:cxn ang="0">
                  <a:pos x="425" y="93"/>
                </a:cxn>
                <a:cxn ang="0">
                  <a:pos x="426" y="105"/>
                </a:cxn>
                <a:cxn ang="0">
                  <a:pos x="427" y="114"/>
                </a:cxn>
                <a:cxn ang="0">
                  <a:pos x="427" y="118"/>
                </a:cxn>
                <a:cxn ang="0">
                  <a:pos x="0" y="118"/>
                </a:cxn>
                <a:cxn ang="0">
                  <a:pos x="2" y="90"/>
                </a:cxn>
                <a:cxn ang="0">
                  <a:pos x="9" y="66"/>
                </a:cxn>
                <a:cxn ang="0">
                  <a:pos x="18" y="45"/>
                </a:cxn>
                <a:cxn ang="0">
                  <a:pos x="28" y="29"/>
                </a:cxn>
                <a:cxn ang="0">
                  <a:pos x="39" y="16"/>
                </a:cxn>
                <a:cxn ang="0">
                  <a:pos x="48" y="8"/>
                </a:cxn>
                <a:cxn ang="0">
                  <a:pos x="55" y="2"/>
                </a:cxn>
                <a:cxn ang="0">
                  <a:pos x="57" y="0"/>
                </a:cxn>
              </a:cxnLst>
              <a:rect l="0" t="0" r="r" b="b"/>
              <a:pathLst>
                <a:path w="427" h="118">
                  <a:moveTo>
                    <a:pt x="57" y="0"/>
                  </a:moveTo>
                  <a:lnTo>
                    <a:pt x="375" y="3"/>
                  </a:lnTo>
                  <a:lnTo>
                    <a:pt x="390" y="12"/>
                  </a:lnTo>
                  <a:lnTo>
                    <a:pt x="402" y="25"/>
                  </a:lnTo>
                  <a:lnTo>
                    <a:pt x="411" y="41"/>
                  </a:lnTo>
                  <a:lnTo>
                    <a:pt x="418" y="59"/>
                  </a:lnTo>
                  <a:lnTo>
                    <a:pt x="422" y="76"/>
                  </a:lnTo>
                  <a:lnTo>
                    <a:pt x="425" y="93"/>
                  </a:lnTo>
                  <a:lnTo>
                    <a:pt x="426" y="105"/>
                  </a:lnTo>
                  <a:lnTo>
                    <a:pt x="427" y="114"/>
                  </a:lnTo>
                  <a:lnTo>
                    <a:pt x="427" y="118"/>
                  </a:lnTo>
                  <a:lnTo>
                    <a:pt x="0" y="118"/>
                  </a:lnTo>
                  <a:lnTo>
                    <a:pt x="2" y="90"/>
                  </a:lnTo>
                  <a:lnTo>
                    <a:pt x="9" y="66"/>
                  </a:lnTo>
                  <a:lnTo>
                    <a:pt x="18" y="45"/>
                  </a:lnTo>
                  <a:lnTo>
                    <a:pt x="28" y="29"/>
                  </a:lnTo>
                  <a:lnTo>
                    <a:pt x="39" y="16"/>
                  </a:lnTo>
                  <a:lnTo>
                    <a:pt x="48" y="8"/>
                  </a:lnTo>
                  <a:lnTo>
                    <a:pt x="55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7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2044" y="1805246"/>
            <a:ext cx="9190520" cy="50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861E19-665D-4243-A07F-C44CD09E36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710560"/>
            <a:ext cx="10873208" cy="863947"/>
          </a:xfrm>
        </p:spPr>
        <p:txBody>
          <a:bodyPr/>
          <a:lstStyle/>
          <a:p>
            <a:r>
              <a:rPr lang="en-US" sz="2800" dirty="0"/>
              <a:t>The information encrypted is sent as a Query Parameter , the Query  Parameter is as follows:</a:t>
            </a:r>
            <a:endParaRPr lang="en-IN" sz="2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DE5E6CC-4DCD-44BB-A130-D50BC08745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77199" y="2060848"/>
            <a:ext cx="9029781" cy="1440160"/>
          </a:xfrm>
        </p:spPr>
        <p:txBody>
          <a:bodyPr/>
          <a:lstStyle/>
          <a:p>
            <a:r>
              <a:rPr lang="en-US" dirty="0"/>
              <a:t>http://localhost:3000/score/ec963919a38a6117a9d17bdf7e83d34dd38a1b8894069a51de4d732741acec8fc2a8ff67e04c813ddf8c806499ae46fc51a3908cefd8e065ce67832d4053450abc616a93f4252be9356c4c9ef98253d0e079647d13dc91da441e7831333611%7Caf69327ff110605651744a93958c2919</a:t>
            </a:r>
            <a:endParaRPr lang="en-IN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8D7AF1-9AA0-492E-A0BF-443006B6B740}"/>
              </a:ext>
            </a:extLst>
          </p:cNvPr>
          <p:cNvGrpSpPr/>
          <p:nvPr/>
        </p:nvGrpSpPr>
        <p:grpSpPr>
          <a:xfrm>
            <a:off x="189756" y="1765980"/>
            <a:ext cx="2088232" cy="2023060"/>
            <a:chOff x="493713" y="1807075"/>
            <a:chExt cx="1041400" cy="103931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D08D260-1D1F-4C68-BA36-21B15FCE8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3" y="1885950"/>
              <a:ext cx="1041400" cy="960438"/>
            </a:xfrm>
            <a:custGeom>
              <a:avLst/>
              <a:gdLst>
                <a:gd name="T0" fmla="*/ 249 w 328"/>
                <a:gd name="T1" fmla="*/ 32 h 302"/>
                <a:gd name="T2" fmla="*/ 85 w 328"/>
                <a:gd name="T3" fmla="*/ 11 h 302"/>
                <a:gd name="T4" fmla="*/ 33 w 328"/>
                <a:gd name="T5" fmla="*/ 171 h 302"/>
                <a:gd name="T6" fmla="*/ 110 w 328"/>
                <a:gd name="T7" fmla="*/ 283 h 302"/>
                <a:gd name="T8" fmla="*/ 197 w 328"/>
                <a:gd name="T9" fmla="*/ 199 h 302"/>
                <a:gd name="T10" fmla="*/ 249 w 328"/>
                <a:gd name="T11" fmla="*/ 3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8" h="302">
                  <a:moveTo>
                    <a:pt x="249" y="32"/>
                  </a:moveTo>
                  <a:cubicBezTo>
                    <a:pt x="249" y="32"/>
                    <a:pt x="170" y="0"/>
                    <a:pt x="85" y="11"/>
                  </a:cubicBezTo>
                  <a:cubicBezTo>
                    <a:pt x="0" y="22"/>
                    <a:pt x="2" y="96"/>
                    <a:pt x="33" y="171"/>
                  </a:cubicBezTo>
                  <a:cubicBezTo>
                    <a:pt x="33" y="171"/>
                    <a:pt x="51" y="265"/>
                    <a:pt x="110" y="283"/>
                  </a:cubicBezTo>
                  <a:cubicBezTo>
                    <a:pt x="172" y="302"/>
                    <a:pt x="181" y="238"/>
                    <a:pt x="197" y="199"/>
                  </a:cubicBezTo>
                  <a:cubicBezTo>
                    <a:pt x="228" y="121"/>
                    <a:pt x="328" y="69"/>
                    <a:pt x="249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0A4D35E1-2A8B-4B27-830D-197E0EA11105}"/>
                </a:ext>
              </a:extLst>
            </p:cNvPr>
            <p:cNvSpPr>
              <a:spLocks/>
            </p:cNvSpPr>
            <p:nvPr/>
          </p:nvSpPr>
          <p:spPr bwMode="auto">
            <a:xfrm rot="12833821">
              <a:off x="514600" y="1807075"/>
              <a:ext cx="898525" cy="862013"/>
            </a:xfrm>
            <a:custGeom>
              <a:avLst/>
              <a:gdLst>
                <a:gd name="T0" fmla="*/ 2 w 283"/>
                <a:gd name="T1" fmla="*/ 83 h 271"/>
                <a:gd name="T2" fmla="*/ 109 w 283"/>
                <a:gd name="T3" fmla="*/ 0 h 271"/>
                <a:gd name="T4" fmla="*/ 267 w 283"/>
                <a:gd name="T5" fmla="*/ 40 h 271"/>
                <a:gd name="T6" fmla="*/ 180 w 283"/>
                <a:gd name="T7" fmla="*/ 154 h 271"/>
                <a:gd name="T8" fmla="*/ 97 w 283"/>
                <a:gd name="T9" fmla="*/ 261 h 271"/>
                <a:gd name="T10" fmla="*/ 2 w 283"/>
                <a:gd name="T11" fmla="*/ 8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" h="271">
                  <a:moveTo>
                    <a:pt x="2" y="83"/>
                  </a:moveTo>
                  <a:cubicBezTo>
                    <a:pt x="2" y="83"/>
                    <a:pt x="3" y="0"/>
                    <a:pt x="109" y="0"/>
                  </a:cubicBezTo>
                  <a:cubicBezTo>
                    <a:pt x="212" y="0"/>
                    <a:pt x="257" y="11"/>
                    <a:pt x="267" y="40"/>
                  </a:cubicBezTo>
                  <a:cubicBezTo>
                    <a:pt x="283" y="85"/>
                    <a:pt x="221" y="107"/>
                    <a:pt x="180" y="154"/>
                  </a:cubicBezTo>
                  <a:cubicBezTo>
                    <a:pt x="152" y="186"/>
                    <a:pt x="159" y="251"/>
                    <a:pt x="97" y="261"/>
                  </a:cubicBezTo>
                  <a:cubicBezTo>
                    <a:pt x="35" y="271"/>
                    <a:pt x="0" y="143"/>
                    <a:pt x="2" y="83"/>
                  </a:cubicBezTo>
                  <a:close/>
                </a:path>
              </a:pathLst>
            </a:cu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66F6D95-4AC3-4ED7-B5F1-59EE3AAAF26B}"/>
              </a:ext>
            </a:extLst>
          </p:cNvPr>
          <p:cNvSpPr txBox="1"/>
          <p:nvPr/>
        </p:nvSpPr>
        <p:spPr>
          <a:xfrm>
            <a:off x="881055" y="2574208"/>
            <a:ext cx="6048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01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70B92-5BFB-40F6-922C-C71FA4ADA0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22" y="727790"/>
            <a:ext cx="11593505" cy="863947"/>
          </a:xfrm>
        </p:spPr>
        <p:txBody>
          <a:bodyPr/>
          <a:lstStyle/>
          <a:p>
            <a:r>
              <a:rPr lang="en-US" sz="2800" dirty="0"/>
              <a:t>The user session </a:t>
            </a:r>
            <a:r>
              <a:rPr lang="en-US" sz="2800" dirty="0" smtClean="0"/>
              <a:t>details are </a:t>
            </a:r>
            <a:r>
              <a:rPr lang="en-US" sz="2800" dirty="0"/>
              <a:t>decrypted and stored </a:t>
            </a:r>
            <a:r>
              <a:rPr lang="en-US" sz="2800" dirty="0" smtClean="0"/>
              <a:t>in the </a:t>
            </a:r>
            <a:r>
              <a:rPr lang="en-US" sz="2800" dirty="0"/>
              <a:t>server </a:t>
            </a:r>
            <a:r>
              <a:rPr lang="en-US" sz="2800" dirty="0" smtClean="0"/>
              <a:t>as</a:t>
            </a:r>
            <a:r>
              <a:rPr lang="en-IN" sz="2800" dirty="0" smtClean="0"/>
              <a:t>: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FA536-9541-4B9B-8E11-4FDA06EC7528}"/>
              </a:ext>
            </a:extLst>
          </p:cNvPr>
          <p:cNvSpPr txBox="1"/>
          <p:nvPr/>
        </p:nvSpPr>
        <p:spPr>
          <a:xfrm>
            <a:off x="4240579" y="254117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cs typeface="Arial" pitchFamily="34" charset="0"/>
              </a:rPr>
              <a:t>What to Sell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76021-0306-49A3-8661-64CF106CFB7F}"/>
              </a:ext>
            </a:extLst>
          </p:cNvPr>
          <p:cNvSpPr txBox="1"/>
          <p:nvPr/>
        </p:nvSpPr>
        <p:spPr>
          <a:xfrm>
            <a:off x="6470110" y="254117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cs typeface="Arial" pitchFamily="34" charset="0"/>
              </a:rPr>
              <a:t>Where to sell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68E1F-CD3A-48FA-B24D-D4A72ABB38F5}"/>
              </a:ext>
            </a:extLst>
          </p:cNvPr>
          <p:cNvSpPr txBox="1"/>
          <p:nvPr/>
        </p:nvSpPr>
        <p:spPr>
          <a:xfrm>
            <a:off x="5446123" y="3418841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cs typeface="Arial" pitchFamily="34" charset="0"/>
              </a:rPr>
              <a:t>Marketing </a:t>
            </a:r>
          </a:p>
          <a:p>
            <a:pPr algn="ctr"/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cs typeface="Arial" pitchFamily="34" charset="0"/>
              </a:rPr>
              <a:t>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E4B4C-333A-4628-8A30-D224643622A8}"/>
              </a:ext>
            </a:extLst>
          </p:cNvPr>
          <p:cNvSpPr txBox="1"/>
          <p:nvPr/>
        </p:nvSpPr>
        <p:spPr>
          <a:xfrm>
            <a:off x="5430751" y="459857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cs typeface="Arial" pitchFamily="34" charset="0"/>
              </a:rPr>
              <a:t>How to sell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761219-4118-44AA-A76F-722D372C77F2}"/>
              </a:ext>
            </a:extLst>
          </p:cNvPr>
          <p:cNvGrpSpPr/>
          <p:nvPr/>
        </p:nvGrpSpPr>
        <p:grpSpPr>
          <a:xfrm>
            <a:off x="5860151" y="5067678"/>
            <a:ext cx="406178" cy="498558"/>
            <a:chOff x="2803525" y="3930651"/>
            <a:chExt cx="879475" cy="1079500"/>
          </a:xfrm>
          <a:solidFill>
            <a:schemeClr val="bg1"/>
          </a:solidFill>
        </p:grpSpPr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7B9CA189-B608-4DF8-9832-26F0BC18F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5" y="3930651"/>
              <a:ext cx="879475" cy="16192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523" y="0"/>
                </a:cxn>
                <a:cxn ang="0">
                  <a:pos x="535" y="3"/>
                </a:cxn>
                <a:cxn ang="0">
                  <a:pos x="545" y="9"/>
                </a:cxn>
                <a:cxn ang="0">
                  <a:pos x="552" y="18"/>
                </a:cxn>
                <a:cxn ang="0">
                  <a:pos x="554" y="31"/>
                </a:cxn>
                <a:cxn ang="0">
                  <a:pos x="554" y="52"/>
                </a:cxn>
                <a:cxn ang="0">
                  <a:pos x="552" y="63"/>
                </a:cxn>
                <a:cxn ang="0">
                  <a:pos x="545" y="73"/>
                </a:cxn>
                <a:cxn ang="0">
                  <a:pos x="535" y="80"/>
                </a:cxn>
                <a:cxn ang="0">
                  <a:pos x="523" y="82"/>
                </a:cxn>
                <a:cxn ang="0">
                  <a:pos x="497" y="82"/>
                </a:cxn>
                <a:cxn ang="0">
                  <a:pos x="497" y="102"/>
                </a:cxn>
                <a:cxn ang="0">
                  <a:pos x="46" y="102"/>
                </a:cxn>
                <a:cxn ang="0">
                  <a:pos x="46" y="82"/>
                </a:cxn>
                <a:cxn ang="0">
                  <a:pos x="30" y="82"/>
                </a:cxn>
                <a:cxn ang="0">
                  <a:pos x="19" y="80"/>
                </a:cxn>
                <a:cxn ang="0">
                  <a:pos x="9" y="73"/>
                </a:cxn>
                <a:cxn ang="0">
                  <a:pos x="2" y="63"/>
                </a:cxn>
                <a:cxn ang="0">
                  <a:pos x="0" y="52"/>
                </a:cxn>
                <a:cxn ang="0">
                  <a:pos x="0" y="31"/>
                </a:cxn>
                <a:cxn ang="0">
                  <a:pos x="2" y="18"/>
                </a:cxn>
                <a:cxn ang="0">
                  <a:pos x="9" y="9"/>
                </a:cxn>
                <a:cxn ang="0">
                  <a:pos x="19" y="3"/>
                </a:cxn>
                <a:cxn ang="0">
                  <a:pos x="30" y="0"/>
                </a:cxn>
              </a:cxnLst>
              <a:rect l="0" t="0" r="r" b="b"/>
              <a:pathLst>
                <a:path w="554" h="102">
                  <a:moveTo>
                    <a:pt x="30" y="0"/>
                  </a:moveTo>
                  <a:lnTo>
                    <a:pt x="523" y="0"/>
                  </a:lnTo>
                  <a:lnTo>
                    <a:pt x="535" y="3"/>
                  </a:lnTo>
                  <a:lnTo>
                    <a:pt x="545" y="9"/>
                  </a:lnTo>
                  <a:lnTo>
                    <a:pt x="552" y="18"/>
                  </a:lnTo>
                  <a:lnTo>
                    <a:pt x="554" y="31"/>
                  </a:lnTo>
                  <a:lnTo>
                    <a:pt x="554" y="52"/>
                  </a:lnTo>
                  <a:lnTo>
                    <a:pt x="552" y="63"/>
                  </a:lnTo>
                  <a:lnTo>
                    <a:pt x="545" y="73"/>
                  </a:lnTo>
                  <a:lnTo>
                    <a:pt x="535" y="80"/>
                  </a:lnTo>
                  <a:lnTo>
                    <a:pt x="523" y="82"/>
                  </a:lnTo>
                  <a:lnTo>
                    <a:pt x="497" y="82"/>
                  </a:lnTo>
                  <a:lnTo>
                    <a:pt x="497" y="102"/>
                  </a:lnTo>
                  <a:lnTo>
                    <a:pt x="46" y="102"/>
                  </a:lnTo>
                  <a:lnTo>
                    <a:pt x="46" y="82"/>
                  </a:lnTo>
                  <a:lnTo>
                    <a:pt x="30" y="82"/>
                  </a:lnTo>
                  <a:lnTo>
                    <a:pt x="19" y="80"/>
                  </a:lnTo>
                  <a:lnTo>
                    <a:pt x="9" y="73"/>
                  </a:lnTo>
                  <a:lnTo>
                    <a:pt x="2" y="63"/>
                  </a:lnTo>
                  <a:lnTo>
                    <a:pt x="0" y="52"/>
                  </a:lnTo>
                  <a:lnTo>
                    <a:pt x="0" y="31"/>
                  </a:lnTo>
                  <a:lnTo>
                    <a:pt x="2" y="18"/>
                  </a:lnTo>
                  <a:lnTo>
                    <a:pt x="9" y="9"/>
                  </a:lnTo>
                  <a:lnTo>
                    <a:pt x="19" y="3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8C242A35-342F-4D73-AEA6-909A6C95A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338" y="4092576"/>
              <a:ext cx="812800" cy="9175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308"/>
                </a:cxn>
                <a:cxn ang="0">
                  <a:pos x="37" y="316"/>
                </a:cxn>
                <a:cxn ang="0">
                  <a:pos x="46" y="318"/>
                </a:cxn>
                <a:cxn ang="0">
                  <a:pos x="471" y="317"/>
                </a:cxn>
                <a:cxn ang="0">
                  <a:pos x="479" y="312"/>
                </a:cxn>
                <a:cxn ang="0">
                  <a:pos x="482" y="303"/>
                </a:cxn>
                <a:cxn ang="0">
                  <a:pos x="512" y="0"/>
                </a:cxn>
                <a:cxn ang="0">
                  <a:pos x="508" y="321"/>
                </a:cxn>
                <a:cxn ang="0">
                  <a:pos x="484" y="345"/>
                </a:cxn>
                <a:cxn ang="0">
                  <a:pos x="264" y="349"/>
                </a:cxn>
                <a:cxn ang="0">
                  <a:pos x="270" y="356"/>
                </a:cxn>
                <a:cxn ang="0">
                  <a:pos x="273" y="404"/>
                </a:cxn>
                <a:cxn ang="0">
                  <a:pos x="281" y="406"/>
                </a:cxn>
                <a:cxn ang="0">
                  <a:pos x="371" y="508"/>
                </a:cxn>
                <a:cxn ang="0">
                  <a:pos x="371" y="522"/>
                </a:cxn>
                <a:cxn ang="0">
                  <a:pos x="357" y="535"/>
                </a:cxn>
                <a:cxn ang="0">
                  <a:pos x="343" y="532"/>
                </a:cxn>
                <a:cxn ang="0">
                  <a:pos x="273" y="560"/>
                </a:cxn>
                <a:cxn ang="0">
                  <a:pos x="270" y="569"/>
                </a:cxn>
                <a:cxn ang="0">
                  <a:pos x="259" y="578"/>
                </a:cxn>
                <a:cxn ang="0">
                  <a:pos x="247" y="577"/>
                </a:cxn>
                <a:cxn ang="0">
                  <a:pos x="240" y="571"/>
                </a:cxn>
                <a:cxn ang="0">
                  <a:pos x="236" y="560"/>
                </a:cxn>
                <a:cxn ang="0">
                  <a:pos x="165" y="532"/>
                </a:cxn>
                <a:cxn ang="0">
                  <a:pos x="150" y="535"/>
                </a:cxn>
                <a:cxn ang="0">
                  <a:pos x="136" y="522"/>
                </a:cxn>
                <a:cxn ang="0">
                  <a:pos x="137" y="508"/>
                </a:cxn>
                <a:cxn ang="0">
                  <a:pos x="228" y="406"/>
                </a:cxn>
                <a:cxn ang="0">
                  <a:pos x="236" y="404"/>
                </a:cxn>
                <a:cxn ang="0">
                  <a:pos x="238" y="356"/>
                </a:cxn>
                <a:cxn ang="0">
                  <a:pos x="245" y="349"/>
                </a:cxn>
                <a:cxn ang="0">
                  <a:pos x="28" y="345"/>
                </a:cxn>
                <a:cxn ang="0">
                  <a:pos x="4" y="321"/>
                </a:cxn>
                <a:cxn ang="0">
                  <a:pos x="0" y="0"/>
                </a:cxn>
              </a:cxnLst>
              <a:rect l="0" t="0" r="r" b="b"/>
              <a:pathLst>
                <a:path w="512" h="578">
                  <a:moveTo>
                    <a:pt x="0" y="0"/>
                  </a:moveTo>
                  <a:lnTo>
                    <a:pt x="31" y="0"/>
                  </a:lnTo>
                  <a:lnTo>
                    <a:pt x="31" y="303"/>
                  </a:lnTo>
                  <a:lnTo>
                    <a:pt x="32" y="308"/>
                  </a:lnTo>
                  <a:lnTo>
                    <a:pt x="33" y="312"/>
                  </a:lnTo>
                  <a:lnTo>
                    <a:pt x="37" y="316"/>
                  </a:lnTo>
                  <a:lnTo>
                    <a:pt x="41" y="317"/>
                  </a:lnTo>
                  <a:lnTo>
                    <a:pt x="46" y="318"/>
                  </a:lnTo>
                  <a:lnTo>
                    <a:pt x="466" y="318"/>
                  </a:lnTo>
                  <a:lnTo>
                    <a:pt x="471" y="317"/>
                  </a:lnTo>
                  <a:lnTo>
                    <a:pt x="475" y="316"/>
                  </a:lnTo>
                  <a:lnTo>
                    <a:pt x="479" y="312"/>
                  </a:lnTo>
                  <a:lnTo>
                    <a:pt x="480" y="308"/>
                  </a:lnTo>
                  <a:lnTo>
                    <a:pt x="482" y="303"/>
                  </a:lnTo>
                  <a:lnTo>
                    <a:pt x="482" y="0"/>
                  </a:lnTo>
                  <a:lnTo>
                    <a:pt x="512" y="0"/>
                  </a:lnTo>
                  <a:lnTo>
                    <a:pt x="512" y="303"/>
                  </a:lnTo>
                  <a:lnTo>
                    <a:pt x="508" y="321"/>
                  </a:lnTo>
                  <a:lnTo>
                    <a:pt x="498" y="336"/>
                  </a:lnTo>
                  <a:lnTo>
                    <a:pt x="484" y="345"/>
                  </a:lnTo>
                  <a:lnTo>
                    <a:pt x="466" y="349"/>
                  </a:lnTo>
                  <a:lnTo>
                    <a:pt x="264" y="349"/>
                  </a:lnTo>
                  <a:lnTo>
                    <a:pt x="268" y="352"/>
                  </a:lnTo>
                  <a:lnTo>
                    <a:pt x="270" y="356"/>
                  </a:lnTo>
                  <a:lnTo>
                    <a:pt x="273" y="366"/>
                  </a:lnTo>
                  <a:lnTo>
                    <a:pt x="273" y="404"/>
                  </a:lnTo>
                  <a:lnTo>
                    <a:pt x="278" y="404"/>
                  </a:lnTo>
                  <a:lnTo>
                    <a:pt x="281" y="406"/>
                  </a:lnTo>
                  <a:lnTo>
                    <a:pt x="283" y="408"/>
                  </a:lnTo>
                  <a:lnTo>
                    <a:pt x="371" y="508"/>
                  </a:lnTo>
                  <a:lnTo>
                    <a:pt x="374" y="514"/>
                  </a:lnTo>
                  <a:lnTo>
                    <a:pt x="371" y="522"/>
                  </a:lnTo>
                  <a:lnTo>
                    <a:pt x="365" y="530"/>
                  </a:lnTo>
                  <a:lnTo>
                    <a:pt x="357" y="535"/>
                  </a:lnTo>
                  <a:lnTo>
                    <a:pt x="350" y="535"/>
                  </a:lnTo>
                  <a:lnTo>
                    <a:pt x="343" y="532"/>
                  </a:lnTo>
                  <a:lnTo>
                    <a:pt x="273" y="452"/>
                  </a:lnTo>
                  <a:lnTo>
                    <a:pt x="273" y="560"/>
                  </a:lnTo>
                  <a:lnTo>
                    <a:pt x="272" y="566"/>
                  </a:lnTo>
                  <a:lnTo>
                    <a:pt x="270" y="569"/>
                  </a:lnTo>
                  <a:lnTo>
                    <a:pt x="266" y="573"/>
                  </a:lnTo>
                  <a:lnTo>
                    <a:pt x="259" y="578"/>
                  </a:lnTo>
                  <a:lnTo>
                    <a:pt x="254" y="578"/>
                  </a:lnTo>
                  <a:lnTo>
                    <a:pt x="247" y="577"/>
                  </a:lnTo>
                  <a:lnTo>
                    <a:pt x="243" y="575"/>
                  </a:lnTo>
                  <a:lnTo>
                    <a:pt x="240" y="571"/>
                  </a:lnTo>
                  <a:lnTo>
                    <a:pt x="237" y="567"/>
                  </a:lnTo>
                  <a:lnTo>
                    <a:pt x="236" y="560"/>
                  </a:lnTo>
                  <a:lnTo>
                    <a:pt x="236" y="452"/>
                  </a:lnTo>
                  <a:lnTo>
                    <a:pt x="165" y="532"/>
                  </a:lnTo>
                  <a:lnTo>
                    <a:pt x="159" y="535"/>
                  </a:lnTo>
                  <a:lnTo>
                    <a:pt x="150" y="535"/>
                  </a:lnTo>
                  <a:lnTo>
                    <a:pt x="142" y="530"/>
                  </a:lnTo>
                  <a:lnTo>
                    <a:pt x="136" y="522"/>
                  </a:lnTo>
                  <a:lnTo>
                    <a:pt x="135" y="514"/>
                  </a:lnTo>
                  <a:lnTo>
                    <a:pt x="137" y="508"/>
                  </a:lnTo>
                  <a:lnTo>
                    <a:pt x="225" y="408"/>
                  </a:lnTo>
                  <a:lnTo>
                    <a:pt x="228" y="406"/>
                  </a:lnTo>
                  <a:lnTo>
                    <a:pt x="231" y="404"/>
                  </a:lnTo>
                  <a:lnTo>
                    <a:pt x="236" y="404"/>
                  </a:lnTo>
                  <a:lnTo>
                    <a:pt x="236" y="366"/>
                  </a:lnTo>
                  <a:lnTo>
                    <a:pt x="238" y="356"/>
                  </a:lnTo>
                  <a:lnTo>
                    <a:pt x="241" y="352"/>
                  </a:lnTo>
                  <a:lnTo>
                    <a:pt x="245" y="349"/>
                  </a:lnTo>
                  <a:lnTo>
                    <a:pt x="46" y="349"/>
                  </a:lnTo>
                  <a:lnTo>
                    <a:pt x="28" y="345"/>
                  </a:lnTo>
                  <a:lnTo>
                    <a:pt x="13" y="336"/>
                  </a:lnTo>
                  <a:lnTo>
                    <a:pt x="4" y="321"/>
                  </a:lnTo>
                  <a:lnTo>
                    <a:pt x="0" y="3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E15A6900-F381-4B87-9FFF-438CA9A79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450" y="4349751"/>
              <a:ext cx="144463" cy="180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64924E3B-0E78-4471-8BB7-2F669DC7F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4248151"/>
              <a:ext cx="144463" cy="2825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33">
              <a:extLst>
                <a:ext uri="{FF2B5EF4-FFF2-40B4-BE49-F238E27FC236}">
                  <a16:creationId xmlns:a16="http://schemas.microsoft.com/office/drawing/2014/main" id="{DA7506F8-E735-4073-B2D0-749176EC6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500" y="4179888"/>
              <a:ext cx="144463" cy="3508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6">
            <a:extLst>
              <a:ext uri="{FF2B5EF4-FFF2-40B4-BE49-F238E27FC236}">
                <a16:creationId xmlns:a16="http://schemas.microsoft.com/office/drawing/2014/main" id="{F70AD6DD-AF7C-4FCE-B2B0-09DE3CDAC1AF}"/>
              </a:ext>
            </a:extLst>
          </p:cNvPr>
          <p:cNvSpPr>
            <a:spLocks noEditPoints="1"/>
          </p:cNvSpPr>
          <p:nvPr/>
        </p:nvSpPr>
        <p:spPr bwMode="auto">
          <a:xfrm>
            <a:off x="7008811" y="3060819"/>
            <a:ext cx="494647" cy="499989"/>
          </a:xfrm>
          <a:custGeom>
            <a:avLst/>
            <a:gdLst/>
            <a:ahLst/>
            <a:cxnLst>
              <a:cxn ang="0">
                <a:pos x="488" y="400"/>
              </a:cxn>
              <a:cxn ang="0">
                <a:pos x="416" y="473"/>
              </a:cxn>
              <a:cxn ang="0">
                <a:pos x="348" y="546"/>
              </a:cxn>
              <a:cxn ang="0">
                <a:pos x="452" y="513"/>
              </a:cxn>
              <a:cxn ang="0">
                <a:pos x="529" y="437"/>
              </a:cxn>
              <a:cxn ang="0">
                <a:pos x="561" y="332"/>
              </a:cxn>
              <a:cxn ang="0">
                <a:pos x="400" y="352"/>
              </a:cxn>
              <a:cxn ang="0">
                <a:pos x="348" y="391"/>
              </a:cxn>
              <a:cxn ang="0">
                <a:pos x="407" y="433"/>
              </a:cxn>
              <a:cxn ang="0">
                <a:pos x="462" y="363"/>
              </a:cxn>
              <a:cxn ang="0">
                <a:pos x="198" y="332"/>
              </a:cxn>
              <a:cxn ang="0">
                <a:pos x="238" y="414"/>
              </a:cxn>
              <a:cxn ang="0">
                <a:pos x="320" y="454"/>
              </a:cxn>
              <a:cxn ang="0">
                <a:pos x="282" y="370"/>
              </a:cxn>
              <a:cxn ang="0">
                <a:pos x="198" y="332"/>
              </a:cxn>
              <a:cxn ang="0">
                <a:pos x="127" y="413"/>
              </a:cxn>
              <a:cxn ang="0">
                <a:pos x="205" y="505"/>
              </a:cxn>
              <a:cxn ang="0">
                <a:pos x="320" y="546"/>
              </a:cxn>
              <a:cxn ang="0">
                <a:pos x="252" y="473"/>
              </a:cxn>
              <a:cxn ang="0">
                <a:pos x="179" y="400"/>
              </a:cxn>
              <a:cxn ang="0">
                <a:pos x="106" y="332"/>
              </a:cxn>
              <a:cxn ang="0">
                <a:pos x="369" y="253"/>
              </a:cxn>
              <a:cxn ang="0">
                <a:pos x="406" y="304"/>
              </a:cxn>
              <a:cxn ang="0">
                <a:pos x="449" y="245"/>
              </a:cxn>
              <a:cxn ang="0">
                <a:pos x="379" y="190"/>
              </a:cxn>
              <a:cxn ang="0">
                <a:pos x="289" y="190"/>
              </a:cxn>
              <a:cxn ang="0">
                <a:pos x="219" y="245"/>
              </a:cxn>
              <a:cxn ang="0">
                <a:pos x="261" y="304"/>
              </a:cxn>
              <a:cxn ang="0">
                <a:pos x="300" y="253"/>
              </a:cxn>
              <a:cxn ang="0">
                <a:pos x="348" y="91"/>
              </a:cxn>
              <a:cxn ang="0">
                <a:pos x="416" y="164"/>
              </a:cxn>
              <a:cxn ang="0">
                <a:pos x="488" y="236"/>
              </a:cxn>
              <a:cxn ang="0">
                <a:pos x="561" y="304"/>
              </a:cxn>
              <a:cxn ang="0">
                <a:pos x="521" y="189"/>
              </a:cxn>
              <a:cxn ang="0">
                <a:pos x="429" y="112"/>
              </a:cxn>
              <a:cxn ang="0">
                <a:pos x="320" y="91"/>
              </a:cxn>
              <a:cxn ang="0">
                <a:pos x="205" y="131"/>
              </a:cxn>
              <a:cxn ang="0">
                <a:pos x="127" y="223"/>
              </a:cxn>
              <a:cxn ang="0">
                <a:pos x="160" y="304"/>
              </a:cxn>
              <a:cxn ang="0">
                <a:pos x="198" y="208"/>
              </a:cxn>
              <a:cxn ang="0">
                <a:pos x="284" y="150"/>
              </a:cxn>
              <a:cxn ang="0">
                <a:pos x="320" y="0"/>
              </a:cxn>
              <a:cxn ang="0">
                <a:pos x="394" y="49"/>
              </a:cxn>
              <a:cxn ang="0">
                <a:pos x="512" y="108"/>
              </a:cxn>
              <a:cxn ang="0">
                <a:pos x="590" y="215"/>
              </a:cxn>
              <a:cxn ang="0">
                <a:pos x="648" y="304"/>
              </a:cxn>
              <a:cxn ang="0">
                <a:pos x="603" y="378"/>
              </a:cxn>
              <a:cxn ang="0">
                <a:pos x="544" y="497"/>
              </a:cxn>
              <a:cxn ang="0">
                <a:pos x="437" y="574"/>
              </a:cxn>
              <a:cxn ang="0">
                <a:pos x="348" y="655"/>
              </a:cxn>
              <a:cxn ang="0">
                <a:pos x="274" y="587"/>
              </a:cxn>
              <a:cxn ang="0">
                <a:pos x="155" y="528"/>
              </a:cxn>
              <a:cxn ang="0">
                <a:pos x="78" y="422"/>
              </a:cxn>
              <a:cxn ang="0">
                <a:pos x="0" y="332"/>
              </a:cxn>
              <a:cxn ang="0">
                <a:pos x="65" y="258"/>
              </a:cxn>
              <a:cxn ang="0">
                <a:pos x="124" y="140"/>
              </a:cxn>
              <a:cxn ang="0">
                <a:pos x="230" y="62"/>
              </a:cxn>
              <a:cxn ang="0">
                <a:pos x="320" y="0"/>
              </a:cxn>
            </a:cxnLst>
            <a:rect l="0" t="0" r="r" b="b"/>
            <a:pathLst>
              <a:path w="648" h="655">
                <a:moveTo>
                  <a:pt x="508" y="332"/>
                </a:moveTo>
                <a:lnTo>
                  <a:pt x="502" y="368"/>
                </a:lnTo>
                <a:lnTo>
                  <a:pt x="488" y="400"/>
                </a:lnTo>
                <a:lnTo>
                  <a:pt x="469" y="429"/>
                </a:lnTo>
                <a:lnTo>
                  <a:pt x="444" y="454"/>
                </a:lnTo>
                <a:lnTo>
                  <a:pt x="416" y="473"/>
                </a:lnTo>
                <a:lnTo>
                  <a:pt x="383" y="486"/>
                </a:lnTo>
                <a:lnTo>
                  <a:pt x="348" y="492"/>
                </a:lnTo>
                <a:lnTo>
                  <a:pt x="348" y="546"/>
                </a:lnTo>
                <a:lnTo>
                  <a:pt x="385" y="541"/>
                </a:lnTo>
                <a:lnTo>
                  <a:pt x="420" y="529"/>
                </a:lnTo>
                <a:lnTo>
                  <a:pt x="452" y="513"/>
                </a:lnTo>
                <a:lnTo>
                  <a:pt x="482" y="492"/>
                </a:lnTo>
                <a:lnTo>
                  <a:pt x="507" y="466"/>
                </a:lnTo>
                <a:lnTo>
                  <a:pt x="529" y="437"/>
                </a:lnTo>
                <a:lnTo>
                  <a:pt x="544" y="405"/>
                </a:lnTo>
                <a:lnTo>
                  <a:pt x="556" y="369"/>
                </a:lnTo>
                <a:lnTo>
                  <a:pt x="561" y="332"/>
                </a:lnTo>
                <a:lnTo>
                  <a:pt x="508" y="332"/>
                </a:lnTo>
                <a:close/>
                <a:moveTo>
                  <a:pt x="406" y="332"/>
                </a:moveTo>
                <a:lnTo>
                  <a:pt x="400" y="352"/>
                </a:lnTo>
                <a:lnTo>
                  <a:pt x="387" y="370"/>
                </a:lnTo>
                <a:lnTo>
                  <a:pt x="369" y="383"/>
                </a:lnTo>
                <a:lnTo>
                  <a:pt x="348" y="391"/>
                </a:lnTo>
                <a:lnTo>
                  <a:pt x="348" y="454"/>
                </a:lnTo>
                <a:lnTo>
                  <a:pt x="379" y="447"/>
                </a:lnTo>
                <a:lnTo>
                  <a:pt x="407" y="433"/>
                </a:lnTo>
                <a:lnTo>
                  <a:pt x="430" y="414"/>
                </a:lnTo>
                <a:lnTo>
                  <a:pt x="449" y="391"/>
                </a:lnTo>
                <a:lnTo>
                  <a:pt x="462" y="363"/>
                </a:lnTo>
                <a:lnTo>
                  <a:pt x="470" y="332"/>
                </a:lnTo>
                <a:lnTo>
                  <a:pt x="406" y="332"/>
                </a:lnTo>
                <a:close/>
                <a:moveTo>
                  <a:pt x="198" y="332"/>
                </a:moveTo>
                <a:lnTo>
                  <a:pt x="205" y="363"/>
                </a:lnTo>
                <a:lnTo>
                  <a:pt x="219" y="391"/>
                </a:lnTo>
                <a:lnTo>
                  <a:pt x="238" y="414"/>
                </a:lnTo>
                <a:lnTo>
                  <a:pt x="261" y="433"/>
                </a:lnTo>
                <a:lnTo>
                  <a:pt x="289" y="447"/>
                </a:lnTo>
                <a:lnTo>
                  <a:pt x="320" y="454"/>
                </a:lnTo>
                <a:lnTo>
                  <a:pt x="320" y="391"/>
                </a:lnTo>
                <a:lnTo>
                  <a:pt x="300" y="383"/>
                </a:lnTo>
                <a:lnTo>
                  <a:pt x="282" y="370"/>
                </a:lnTo>
                <a:lnTo>
                  <a:pt x="269" y="352"/>
                </a:lnTo>
                <a:lnTo>
                  <a:pt x="261" y="332"/>
                </a:lnTo>
                <a:lnTo>
                  <a:pt x="198" y="332"/>
                </a:lnTo>
                <a:close/>
                <a:moveTo>
                  <a:pt x="106" y="332"/>
                </a:moveTo>
                <a:lnTo>
                  <a:pt x="113" y="374"/>
                </a:lnTo>
                <a:lnTo>
                  <a:pt x="127" y="413"/>
                </a:lnTo>
                <a:lnTo>
                  <a:pt x="147" y="449"/>
                </a:lnTo>
                <a:lnTo>
                  <a:pt x="173" y="479"/>
                </a:lnTo>
                <a:lnTo>
                  <a:pt x="205" y="505"/>
                </a:lnTo>
                <a:lnTo>
                  <a:pt x="239" y="525"/>
                </a:lnTo>
                <a:lnTo>
                  <a:pt x="279" y="539"/>
                </a:lnTo>
                <a:lnTo>
                  <a:pt x="320" y="546"/>
                </a:lnTo>
                <a:lnTo>
                  <a:pt x="320" y="492"/>
                </a:lnTo>
                <a:lnTo>
                  <a:pt x="284" y="486"/>
                </a:lnTo>
                <a:lnTo>
                  <a:pt x="252" y="473"/>
                </a:lnTo>
                <a:lnTo>
                  <a:pt x="223" y="454"/>
                </a:lnTo>
                <a:lnTo>
                  <a:pt x="198" y="429"/>
                </a:lnTo>
                <a:lnTo>
                  <a:pt x="179" y="400"/>
                </a:lnTo>
                <a:lnTo>
                  <a:pt x="166" y="368"/>
                </a:lnTo>
                <a:lnTo>
                  <a:pt x="160" y="332"/>
                </a:lnTo>
                <a:lnTo>
                  <a:pt x="106" y="332"/>
                </a:lnTo>
                <a:close/>
                <a:moveTo>
                  <a:pt x="348" y="182"/>
                </a:moveTo>
                <a:lnTo>
                  <a:pt x="348" y="246"/>
                </a:lnTo>
                <a:lnTo>
                  <a:pt x="369" y="253"/>
                </a:lnTo>
                <a:lnTo>
                  <a:pt x="387" y="265"/>
                </a:lnTo>
                <a:lnTo>
                  <a:pt x="400" y="283"/>
                </a:lnTo>
                <a:lnTo>
                  <a:pt x="406" y="304"/>
                </a:lnTo>
                <a:lnTo>
                  <a:pt x="470" y="304"/>
                </a:lnTo>
                <a:lnTo>
                  <a:pt x="462" y="273"/>
                </a:lnTo>
                <a:lnTo>
                  <a:pt x="449" y="245"/>
                </a:lnTo>
                <a:lnTo>
                  <a:pt x="430" y="222"/>
                </a:lnTo>
                <a:lnTo>
                  <a:pt x="407" y="203"/>
                </a:lnTo>
                <a:lnTo>
                  <a:pt x="379" y="190"/>
                </a:lnTo>
                <a:lnTo>
                  <a:pt x="348" y="182"/>
                </a:lnTo>
                <a:close/>
                <a:moveTo>
                  <a:pt x="320" y="182"/>
                </a:moveTo>
                <a:lnTo>
                  <a:pt x="289" y="190"/>
                </a:lnTo>
                <a:lnTo>
                  <a:pt x="261" y="203"/>
                </a:lnTo>
                <a:lnTo>
                  <a:pt x="238" y="222"/>
                </a:lnTo>
                <a:lnTo>
                  <a:pt x="219" y="245"/>
                </a:lnTo>
                <a:lnTo>
                  <a:pt x="205" y="273"/>
                </a:lnTo>
                <a:lnTo>
                  <a:pt x="198" y="304"/>
                </a:lnTo>
                <a:lnTo>
                  <a:pt x="261" y="304"/>
                </a:lnTo>
                <a:lnTo>
                  <a:pt x="269" y="283"/>
                </a:lnTo>
                <a:lnTo>
                  <a:pt x="282" y="265"/>
                </a:lnTo>
                <a:lnTo>
                  <a:pt x="300" y="253"/>
                </a:lnTo>
                <a:lnTo>
                  <a:pt x="320" y="246"/>
                </a:lnTo>
                <a:lnTo>
                  <a:pt x="320" y="182"/>
                </a:lnTo>
                <a:close/>
                <a:moveTo>
                  <a:pt x="348" y="91"/>
                </a:moveTo>
                <a:lnTo>
                  <a:pt x="348" y="144"/>
                </a:lnTo>
                <a:lnTo>
                  <a:pt x="383" y="150"/>
                </a:lnTo>
                <a:lnTo>
                  <a:pt x="416" y="164"/>
                </a:lnTo>
                <a:lnTo>
                  <a:pt x="444" y="183"/>
                </a:lnTo>
                <a:lnTo>
                  <a:pt x="469" y="208"/>
                </a:lnTo>
                <a:lnTo>
                  <a:pt x="488" y="236"/>
                </a:lnTo>
                <a:lnTo>
                  <a:pt x="502" y="269"/>
                </a:lnTo>
                <a:lnTo>
                  <a:pt x="508" y="304"/>
                </a:lnTo>
                <a:lnTo>
                  <a:pt x="561" y="304"/>
                </a:lnTo>
                <a:lnTo>
                  <a:pt x="555" y="263"/>
                </a:lnTo>
                <a:lnTo>
                  <a:pt x="540" y="223"/>
                </a:lnTo>
                <a:lnTo>
                  <a:pt x="521" y="189"/>
                </a:lnTo>
                <a:lnTo>
                  <a:pt x="496" y="157"/>
                </a:lnTo>
                <a:lnTo>
                  <a:pt x="464" y="131"/>
                </a:lnTo>
                <a:lnTo>
                  <a:pt x="429" y="112"/>
                </a:lnTo>
                <a:lnTo>
                  <a:pt x="389" y="98"/>
                </a:lnTo>
                <a:lnTo>
                  <a:pt x="348" y="91"/>
                </a:lnTo>
                <a:close/>
                <a:moveTo>
                  <a:pt x="320" y="91"/>
                </a:moveTo>
                <a:lnTo>
                  <a:pt x="279" y="98"/>
                </a:lnTo>
                <a:lnTo>
                  <a:pt x="239" y="112"/>
                </a:lnTo>
                <a:lnTo>
                  <a:pt x="205" y="131"/>
                </a:lnTo>
                <a:lnTo>
                  <a:pt x="173" y="157"/>
                </a:lnTo>
                <a:lnTo>
                  <a:pt x="147" y="189"/>
                </a:lnTo>
                <a:lnTo>
                  <a:pt x="127" y="223"/>
                </a:lnTo>
                <a:lnTo>
                  <a:pt x="113" y="263"/>
                </a:lnTo>
                <a:lnTo>
                  <a:pt x="106" y="304"/>
                </a:lnTo>
                <a:lnTo>
                  <a:pt x="160" y="304"/>
                </a:lnTo>
                <a:lnTo>
                  <a:pt x="166" y="269"/>
                </a:lnTo>
                <a:lnTo>
                  <a:pt x="179" y="236"/>
                </a:lnTo>
                <a:lnTo>
                  <a:pt x="198" y="208"/>
                </a:lnTo>
                <a:lnTo>
                  <a:pt x="223" y="183"/>
                </a:lnTo>
                <a:lnTo>
                  <a:pt x="252" y="164"/>
                </a:lnTo>
                <a:lnTo>
                  <a:pt x="284" y="150"/>
                </a:lnTo>
                <a:lnTo>
                  <a:pt x="320" y="144"/>
                </a:lnTo>
                <a:lnTo>
                  <a:pt x="320" y="91"/>
                </a:lnTo>
                <a:close/>
                <a:moveTo>
                  <a:pt x="320" y="0"/>
                </a:moveTo>
                <a:lnTo>
                  <a:pt x="348" y="0"/>
                </a:lnTo>
                <a:lnTo>
                  <a:pt x="348" y="43"/>
                </a:lnTo>
                <a:lnTo>
                  <a:pt x="394" y="49"/>
                </a:lnTo>
                <a:lnTo>
                  <a:pt x="437" y="62"/>
                </a:lnTo>
                <a:lnTo>
                  <a:pt x="476" y="82"/>
                </a:lnTo>
                <a:lnTo>
                  <a:pt x="512" y="108"/>
                </a:lnTo>
                <a:lnTo>
                  <a:pt x="544" y="140"/>
                </a:lnTo>
                <a:lnTo>
                  <a:pt x="570" y="176"/>
                </a:lnTo>
                <a:lnTo>
                  <a:pt x="590" y="215"/>
                </a:lnTo>
                <a:lnTo>
                  <a:pt x="603" y="258"/>
                </a:lnTo>
                <a:lnTo>
                  <a:pt x="610" y="304"/>
                </a:lnTo>
                <a:lnTo>
                  <a:pt x="648" y="304"/>
                </a:lnTo>
                <a:lnTo>
                  <a:pt x="648" y="332"/>
                </a:lnTo>
                <a:lnTo>
                  <a:pt x="610" y="332"/>
                </a:lnTo>
                <a:lnTo>
                  <a:pt x="603" y="378"/>
                </a:lnTo>
                <a:lnTo>
                  <a:pt x="590" y="422"/>
                </a:lnTo>
                <a:lnTo>
                  <a:pt x="570" y="461"/>
                </a:lnTo>
                <a:lnTo>
                  <a:pt x="544" y="497"/>
                </a:lnTo>
                <a:lnTo>
                  <a:pt x="512" y="528"/>
                </a:lnTo>
                <a:lnTo>
                  <a:pt x="476" y="554"/>
                </a:lnTo>
                <a:lnTo>
                  <a:pt x="437" y="574"/>
                </a:lnTo>
                <a:lnTo>
                  <a:pt x="394" y="587"/>
                </a:lnTo>
                <a:lnTo>
                  <a:pt x="348" y="593"/>
                </a:lnTo>
                <a:lnTo>
                  <a:pt x="348" y="655"/>
                </a:lnTo>
                <a:lnTo>
                  <a:pt x="320" y="655"/>
                </a:lnTo>
                <a:lnTo>
                  <a:pt x="320" y="593"/>
                </a:lnTo>
                <a:lnTo>
                  <a:pt x="274" y="587"/>
                </a:lnTo>
                <a:lnTo>
                  <a:pt x="230" y="574"/>
                </a:lnTo>
                <a:lnTo>
                  <a:pt x="191" y="554"/>
                </a:lnTo>
                <a:lnTo>
                  <a:pt x="155" y="528"/>
                </a:lnTo>
                <a:lnTo>
                  <a:pt x="124" y="497"/>
                </a:lnTo>
                <a:lnTo>
                  <a:pt x="99" y="461"/>
                </a:lnTo>
                <a:lnTo>
                  <a:pt x="78" y="422"/>
                </a:lnTo>
                <a:lnTo>
                  <a:pt x="65" y="378"/>
                </a:lnTo>
                <a:lnTo>
                  <a:pt x="59" y="332"/>
                </a:lnTo>
                <a:lnTo>
                  <a:pt x="0" y="332"/>
                </a:lnTo>
                <a:lnTo>
                  <a:pt x="0" y="304"/>
                </a:lnTo>
                <a:lnTo>
                  <a:pt x="59" y="304"/>
                </a:lnTo>
                <a:lnTo>
                  <a:pt x="65" y="258"/>
                </a:lnTo>
                <a:lnTo>
                  <a:pt x="78" y="215"/>
                </a:lnTo>
                <a:lnTo>
                  <a:pt x="99" y="176"/>
                </a:lnTo>
                <a:lnTo>
                  <a:pt x="124" y="140"/>
                </a:lnTo>
                <a:lnTo>
                  <a:pt x="155" y="108"/>
                </a:lnTo>
                <a:lnTo>
                  <a:pt x="191" y="82"/>
                </a:lnTo>
                <a:lnTo>
                  <a:pt x="230" y="62"/>
                </a:lnTo>
                <a:lnTo>
                  <a:pt x="274" y="49"/>
                </a:lnTo>
                <a:lnTo>
                  <a:pt x="320" y="43"/>
                </a:lnTo>
                <a:lnTo>
                  <a:pt x="3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5">
            <a:extLst>
              <a:ext uri="{FF2B5EF4-FFF2-40B4-BE49-F238E27FC236}">
                <a16:creationId xmlns:a16="http://schemas.microsoft.com/office/drawing/2014/main" id="{F745BAD5-215D-4114-964B-FE1509C54200}"/>
              </a:ext>
            </a:extLst>
          </p:cNvPr>
          <p:cNvSpPr>
            <a:spLocks noEditPoints="1"/>
          </p:cNvSpPr>
          <p:nvPr/>
        </p:nvSpPr>
        <p:spPr bwMode="auto">
          <a:xfrm>
            <a:off x="4752836" y="3041916"/>
            <a:ext cx="427770" cy="518892"/>
          </a:xfrm>
          <a:custGeom>
            <a:avLst/>
            <a:gdLst/>
            <a:ahLst/>
            <a:cxnLst>
              <a:cxn ang="0">
                <a:pos x="177" y="306"/>
              </a:cxn>
              <a:cxn ang="0">
                <a:pos x="202" y="328"/>
              </a:cxn>
              <a:cxn ang="0">
                <a:pos x="209" y="341"/>
              </a:cxn>
              <a:cxn ang="0">
                <a:pos x="236" y="344"/>
              </a:cxn>
              <a:cxn ang="0">
                <a:pos x="248" y="337"/>
              </a:cxn>
              <a:cxn ang="0">
                <a:pos x="261" y="324"/>
              </a:cxn>
              <a:cxn ang="0">
                <a:pos x="279" y="295"/>
              </a:cxn>
              <a:cxn ang="0">
                <a:pos x="227" y="77"/>
              </a:cxn>
              <a:cxn ang="0">
                <a:pos x="166" y="102"/>
              </a:cxn>
              <a:cxn ang="0">
                <a:pos x="141" y="160"/>
              </a:cxn>
              <a:cxn ang="0">
                <a:pos x="160" y="213"/>
              </a:cxn>
              <a:cxn ang="0">
                <a:pos x="279" y="271"/>
              </a:cxn>
              <a:cxn ang="0">
                <a:pos x="304" y="198"/>
              </a:cxn>
              <a:cxn ang="0">
                <a:pos x="310" y="139"/>
              </a:cxn>
              <a:cxn ang="0">
                <a:pos x="270" y="89"/>
              </a:cxn>
              <a:cxn ang="0">
                <a:pos x="242" y="0"/>
              </a:cxn>
              <a:cxn ang="0">
                <a:pos x="338" y="16"/>
              </a:cxn>
              <a:cxn ang="0">
                <a:pos x="397" y="47"/>
              </a:cxn>
              <a:cxn ang="0">
                <a:pos x="428" y="79"/>
              </a:cxn>
              <a:cxn ang="0">
                <a:pos x="451" y="143"/>
              </a:cxn>
              <a:cxn ang="0">
                <a:pos x="452" y="209"/>
              </a:cxn>
              <a:cxn ang="0">
                <a:pos x="438" y="248"/>
              </a:cxn>
              <a:cxn ang="0">
                <a:pos x="444" y="278"/>
              </a:cxn>
              <a:cxn ang="0">
                <a:pos x="482" y="313"/>
              </a:cxn>
              <a:cxn ang="0">
                <a:pos x="505" y="354"/>
              </a:cxn>
              <a:cxn ang="0">
                <a:pos x="476" y="368"/>
              </a:cxn>
              <a:cxn ang="0">
                <a:pos x="453" y="373"/>
              </a:cxn>
              <a:cxn ang="0">
                <a:pos x="458" y="391"/>
              </a:cxn>
              <a:cxn ang="0">
                <a:pos x="455" y="418"/>
              </a:cxn>
              <a:cxn ang="0">
                <a:pos x="453" y="437"/>
              </a:cxn>
              <a:cxn ang="0">
                <a:pos x="438" y="444"/>
              </a:cxn>
              <a:cxn ang="0">
                <a:pos x="435" y="461"/>
              </a:cxn>
              <a:cxn ang="0">
                <a:pos x="446" y="483"/>
              </a:cxn>
              <a:cxn ang="0">
                <a:pos x="424" y="513"/>
              </a:cxn>
              <a:cxn ang="0">
                <a:pos x="364" y="524"/>
              </a:cxn>
              <a:cxn ang="0">
                <a:pos x="329" y="523"/>
              </a:cxn>
              <a:cxn ang="0">
                <a:pos x="301" y="563"/>
              </a:cxn>
              <a:cxn ang="0">
                <a:pos x="297" y="604"/>
              </a:cxn>
              <a:cxn ang="0">
                <a:pos x="275" y="615"/>
              </a:cxn>
              <a:cxn ang="0">
                <a:pos x="151" y="606"/>
              </a:cxn>
              <a:cxn ang="0">
                <a:pos x="90" y="584"/>
              </a:cxn>
              <a:cxn ang="0">
                <a:pos x="58" y="560"/>
              </a:cxn>
              <a:cxn ang="0">
                <a:pos x="88" y="478"/>
              </a:cxn>
              <a:cxn ang="0">
                <a:pos x="90" y="435"/>
              </a:cxn>
              <a:cxn ang="0">
                <a:pos x="37" y="340"/>
              </a:cxn>
              <a:cxn ang="0">
                <a:pos x="1" y="223"/>
              </a:cxn>
              <a:cxn ang="0">
                <a:pos x="10" y="131"/>
              </a:cxn>
              <a:cxn ang="0">
                <a:pos x="53" y="64"/>
              </a:cxn>
              <a:cxn ang="0">
                <a:pos x="119" y="21"/>
              </a:cxn>
              <a:cxn ang="0">
                <a:pos x="200" y="2"/>
              </a:cxn>
            </a:cxnLst>
            <a:rect l="0" t="0" r="r" b="b"/>
            <a:pathLst>
              <a:path w="507" h="615">
                <a:moveTo>
                  <a:pt x="174" y="286"/>
                </a:moveTo>
                <a:lnTo>
                  <a:pt x="174" y="295"/>
                </a:lnTo>
                <a:lnTo>
                  <a:pt x="177" y="306"/>
                </a:lnTo>
                <a:lnTo>
                  <a:pt x="182" y="317"/>
                </a:lnTo>
                <a:lnTo>
                  <a:pt x="191" y="324"/>
                </a:lnTo>
                <a:lnTo>
                  <a:pt x="202" y="328"/>
                </a:lnTo>
                <a:lnTo>
                  <a:pt x="204" y="333"/>
                </a:lnTo>
                <a:lnTo>
                  <a:pt x="205" y="337"/>
                </a:lnTo>
                <a:lnTo>
                  <a:pt x="209" y="341"/>
                </a:lnTo>
                <a:lnTo>
                  <a:pt x="213" y="342"/>
                </a:lnTo>
                <a:lnTo>
                  <a:pt x="218" y="344"/>
                </a:lnTo>
                <a:lnTo>
                  <a:pt x="236" y="344"/>
                </a:lnTo>
                <a:lnTo>
                  <a:pt x="241" y="342"/>
                </a:lnTo>
                <a:lnTo>
                  <a:pt x="245" y="341"/>
                </a:lnTo>
                <a:lnTo>
                  <a:pt x="248" y="337"/>
                </a:lnTo>
                <a:lnTo>
                  <a:pt x="250" y="333"/>
                </a:lnTo>
                <a:lnTo>
                  <a:pt x="251" y="328"/>
                </a:lnTo>
                <a:lnTo>
                  <a:pt x="261" y="324"/>
                </a:lnTo>
                <a:lnTo>
                  <a:pt x="270" y="317"/>
                </a:lnTo>
                <a:lnTo>
                  <a:pt x="277" y="306"/>
                </a:lnTo>
                <a:lnTo>
                  <a:pt x="279" y="295"/>
                </a:lnTo>
                <a:lnTo>
                  <a:pt x="279" y="286"/>
                </a:lnTo>
                <a:lnTo>
                  <a:pt x="174" y="286"/>
                </a:lnTo>
                <a:close/>
                <a:moveTo>
                  <a:pt x="227" y="77"/>
                </a:moveTo>
                <a:lnTo>
                  <a:pt x="204" y="80"/>
                </a:lnTo>
                <a:lnTo>
                  <a:pt x="183" y="89"/>
                </a:lnTo>
                <a:lnTo>
                  <a:pt x="166" y="102"/>
                </a:lnTo>
                <a:lnTo>
                  <a:pt x="152" y="118"/>
                </a:lnTo>
                <a:lnTo>
                  <a:pt x="143" y="139"/>
                </a:lnTo>
                <a:lnTo>
                  <a:pt x="141" y="160"/>
                </a:lnTo>
                <a:lnTo>
                  <a:pt x="143" y="180"/>
                </a:lnTo>
                <a:lnTo>
                  <a:pt x="150" y="198"/>
                </a:lnTo>
                <a:lnTo>
                  <a:pt x="160" y="213"/>
                </a:lnTo>
                <a:lnTo>
                  <a:pt x="174" y="226"/>
                </a:lnTo>
                <a:lnTo>
                  <a:pt x="174" y="271"/>
                </a:lnTo>
                <a:lnTo>
                  <a:pt x="279" y="271"/>
                </a:lnTo>
                <a:lnTo>
                  <a:pt x="279" y="226"/>
                </a:lnTo>
                <a:lnTo>
                  <a:pt x="293" y="213"/>
                </a:lnTo>
                <a:lnTo>
                  <a:pt x="304" y="198"/>
                </a:lnTo>
                <a:lnTo>
                  <a:pt x="310" y="180"/>
                </a:lnTo>
                <a:lnTo>
                  <a:pt x="312" y="160"/>
                </a:lnTo>
                <a:lnTo>
                  <a:pt x="310" y="139"/>
                </a:lnTo>
                <a:lnTo>
                  <a:pt x="301" y="118"/>
                </a:lnTo>
                <a:lnTo>
                  <a:pt x="287" y="102"/>
                </a:lnTo>
                <a:lnTo>
                  <a:pt x="270" y="89"/>
                </a:lnTo>
                <a:lnTo>
                  <a:pt x="250" y="80"/>
                </a:lnTo>
                <a:lnTo>
                  <a:pt x="227" y="77"/>
                </a:lnTo>
                <a:close/>
                <a:moveTo>
                  <a:pt x="242" y="0"/>
                </a:moveTo>
                <a:lnTo>
                  <a:pt x="278" y="3"/>
                </a:lnTo>
                <a:lnTo>
                  <a:pt x="310" y="8"/>
                </a:lnTo>
                <a:lnTo>
                  <a:pt x="338" y="16"/>
                </a:lnTo>
                <a:lnTo>
                  <a:pt x="361" y="25"/>
                </a:lnTo>
                <a:lnTo>
                  <a:pt x="380" y="35"/>
                </a:lnTo>
                <a:lnTo>
                  <a:pt x="397" y="47"/>
                </a:lnTo>
                <a:lnTo>
                  <a:pt x="410" y="58"/>
                </a:lnTo>
                <a:lnTo>
                  <a:pt x="420" y="68"/>
                </a:lnTo>
                <a:lnTo>
                  <a:pt x="428" y="79"/>
                </a:lnTo>
                <a:lnTo>
                  <a:pt x="438" y="96"/>
                </a:lnTo>
                <a:lnTo>
                  <a:pt x="446" y="118"/>
                </a:lnTo>
                <a:lnTo>
                  <a:pt x="451" y="143"/>
                </a:lnTo>
                <a:lnTo>
                  <a:pt x="455" y="167"/>
                </a:lnTo>
                <a:lnTo>
                  <a:pt x="455" y="190"/>
                </a:lnTo>
                <a:lnTo>
                  <a:pt x="452" y="209"/>
                </a:lnTo>
                <a:lnTo>
                  <a:pt x="447" y="227"/>
                </a:lnTo>
                <a:lnTo>
                  <a:pt x="442" y="239"/>
                </a:lnTo>
                <a:lnTo>
                  <a:pt x="438" y="248"/>
                </a:lnTo>
                <a:lnTo>
                  <a:pt x="435" y="257"/>
                </a:lnTo>
                <a:lnTo>
                  <a:pt x="438" y="268"/>
                </a:lnTo>
                <a:lnTo>
                  <a:pt x="444" y="278"/>
                </a:lnTo>
                <a:lnTo>
                  <a:pt x="455" y="289"/>
                </a:lnTo>
                <a:lnTo>
                  <a:pt x="467" y="300"/>
                </a:lnTo>
                <a:lnTo>
                  <a:pt x="482" y="313"/>
                </a:lnTo>
                <a:lnTo>
                  <a:pt x="503" y="335"/>
                </a:lnTo>
                <a:lnTo>
                  <a:pt x="507" y="345"/>
                </a:lnTo>
                <a:lnTo>
                  <a:pt x="505" y="354"/>
                </a:lnTo>
                <a:lnTo>
                  <a:pt x="498" y="362"/>
                </a:lnTo>
                <a:lnTo>
                  <a:pt x="488" y="365"/>
                </a:lnTo>
                <a:lnTo>
                  <a:pt x="476" y="368"/>
                </a:lnTo>
                <a:lnTo>
                  <a:pt x="466" y="371"/>
                </a:lnTo>
                <a:lnTo>
                  <a:pt x="457" y="372"/>
                </a:lnTo>
                <a:lnTo>
                  <a:pt x="453" y="373"/>
                </a:lnTo>
                <a:lnTo>
                  <a:pt x="453" y="378"/>
                </a:lnTo>
                <a:lnTo>
                  <a:pt x="455" y="385"/>
                </a:lnTo>
                <a:lnTo>
                  <a:pt x="458" y="391"/>
                </a:lnTo>
                <a:lnTo>
                  <a:pt x="460" y="394"/>
                </a:lnTo>
                <a:lnTo>
                  <a:pt x="455" y="415"/>
                </a:lnTo>
                <a:lnTo>
                  <a:pt x="455" y="418"/>
                </a:lnTo>
                <a:lnTo>
                  <a:pt x="456" y="424"/>
                </a:lnTo>
                <a:lnTo>
                  <a:pt x="456" y="431"/>
                </a:lnTo>
                <a:lnTo>
                  <a:pt x="453" y="437"/>
                </a:lnTo>
                <a:lnTo>
                  <a:pt x="450" y="438"/>
                </a:lnTo>
                <a:lnTo>
                  <a:pt x="443" y="440"/>
                </a:lnTo>
                <a:lnTo>
                  <a:pt x="438" y="444"/>
                </a:lnTo>
                <a:lnTo>
                  <a:pt x="433" y="449"/>
                </a:lnTo>
                <a:lnTo>
                  <a:pt x="432" y="455"/>
                </a:lnTo>
                <a:lnTo>
                  <a:pt x="435" y="461"/>
                </a:lnTo>
                <a:lnTo>
                  <a:pt x="443" y="472"/>
                </a:lnTo>
                <a:lnTo>
                  <a:pt x="446" y="479"/>
                </a:lnTo>
                <a:lnTo>
                  <a:pt x="446" y="483"/>
                </a:lnTo>
                <a:lnTo>
                  <a:pt x="443" y="496"/>
                </a:lnTo>
                <a:lnTo>
                  <a:pt x="435" y="505"/>
                </a:lnTo>
                <a:lnTo>
                  <a:pt x="424" y="513"/>
                </a:lnTo>
                <a:lnTo>
                  <a:pt x="410" y="518"/>
                </a:lnTo>
                <a:lnTo>
                  <a:pt x="379" y="523"/>
                </a:lnTo>
                <a:lnTo>
                  <a:pt x="364" y="524"/>
                </a:lnTo>
                <a:lnTo>
                  <a:pt x="350" y="524"/>
                </a:lnTo>
                <a:lnTo>
                  <a:pt x="339" y="523"/>
                </a:lnTo>
                <a:lnTo>
                  <a:pt x="329" y="523"/>
                </a:lnTo>
                <a:lnTo>
                  <a:pt x="315" y="534"/>
                </a:lnTo>
                <a:lnTo>
                  <a:pt x="306" y="547"/>
                </a:lnTo>
                <a:lnTo>
                  <a:pt x="301" y="563"/>
                </a:lnTo>
                <a:lnTo>
                  <a:pt x="298" y="578"/>
                </a:lnTo>
                <a:lnTo>
                  <a:pt x="297" y="592"/>
                </a:lnTo>
                <a:lnTo>
                  <a:pt x="297" y="604"/>
                </a:lnTo>
                <a:lnTo>
                  <a:pt x="298" y="611"/>
                </a:lnTo>
                <a:lnTo>
                  <a:pt x="298" y="614"/>
                </a:lnTo>
                <a:lnTo>
                  <a:pt x="275" y="615"/>
                </a:lnTo>
                <a:lnTo>
                  <a:pt x="214" y="615"/>
                </a:lnTo>
                <a:lnTo>
                  <a:pt x="179" y="613"/>
                </a:lnTo>
                <a:lnTo>
                  <a:pt x="151" y="606"/>
                </a:lnTo>
                <a:lnTo>
                  <a:pt x="126" y="600"/>
                </a:lnTo>
                <a:lnTo>
                  <a:pt x="106" y="593"/>
                </a:lnTo>
                <a:lnTo>
                  <a:pt x="90" y="584"/>
                </a:lnTo>
                <a:lnTo>
                  <a:pt x="77" y="578"/>
                </a:lnTo>
                <a:lnTo>
                  <a:pt x="68" y="570"/>
                </a:lnTo>
                <a:lnTo>
                  <a:pt x="58" y="560"/>
                </a:lnTo>
                <a:lnTo>
                  <a:pt x="73" y="529"/>
                </a:lnTo>
                <a:lnTo>
                  <a:pt x="82" y="502"/>
                </a:lnTo>
                <a:lnTo>
                  <a:pt x="88" y="478"/>
                </a:lnTo>
                <a:lnTo>
                  <a:pt x="91" y="458"/>
                </a:lnTo>
                <a:lnTo>
                  <a:pt x="91" y="444"/>
                </a:lnTo>
                <a:lnTo>
                  <a:pt x="90" y="435"/>
                </a:lnTo>
                <a:lnTo>
                  <a:pt x="90" y="431"/>
                </a:lnTo>
                <a:lnTo>
                  <a:pt x="60" y="383"/>
                </a:lnTo>
                <a:lnTo>
                  <a:pt x="37" y="340"/>
                </a:lnTo>
                <a:lnTo>
                  <a:pt x="19" y="299"/>
                </a:lnTo>
                <a:lnTo>
                  <a:pt x="8" y="259"/>
                </a:lnTo>
                <a:lnTo>
                  <a:pt x="1" y="223"/>
                </a:lnTo>
                <a:lnTo>
                  <a:pt x="0" y="190"/>
                </a:lnTo>
                <a:lnTo>
                  <a:pt x="3" y="159"/>
                </a:lnTo>
                <a:lnTo>
                  <a:pt x="10" y="131"/>
                </a:lnTo>
                <a:lnTo>
                  <a:pt x="21" y="107"/>
                </a:lnTo>
                <a:lnTo>
                  <a:pt x="36" y="84"/>
                </a:lnTo>
                <a:lnTo>
                  <a:pt x="53" y="64"/>
                </a:lnTo>
                <a:lnTo>
                  <a:pt x="73" y="47"/>
                </a:lnTo>
                <a:lnTo>
                  <a:pt x="95" y="32"/>
                </a:lnTo>
                <a:lnTo>
                  <a:pt x="119" y="21"/>
                </a:lnTo>
                <a:lnTo>
                  <a:pt x="145" y="12"/>
                </a:lnTo>
                <a:lnTo>
                  <a:pt x="172" y="6"/>
                </a:lnTo>
                <a:lnTo>
                  <a:pt x="200" y="2"/>
                </a:lnTo>
                <a:lnTo>
                  <a:pt x="2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7A9A00-7455-4B03-A695-3334E4A908EC}"/>
              </a:ext>
            </a:extLst>
          </p:cNvPr>
          <p:cNvGrpSpPr/>
          <p:nvPr/>
        </p:nvGrpSpPr>
        <p:grpSpPr>
          <a:xfrm>
            <a:off x="5931333" y="2867744"/>
            <a:ext cx="338836" cy="491121"/>
            <a:chOff x="2774950" y="2319338"/>
            <a:chExt cx="706438" cy="1023938"/>
          </a:xfrm>
          <a:solidFill>
            <a:schemeClr val="bg1"/>
          </a:solidFill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D37A7934-CFDB-4EC5-8F81-277899A5CB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4950" y="2319338"/>
              <a:ext cx="658813" cy="781050"/>
            </a:xfrm>
            <a:custGeom>
              <a:avLst/>
              <a:gdLst/>
              <a:ahLst/>
              <a:cxnLst>
                <a:cxn ang="0">
                  <a:pos x="138" y="73"/>
                </a:cxn>
                <a:cxn ang="0">
                  <a:pos x="115" y="79"/>
                </a:cxn>
                <a:cxn ang="0">
                  <a:pos x="84" y="93"/>
                </a:cxn>
                <a:cxn ang="0">
                  <a:pos x="57" y="116"/>
                </a:cxn>
                <a:cxn ang="0">
                  <a:pos x="41" y="151"/>
                </a:cxn>
                <a:cxn ang="0">
                  <a:pos x="38" y="183"/>
                </a:cxn>
                <a:cxn ang="0">
                  <a:pos x="43" y="206"/>
                </a:cxn>
                <a:cxn ang="0">
                  <a:pos x="59" y="243"/>
                </a:cxn>
                <a:cxn ang="0">
                  <a:pos x="73" y="238"/>
                </a:cxn>
                <a:cxn ang="0">
                  <a:pos x="78" y="198"/>
                </a:cxn>
                <a:cxn ang="0">
                  <a:pos x="91" y="156"/>
                </a:cxn>
                <a:cxn ang="0">
                  <a:pos x="115" y="119"/>
                </a:cxn>
                <a:cxn ang="0">
                  <a:pos x="151" y="86"/>
                </a:cxn>
                <a:cxn ang="0">
                  <a:pos x="156" y="77"/>
                </a:cxn>
                <a:cxn ang="0">
                  <a:pos x="152" y="73"/>
                </a:cxn>
                <a:cxn ang="0">
                  <a:pos x="146" y="72"/>
                </a:cxn>
                <a:cxn ang="0">
                  <a:pos x="266" y="64"/>
                </a:cxn>
                <a:cxn ang="0">
                  <a:pos x="301" y="73"/>
                </a:cxn>
                <a:cxn ang="0">
                  <a:pos x="331" y="102"/>
                </a:cxn>
                <a:cxn ang="0">
                  <a:pos x="363" y="150"/>
                </a:cxn>
                <a:cxn ang="0">
                  <a:pos x="407" y="197"/>
                </a:cxn>
                <a:cxn ang="0">
                  <a:pos x="415" y="218"/>
                </a:cxn>
                <a:cxn ang="0">
                  <a:pos x="402" y="237"/>
                </a:cxn>
                <a:cxn ang="0">
                  <a:pos x="369" y="264"/>
                </a:cxn>
                <a:cxn ang="0">
                  <a:pos x="355" y="266"/>
                </a:cxn>
                <a:cxn ang="0">
                  <a:pos x="348" y="262"/>
                </a:cxn>
                <a:cxn ang="0">
                  <a:pos x="338" y="248"/>
                </a:cxn>
                <a:cxn ang="0">
                  <a:pos x="317" y="233"/>
                </a:cxn>
                <a:cxn ang="0">
                  <a:pos x="288" y="229"/>
                </a:cxn>
                <a:cxn ang="0">
                  <a:pos x="252" y="235"/>
                </a:cxn>
                <a:cxn ang="0">
                  <a:pos x="238" y="244"/>
                </a:cxn>
                <a:cxn ang="0">
                  <a:pos x="239" y="253"/>
                </a:cxn>
                <a:cxn ang="0">
                  <a:pos x="274" y="275"/>
                </a:cxn>
                <a:cxn ang="0">
                  <a:pos x="325" y="324"/>
                </a:cxn>
                <a:cxn ang="0">
                  <a:pos x="357" y="376"/>
                </a:cxn>
                <a:cxn ang="0">
                  <a:pos x="375" y="426"/>
                </a:cxn>
                <a:cxn ang="0">
                  <a:pos x="383" y="466"/>
                </a:cxn>
                <a:cxn ang="0">
                  <a:pos x="384" y="492"/>
                </a:cxn>
                <a:cxn ang="0">
                  <a:pos x="96" y="466"/>
                </a:cxn>
                <a:cxn ang="0">
                  <a:pos x="91" y="424"/>
                </a:cxn>
                <a:cxn ang="0">
                  <a:pos x="77" y="387"/>
                </a:cxn>
                <a:cxn ang="0">
                  <a:pos x="39" y="315"/>
                </a:cxn>
                <a:cxn ang="0">
                  <a:pos x="9" y="243"/>
                </a:cxn>
                <a:cxn ang="0">
                  <a:pos x="0" y="174"/>
                </a:cxn>
                <a:cxn ang="0">
                  <a:pos x="15" y="115"/>
                </a:cxn>
                <a:cxn ang="0">
                  <a:pos x="50" y="69"/>
                </a:cxn>
                <a:cxn ang="0">
                  <a:pos x="100" y="41"/>
                </a:cxn>
                <a:cxn ang="0">
                  <a:pos x="189" y="16"/>
                </a:cxn>
                <a:cxn ang="0">
                  <a:pos x="235" y="6"/>
                </a:cxn>
                <a:cxn ang="0">
                  <a:pos x="262" y="1"/>
                </a:cxn>
              </a:cxnLst>
              <a:rect l="0" t="0" r="r" b="b"/>
              <a:pathLst>
                <a:path w="415" h="492">
                  <a:moveTo>
                    <a:pt x="146" y="72"/>
                  </a:moveTo>
                  <a:lnTo>
                    <a:pt x="138" y="73"/>
                  </a:lnTo>
                  <a:lnTo>
                    <a:pt x="128" y="75"/>
                  </a:lnTo>
                  <a:lnTo>
                    <a:pt x="115" y="79"/>
                  </a:lnTo>
                  <a:lnTo>
                    <a:pt x="100" y="86"/>
                  </a:lnTo>
                  <a:lnTo>
                    <a:pt x="84" y="93"/>
                  </a:lnTo>
                  <a:lnTo>
                    <a:pt x="70" y="104"/>
                  </a:lnTo>
                  <a:lnTo>
                    <a:pt x="57" y="116"/>
                  </a:lnTo>
                  <a:lnTo>
                    <a:pt x="47" y="132"/>
                  </a:lnTo>
                  <a:lnTo>
                    <a:pt x="41" y="151"/>
                  </a:lnTo>
                  <a:lnTo>
                    <a:pt x="38" y="174"/>
                  </a:lnTo>
                  <a:lnTo>
                    <a:pt x="38" y="183"/>
                  </a:lnTo>
                  <a:lnTo>
                    <a:pt x="39" y="192"/>
                  </a:lnTo>
                  <a:lnTo>
                    <a:pt x="43" y="206"/>
                  </a:lnTo>
                  <a:lnTo>
                    <a:pt x="50" y="223"/>
                  </a:lnTo>
                  <a:lnTo>
                    <a:pt x="59" y="243"/>
                  </a:lnTo>
                  <a:lnTo>
                    <a:pt x="73" y="266"/>
                  </a:lnTo>
                  <a:lnTo>
                    <a:pt x="73" y="238"/>
                  </a:lnTo>
                  <a:lnTo>
                    <a:pt x="74" y="220"/>
                  </a:lnTo>
                  <a:lnTo>
                    <a:pt x="78" y="198"/>
                  </a:lnTo>
                  <a:lnTo>
                    <a:pt x="83" y="177"/>
                  </a:lnTo>
                  <a:lnTo>
                    <a:pt x="91" y="156"/>
                  </a:lnTo>
                  <a:lnTo>
                    <a:pt x="101" y="136"/>
                  </a:lnTo>
                  <a:lnTo>
                    <a:pt x="115" y="119"/>
                  </a:lnTo>
                  <a:lnTo>
                    <a:pt x="132" y="105"/>
                  </a:lnTo>
                  <a:lnTo>
                    <a:pt x="151" y="86"/>
                  </a:lnTo>
                  <a:lnTo>
                    <a:pt x="155" y="81"/>
                  </a:lnTo>
                  <a:lnTo>
                    <a:pt x="156" y="77"/>
                  </a:lnTo>
                  <a:lnTo>
                    <a:pt x="156" y="75"/>
                  </a:lnTo>
                  <a:lnTo>
                    <a:pt x="152" y="73"/>
                  </a:lnTo>
                  <a:lnTo>
                    <a:pt x="148" y="72"/>
                  </a:lnTo>
                  <a:lnTo>
                    <a:pt x="146" y="72"/>
                  </a:lnTo>
                  <a:close/>
                  <a:moveTo>
                    <a:pt x="266" y="0"/>
                  </a:moveTo>
                  <a:lnTo>
                    <a:pt x="266" y="64"/>
                  </a:lnTo>
                  <a:lnTo>
                    <a:pt x="284" y="65"/>
                  </a:lnTo>
                  <a:lnTo>
                    <a:pt x="301" y="73"/>
                  </a:lnTo>
                  <a:lnTo>
                    <a:pt x="317" y="86"/>
                  </a:lnTo>
                  <a:lnTo>
                    <a:pt x="331" y="102"/>
                  </a:lnTo>
                  <a:lnTo>
                    <a:pt x="344" y="120"/>
                  </a:lnTo>
                  <a:lnTo>
                    <a:pt x="363" y="150"/>
                  </a:lnTo>
                  <a:lnTo>
                    <a:pt x="385" y="175"/>
                  </a:lnTo>
                  <a:lnTo>
                    <a:pt x="407" y="197"/>
                  </a:lnTo>
                  <a:lnTo>
                    <a:pt x="415" y="207"/>
                  </a:lnTo>
                  <a:lnTo>
                    <a:pt x="415" y="218"/>
                  </a:lnTo>
                  <a:lnTo>
                    <a:pt x="410" y="227"/>
                  </a:lnTo>
                  <a:lnTo>
                    <a:pt x="402" y="237"/>
                  </a:lnTo>
                  <a:lnTo>
                    <a:pt x="379" y="257"/>
                  </a:lnTo>
                  <a:lnTo>
                    <a:pt x="369" y="264"/>
                  </a:lnTo>
                  <a:lnTo>
                    <a:pt x="361" y="266"/>
                  </a:lnTo>
                  <a:lnTo>
                    <a:pt x="355" y="266"/>
                  </a:lnTo>
                  <a:lnTo>
                    <a:pt x="349" y="265"/>
                  </a:lnTo>
                  <a:lnTo>
                    <a:pt x="348" y="262"/>
                  </a:lnTo>
                  <a:lnTo>
                    <a:pt x="347" y="261"/>
                  </a:lnTo>
                  <a:lnTo>
                    <a:pt x="338" y="248"/>
                  </a:lnTo>
                  <a:lnTo>
                    <a:pt x="329" y="239"/>
                  </a:lnTo>
                  <a:lnTo>
                    <a:pt x="317" y="233"/>
                  </a:lnTo>
                  <a:lnTo>
                    <a:pt x="305" y="229"/>
                  </a:lnTo>
                  <a:lnTo>
                    <a:pt x="288" y="229"/>
                  </a:lnTo>
                  <a:lnTo>
                    <a:pt x="267" y="232"/>
                  </a:lnTo>
                  <a:lnTo>
                    <a:pt x="252" y="235"/>
                  </a:lnTo>
                  <a:lnTo>
                    <a:pt x="243" y="239"/>
                  </a:lnTo>
                  <a:lnTo>
                    <a:pt x="238" y="244"/>
                  </a:lnTo>
                  <a:lnTo>
                    <a:pt x="237" y="248"/>
                  </a:lnTo>
                  <a:lnTo>
                    <a:pt x="239" y="253"/>
                  </a:lnTo>
                  <a:lnTo>
                    <a:pt x="241" y="255"/>
                  </a:lnTo>
                  <a:lnTo>
                    <a:pt x="274" y="275"/>
                  </a:lnTo>
                  <a:lnTo>
                    <a:pt x="302" y="300"/>
                  </a:lnTo>
                  <a:lnTo>
                    <a:pt x="325" y="324"/>
                  </a:lnTo>
                  <a:lnTo>
                    <a:pt x="343" y="351"/>
                  </a:lnTo>
                  <a:lnTo>
                    <a:pt x="357" y="376"/>
                  </a:lnTo>
                  <a:lnTo>
                    <a:pt x="367" y="402"/>
                  </a:lnTo>
                  <a:lnTo>
                    <a:pt x="375" y="426"/>
                  </a:lnTo>
                  <a:lnTo>
                    <a:pt x="379" y="447"/>
                  </a:lnTo>
                  <a:lnTo>
                    <a:pt x="383" y="466"/>
                  </a:lnTo>
                  <a:lnTo>
                    <a:pt x="384" y="479"/>
                  </a:lnTo>
                  <a:lnTo>
                    <a:pt x="384" y="492"/>
                  </a:lnTo>
                  <a:lnTo>
                    <a:pt x="97" y="492"/>
                  </a:lnTo>
                  <a:lnTo>
                    <a:pt x="96" y="466"/>
                  </a:lnTo>
                  <a:lnTo>
                    <a:pt x="95" y="443"/>
                  </a:lnTo>
                  <a:lnTo>
                    <a:pt x="91" y="424"/>
                  </a:lnTo>
                  <a:lnTo>
                    <a:pt x="84" y="406"/>
                  </a:lnTo>
                  <a:lnTo>
                    <a:pt x="77" y="387"/>
                  </a:lnTo>
                  <a:lnTo>
                    <a:pt x="55" y="343"/>
                  </a:lnTo>
                  <a:lnTo>
                    <a:pt x="39" y="315"/>
                  </a:lnTo>
                  <a:lnTo>
                    <a:pt x="23" y="280"/>
                  </a:lnTo>
                  <a:lnTo>
                    <a:pt x="9" y="243"/>
                  </a:lnTo>
                  <a:lnTo>
                    <a:pt x="1" y="207"/>
                  </a:lnTo>
                  <a:lnTo>
                    <a:pt x="0" y="174"/>
                  </a:lnTo>
                  <a:lnTo>
                    <a:pt x="5" y="143"/>
                  </a:lnTo>
                  <a:lnTo>
                    <a:pt x="15" y="115"/>
                  </a:lnTo>
                  <a:lnTo>
                    <a:pt x="31" y="89"/>
                  </a:lnTo>
                  <a:lnTo>
                    <a:pt x="50" y="69"/>
                  </a:lnTo>
                  <a:lnTo>
                    <a:pt x="73" y="52"/>
                  </a:lnTo>
                  <a:lnTo>
                    <a:pt x="100" y="41"/>
                  </a:lnTo>
                  <a:lnTo>
                    <a:pt x="161" y="23"/>
                  </a:lnTo>
                  <a:lnTo>
                    <a:pt x="189" y="16"/>
                  </a:lnTo>
                  <a:lnTo>
                    <a:pt x="214" y="10"/>
                  </a:lnTo>
                  <a:lnTo>
                    <a:pt x="235" y="6"/>
                  </a:lnTo>
                  <a:lnTo>
                    <a:pt x="252" y="2"/>
                  </a:lnTo>
                  <a:lnTo>
                    <a:pt x="262" y="1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CB00B7BF-239E-4374-B7AE-C63FD299E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5" y="3155951"/>
              <a:ext cx="677863" cy="187325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375" y="3"/>
                </a:cxn>
                <a:cxn ang="0">
                  <a:pos x="390" y="12"/>
                </a:cxn>
                <a:cxn ang="0">
                  <a:pos x="402" y="25"/>
                </a:cxn>
                <a:cxn ang="0">
                  <a:pos x="411" y="41"/>
                </a:cxn>
                <a:cxn ang="0">
                  <a:pos x="418" y="59"/>
                </a:cxn>
                <a:cxn ang="0">
                  <a:pos x="422" y="76"/>
                </a:cxn>
                <a:cxn ang="0">
                  <a:pos x="425" y="93"/>
                </a:cxn>
                <a:cxn ang="0">
                  <a:pos x="426" y="105"/>
                </a:cxn>
                <a:cxn ang="0">
                  <a:pos x="427" y="114"/>
                </a:cxn>
                <a:cxn ang="0">
                  <a:pos x="427" y="118"/>
                </a:cxn>
                <a:cxn ang="0">
                  <a:pos x="0" y="118"/>
                </a:cxn>
                <a:cxn ang="0">
                  <a:pos x="2" y="90"/>
                </a:cxn>
                <a:cxn ang="0">
                  <a:pos x="9" y="66"/>
                </a:cxn>
                <a:cxn ang="0">
                  <a:pos x="18" y="45"/>
                </a:cxn>
                <a:cxn ang="0">
                  <a:pos x="28" y="29"/>
                </a:cxn>
                <a:cxn ang="0">
                  <a:pos x="39" y="16"/>
                </a:cxn>
                <a:cxn ang="0">
                  <a:pos x="48" y="8"/>
                </a:cxn>
                <a:cxn ang="0">
                  <a:pos x="55" y="2"/>
                </a:cxn>
                <a:cxn ang="0">
                  <a:pos x="57" y="0"/>
                </a:cxn>
              </a:cxnLst>
              <a:rect l="0" t="0" r="r" b="b"/>
              <a:pathLst>
                <a:path w="427" h="118">
                  <a:moveTo>
                    <a:pt x="57" y="0"/>
                  </a:moveTo>
                  <a:lnTo>
                    <a:pt x="375" y="3"/>
                  </a:lnTo>
                  <a:lnTo>
                    <a:pt x="390" y="12"/>
                  </a:lnTo>
                  <a:lnTo>
                    <a:pt x="402" y="25"/>
                  </a:lnTo>
                  <a:lnTo>
                    <a:pt x="411" y="41"/>
                  </a:lnTo>
                  <a:lnTo>
                    <a:pt x="418" y="59"/>
                  </a:lnTo>
                  <a:lnTo>
                    <a:pt x="422" y="76"/>
                  </a:lnTo>
                  <a:lnTo>
                    <a:pt x="425" y="93"/>
                  </a:lnTo>
                  <a:lnTo>
                    <a:pt x="426" y="105"/>
                  </a:lnTo>
                  <a:lnTo>
                    <a:pt x="427" y="114"/>
                  </a:lnTo>
                  <a:lnTo>
                    <a:pt x="427" y="118"/>
                  </a:lnTo>
                  <a:lnTo>
                    <a:pt x="0" y="118"/>
                  </a:lnTo>
                  <a:lnTo>
                    <a:pt x="2" y="90"/>
                  </a:lnTo>
                  <a:lnTo>
                    <a:pt x="9" y="66"/>
                  </a:lnTo>
                  <a:lnTo>
                    <a:pt x="18" y="45"/>
                  </a:lnTo>
                  <a:lnTo>
                    <a:pt x="28" y="29"/>
                  </a:lnTo>
                  <a:lnTo>
                    <a:pt x="39" y="16"/>
                  </a:lnTo>
                  <a:lnTo>
                    <a:pt x="48" y="8"/>
                  </a:lnTo>
                  <a:lnTo>
                    <a:pt x="55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8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101" y="1961456"/>
            <a:ext cx="890272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Placeholder 44" descr="A picture containing traveling&#10;&#10;Description automatically generated">
            <a:extLst>
              <a:ext uri="{FF2B5EF4-FFF2-40B4-BE49-F238E27FC236}">
                <a16:creationId xmlns:a16="http://schemas.microsoft.com/office/drawing/2014/main" id="{5FDC657A-4943-45BF-BA03-32577A8C808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898A44-651D-4590-A724-3CBC73F149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AEC7CD-1B61-499B-9EAD-1B01ED563E43}"/>
              </a:ext>
            </a:extLst>
          </p:cNvPr>
          <p:cNvGrpSpPr/>
          <p:nvPr/>
        </p:nvGrpSpPr>
        <p:grpSpPr>
          <a:xfrm>
            <a:off x="6967944" y="2459652"/>
            <a:ext cx="890251" cy="796159"/>
            <a:chOff x="6456363" y="2208213"/>
            <a:chExt cx="2733675" cy="2444750"/>
          </a:xfrm>
          <a:solidFill>
            <a:schemeClr val="accent1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A474319-9093-4577-9B86-4DF244FDB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075" y="2601913"/>
              <a:ext cx="1477963" cy="2051050"/>
            </a:xfrm>
            <a:custGeom>
              <a:avLst/>
              <a:gdLst>
                <a:gd name="T0" fmla="*/ 852 w 1107"/>
                <a:gd name="T1" fmla="*/ 1022 h 1535"/>
                <a:gd name="T2" fmla="*/ 1107 w 1107"/>
                <a:gd name="T3" fmla="*/ 767 h 1535"/>
                <a:gd name="T4" fmla="*/ 852 w 1107"/>
                <a:gd name="T5" fmla="*/ 512 h 1535"/>
                <a:gd name="T6" fmla="*/ 893 w 1107"/>
                <a:gd name="T7" fmla="*/ 471 h 1535"/>
                <a:gd name="T8" fmla="*/ 893 w 1107"/>
                <a:gd name="T9" fmla="*/ 214 h 1535"/>
                <a:gd name="T10" fmla="*/ 764 w 1107"/>
                <a:gd name="T11" fmla="*/ 160 h 1535"/>
                <a:gd name="T12" fmla="*/ 636 w 1107"/>
                <a:gd name="T13" fmla="*/ 214 h 1535"/>
                <a:gd name="T14" fmla="*/ 594 w 1107"/>
                <a:gd name="T15" fmla="*/ 255 h 1535"/>
                <a:gd name="T16" fmla="*/ 340 w 1107"/>
                <a:gd name="T17" fmla="*/ 0 h 1535"/>
                <a:gd name="T18" fmla="*/ 264 w 1107"/>
                <a:gd name="T19" fmla="*/ 75 h 1535"/>
                <a:gd name="T20" fmla="*/ 264 w 1107"/>
                <a:gd name="T21" fmla="*/ 194 h 1535"/>
                <a:gd name="T22" fmla="*/ 497 w 1107"/>
                <a:gd name="T23" fmla="*/ 488 h 1535"/>
                <a:gd name="T24" fmla="*/ 264 w 1107"/>
                <a:gd name="T25" fmla="*/ 782 h 1535"/>
                <a:gd name="T26" fmla="*/ 264 w 1107"/>
                <a:gd name="T27" fmla="*/ 1151 h 1535"/>
                <a:gd name="T28" fmla="*/ 44 w 1107"/>
                <a:gd name="T29" fmla="*/ 1151 h 1535"/>
                <a:gd name="T30" fmla="*/ 0 w 1107"/>
                <a:gd name="T31" fmla="*/ 1195 h 1535"/>
                <a:gd name="T32" fmla="*/ 340 w 1107"/>
                <a:gd name="T33" fmla="*/ 1535 h 1535"/>
                <a:gd name="T34" fmla="*/ 594 w 1107"/>
                <a:gd name="T35" fmla="*/ 1280 h 1535"/>
                <a:gd name="T36" fmla="*/ 630 w 1107"/>
                <a:gd name="T37" fmla="*/ 1315 h 1535"/>
                <a:gd name="T38" fmla="*/ 888 w 1107"/>
                <a:gd name="T39" fmla="*/ 1315 h 1535"/>
                <a:gd name="T40" fmla="*/ 888 w 1107"/>
                <a:gd name="T41" fmla="*/ 1058 h 1535"/>
                <a:gd name="T42" fmla="*/ 852 w 1107"/>
                <a:gd name="T43" fmla="*/ 1022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7" h="1535">
                  <a:moveTo>
                    <a:pt x="852" y="1022"/>
                  </a:moveTo>
                  <a:cubicBezTo>
                    <a:pt x="1107" y="767"/>
                    <a:pt x="1107" y="767"/>
                    <a:pt x="1107" y="767"/>
                  </a:cubicBezTo>
                  <a:cubicBezTo>
                    <a:pt x="852" y="512"/>
                    <a:pt x="852" y="512"/>
                    <a:pt x="852" y="512"/>
                  </a:cubicBezTo>
                  <a:cubicBezTo>
                    <a:pt x="893" y="471"/>
                    <a:pt x="893" y="471"/>
                    <a:pt x="893" y="471"/>
                  </a:cubicBezTo>
                  <a:cubicBezTo>
                    <a:pt x="964" y="400"/>
                    <a:pt x="964" y="285"/>
                    <a:pt x="893" y="214"/>
                  </a:cubicBezTo>
                  <a:cubicBezTo>
                    <a:pt x="859" y="179"/>
                    <a:pt x="813" y="160"/>
                    <a:pt x="764" y="160"/>
                  </a:cubicBezTo>
                  <a:cubicBezTo>
                    <a:pt x="716" y="160"/>
                    <a:pt x="670" y="179"/>
                    <a:pt x="636" y="214"/>
                  </a:cubicBezTo>
                  <a:cubicBezTo>
                    <a:pt x="594" y="255"/>
                    <a:pt x="594" y="255"/>
                    <a:pt x="594" y="255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264" y="75"/>
                    <a:pt x="264" y="75"/>
                    <a:pt x="264" y="75"/>
                  </a:cubicBezTo>
                  <a:cubicBezTo>
                    <a:pt x="264" y="194"/>
                    <a:pt x="264" y="194"/>
                    <a:pt x="264" y="194"/>
                  </a:cubicBezTo>
                  <a:cubicBezTo>
                    <a:pt x="397" y="226"/>
                    <a:pt x="497" y="346"/>
                    <a:pt x="497" y="488"/>
                  </a:cubicBezTo>
                  <a:cubicBezTo>
                    <a:pt x="497" y="631"/>
                    <a:pt x="397" y="751"/>
                    <a:pt x="264" y="782"/>
                  </a:cubicBezTo>
                  <a:cubicBezTo>
                    <a:pt x="264" y="1151"/>
                    <a:pt x="264" y="1151"/>
                    <a:pt x="264" y="1151"/>
                  </a:cubicBezTo>
                  <a:cubicBezTo>
                    <a:pt x="44" y="1151"/>
                    <a:pt x="44" y="1151"/>
                    <a:pt x="44" y="1151"/>
                  </a:cubicBezTo>
                  <a:cubicBezTo>
                    <a:pt x="0" y="1195"/>
                    <a:pt x="0" y="1195"/>
                    <a:pt x="0" y="1195"/>
                  </a:cubicBezTo>
                  <a:cubicBezTo>
                    <a:pt x="340" y="1535"/>
                    <a:pt x="340" y="1535"/>
                    <a:pt x="340" y="1535"/>
                  </a:cubicBezTo>
                  <a:cubicBezTo>
                    <a:pt x="594" y="1280"/>
                    <a:pt x="594" y="1280"/>
                    <a:pt x="594" y="1280"/>
                  </a:cubicBezTo>
                  <a:cubicBezTo>
                    <a:pt x="630" y="1315"/>
                    <a:pt x="630" y="1315"/>
                    <a:pt x="630" y="1315"/>
                  </a:cubicBezTo>
                  <a:cubicBezTo>
                    <a:pt x="701" y="1386"/>
                    <a:pt x="817" y="1386"/>
                    <a:pt x="888" y="1315"/>
                  </a:cubicBezTo>
                  <a:cubicBezTo>
                    <a:pt x="959" y="1244"/>
                    <a:pt x="959" y="1129"/>
                    <a:pt x="888" y="1058"/>
                  </a:cubicBezTo>
                  <a:lnTo>
                    <a:pt x="852" y="10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26DAAD5-07A6-4C2A-ADDF-6C63AA1A6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63" y="2208213"/>
              <a:ext cx="1758950" cy="1771650"/>
            </a:xfrm>
            <a:custGeom>
              <a:avLst/>
              <a:gdLst>
                <a:gd name="T0" fmla="*/ 1085 w 1318"/>
                <a:gd name="T1" fmla="*/ 1326 h 1326"/>
                <a:gd name="T2" fmla="*/ 1085 w 1318"/>
                <a:gd name="T3" fmla="*/ 965 h 1326"/>
                <a:gd name="T4" fmla="*/ 1135 w 1318"/>
                <a:gd name="T5" fmla="*/ 965 h 1326"/>
                <a:gd name="T6" fmla="*/ 1318 w 1318"/>
                <a:gd name="T7" fmla="*/ 783 h 1326"/>
                <a:gd name="T8" fmla="*/ 1135 w 1318"/>
                <a:gd name="T9" fmla="*/ 601 h 1326"/>
                <a:gd name="T10" fmla="*/ 1085 w 1318"/>
                <a:gd name="T11" fmla="*/ 601 h 1326"/>
                <a:gd name="T12" fmla="*/ 1085 w 1318"/>
                <a:gd name="T13" fmla="*/ 241 h 1326"/>
                <a:gd name="T14" fmla="*/ 725 w 1318"/>
                <a:gd name="T15" fmla="*/ 241 h 1326"/>
                <a:gd name="T16" fmla="*/ 725 w 1318"/>
                <a:gd name="T17" fmla="*/ 182 h 1326"/>
                <a:gd name="T18" fmla="*/ 543 w 1318"/>
                <a:gd name="T19" fmla="*/ 0 h 1326"/>
                <a:gd name="T20" fmla="*/ 360 w 1318"/>
                <a:gd name="T21" fmla="*/ 182 h 1326"/>
                <a:gd name="T22" fmla="*/ 360 w 1318"/>
                <a:gd name="T23" fmla="*/ 241 h 1326"/>
                <a:gd name="T24" fmla="*/ 0 w 1318"/>
                <a:gd name="T25" fmla="*/ 241 h 1326"/>
                <a:gd name="T26" fmla="*/ 0 w 1318"/>
                <a:gd name="T27" fmla="*/ 601 h 1326"/>
                <a:gd name="T28" fmla="*/ 50 w 1318"/>
                <a:gd name="T29" fmla="*/ 601 h 1326"/>
                <a:gd name="T30" fmla="*/ 229 w 1318"/>
                <a:gd name="T31" fmla="*/ 747 h 1326"/>
                <a:gd name="T32" fmla="*/ 240 w 1318"/>
                <a:gd name="T33" fmla="*/ 783 h 1326"/>
                <a:gd name="T34" fmla="*/ 229 w 1318"/>
                <a:gd name="T35" fmla="*/ 819 h 1326"/>
                <a:gd name="T36" fmla="*/ 50 w 1318"/>
                <a:gd name="T37" fmla="*/ 965 h 1326"/>
                <a:gd name="T38" fmla="*/ 0 w 1318"/>
                <a:gd name="T39" fmla="*/ 965 h 1326"/>
                <a:gd name="T40" fmla="*/ 0 w 1318"/>
                <a:gd name="T41" fmla="*/ 1326 h 1326"/>
                <a:gd name="T42" fmla="*/ 360 w 1318"/>
                <a:gd name="T43" fmla="*/ 1326 h 1326"/>
                <a:gd name="T44" fmla="*/ 360 w 1318"/>
                <a:gd name="T45" fmla="*/ 1268 h 1326"/>
                <a:gd name="T46" fmla="*/ 543 w 1318"/>
                <a:gd name="T47" fmla="*/ 1086 h 1326"/>
                <a:gd name="T48" fmla="*/ 725 w 1318"/>
                <a:gd name="T49" fmla="*/ 1268 h 1326"/>
                <a:gd name="T50" fmla="*/ 725 w 1318"/>
                <a:gd name="T51" fmla="*/ 1326 h 1326"/>
                <a:gd name="T52" fmla="*/ 1085 w 1318"/>
                <a:gd name="T53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8" h="1326">
                  <a:moveTo>
                    <a:pt x="1085" y="1326"/>
                  </a:moveTo>
                  <a:cubicBezTo>
                    <a:pt x="1085" y="965"/>
                    <a:pt x="1085" y="965"/>
                    <a:pt x="1085" y="965"/>
                  </a:cubicBezTo>
                  <a:cubicBezTo>
                    <a:pt x="1135" y="965"/>
                    <a:pt x="1135" y="965"/>
                    <a:pt x="1135" y="965"/>
                  </a:cubicBezTo>
                  <a:cubicBezTo>
                    <a:pt x="1236" y="965"/>
                    <a:pt x="1318" y="884"/>
                    <a:pt x="1318" y="783"/>
                  </a:cubicBezTo>
                  <a:cubicBezTo>
                    <a:pt x="1318" y="683"/>
                    <a:pt x="1236" y="601"/>
                    <a:pt x="1135" y="601"/>
                  </a:cubicBezTo>
                  <a:cubicBezTo>
                    <a:pt x="1085" y="601"/>
                    <a:pt x="1085" y="601"/>
                    <a:pt x="1085" y="601"/>
                  </a:cubicBezTo>
                  <a:cubicBezTo>
                    <a:pt x="1085" y="241"/>
                    <a:pt x="1085" y="241"/>
                    <a:pt x="1085" y="241"/>
                  </a:cubicBezTo>
                  <a:cubicBezTo>
                    <a:pt x="725" y="241"/>
                    <a:pt x="725" y="241"/>
                    <a:pt x="725" y="241"/>
                  </a:cubicBezTo>
                  <a:cubicBezTo>
                    <a:pt x="725" y="182"/>
                    <a:pt x="725" y="182"/>
                    <a:pt x="725" y="182"/>
                  </a:cubicBezTo>
                  <a:cubicBezTo>
                    <a:pt x="725" y="82"/>
                    <a:pt x="643" y="0"/>
                    <a:pt x="543" y="0"/>
                  </a:cubicBezTo>
                  <a:cubicBezTo>
                    <a:pt x="442" y="0"/>
                    <a:pt x="360" y="82"/>
                    <a:pt x="360" y="182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601"/>
                    <a:pt x="0" y="601"/>
                    <a:pt x="0" y="601"/>
                  </a:cubicBezTo>
                  <a:cubicBezTo>
                    <a:pt x="50" y="601"/>
                    <a:pt x="50" y="601"/>
                    <a:pt x="50" y="601"/>
                  </a:cubicBezTo>
                  <a:cubicBezTo>
                    <a:pt x="138" y="601"/>
                    <a:pt x="212" y="664"/>
                    <a:pt x="229" y="747"/>
                  </a:cubicBezTo>
                  <a:cubicBezTo>
                    <a:pt x="236" y="757"/>
                    <a:pt x="240" y="770"/>
                    <a:pt x="240" y="783"/>
                  </a:cubicBezTo>
                  <a:cubicBezTo>
                    <a:pt x="240" y="797"/>
                    <a:pt x="236" y="809"/>
                    <a:pt x="229" y="819"/>
                  </a:cubicBezTo>
                  <a:cubicBezTo>
                    <a:pt x="212" y="902"/>
                    <a:pt x="138" y="965"/>
                    <a:pt x="50" y="965"/>
                  </a:cubicBezTo>
                  <a:cubicBezTo>
                    <a:pt x="0" y="965"/>
                    <a:pt x="0" y="965"/>
                    <a:pt x="0" y="965"/>
                  </a:cubicBezTo>
                  <a:cubicBezTo>
                    <a:pt x="0" y="1326"/>
                    <a:pt x="0" y="1326"/>
                    <a:pt x="0" y="1326"/>
                  </a:cubicBezTo>
                  <a:cubicBezTo>
                    <a:pt x="360" y="1326"/>
                    <a:pt x="360" y="1326"/>
                    <a:pt x="360" y="1326"/>
                  </a:cubicBezTo>
                  <a:cubicBezTo>
                    <a:pt x="360" y="1268"/>
                    <a:pt x="360" y="1268"/>
                    <a:pt x="360" y="1268"/>
                  </a:cubicBezTo>
                  <a:cubicBezTo>
                    <a:pt x="360" y="1167"/>
                    <a:pt x="442" y="1086"/>
                    <a:pt x="543" y="1086"/>
                  </a:cubicBezTo>
                  <a:cubicBezTo>
                    <a:pt x="643" y="1086"/>
                    <a:pt x="725" y="1167"/>
                    <a:pt x="725" y="1268"/>
                  </a:cubicBezTo>
                  <a:cubicBezTo>
                    <a:pt x="725" y="1326"/>
                    <a:pt x="725" y="1326"/>
                    <a:pt x="725" y="1326"/>
                  </a:cubicBezTo>
                  <a:lnTo>
                    <a:pt x="1085" y="13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10EC40-B1BF-4C71-8E5E-84513CAE080D}"/>
              </a:ext>
            </a:extLst>
          </p:cNvPr>
          <p:cNvGrpSpPr/>
          <p:nvPr/>
        </p:nvGrpSpPr>
        <p:grpSpPr>
          <a:xfrm>
            <a:off x="5744129" y="4145706"/>
            <a:ext cx="826650" cy="738513"/>
            <a:chOff x="8405813" y="1198563"/>
            <a:chExt cx="8129587" cy="7262812"/>
          </a:xfrm>
          <a:solidFill>
            <a:schemeClr val="accent1"/>
          </a:solidFill>
        </p:grpSpPr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455372C-A437-4926-994F-A77FC57D2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550" y="4843463"/>
              <a:ext cx="1541463" cy="1541463"/>
            </a:xfrm>
            <a:custGeom>
              <a:avLst/>
              <a:gdLst>
                <a:gd name="T0" fmla="*/ 247 w 409"/>
                <a:gd name="T1" fmla="*/ 35 h 409"/>
                <a:gd name="T2" fmla="*/ 35 w 409"/>
                <a:gd name="T3" fmla="*/ 247 h 409"/>
                <a:gd name="T4" fmla="*/ 35 w 409"/>
                <a:gd name="T5" fmla="*/ 374 h 409"/>
                <a:gd name="T6" fmla="*/ 162 w 409"/>
                <a:gd name="T7" fmla="*/ 374 h 409"/>
                <a:gd name="T8" fmla="*/ 374 w 409"/>
                <a:gd name="T9" fmla="*/ 162 h 409"/>
                <a:gd name="T10" fmla="*/ 374 w 409"/>
                <a:gd name="T11" fmla="*/ 35 h 409"/>
                <a:gd name="T12" fmla="*/ 247 w 409"/>
                <a:gd name="T13" fmla="*/ 3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409">
                  <a:moveTo>
                    <a:pt x="247" y="35"/>
                  </a:moveTo>
                  <a:cubicBezTo>
                    <a:pt x="35" y="247"/>
                    <a:pt x="35" y="247"/>
                    <a:pt x="35" y="247"/>
                  </a:cubicBezTo>
                  <a:cubicBezTo>
                    <a:pt x="0" y="282"/>
                    <a:pt x="0" y="339"/>
                    <a:pt x="35" y="374"/>
                  </a:cubicBezTo>
                  <a:cubicBezTo>
                    <a:pt x="70" y="409"/>
                    <a:pt x="127" y="409"/>
                    <a:pt x="162" y="374"/>
                  </a:cubicBezTo>
                  <a:cubicBezTo>
                    <a:pt x="374" y="162"/>
                    <a:pt x="374" y="162"/>
                    <a:pt x="374" y="162"/>
                  </a:cubicBezTo>
                  <a:cubicBezTo>
                    <a:pt x="409" y="127"/>
                    <a:pt x="409" y="70"/>
                    <a:pt x="374" y="35"/>
                  </a:cubicBezTo>
                  <a:cubicBezTo>
                    <a:pt x="339" y="0"/>
                    <a:pt x="282" y="0"/>
                    <a:pt x="247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46173365-7003-420B-B9E3-965B89FB3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9063" y="5638800"/>
              <a:ext cx="1541463" cy="1544638"/>
            </a:xfrm>
            <a:custGeom>
              <a:avLst/>
              <a:gdLst>
                <a:gd name="T0" fmla="*/ 247 w 409"/>
                <a:gd name="T1" fmla="*/ 36 h 410"/>
                <a:gd name="T2" fmla="*/ 35 w 409"/>
                <a:gd name="T3" fmla="*/ 247 h 410"/>
                <a:gd name="T4" fmla="*/ 35 w 409"/>
                <a:gd name="T5" fmla="*/ 374 h 410"/>
                <a:gd name="T6" fmla="*/ 162 w 409"/>
                <a:gd name="T7" fmla="*/ 374 h 410"/>
                <a:gd name="T8" fmla="*/ 374 w 409"/>
                <a:gd name="T9" fmla="*/ 163 h 410"/>
                <a:gd name="T10" fmla="*/ 374 w 409"/>
                <a:gd name="T11" fmla="*/ 36 h 410"/>
                <a:gd name="T12" fmla="*/ 247 w 409"/>
                <a:gd name="T13" fmla="*/ 3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410">
                  <a:moveTo>
                    <a:pt x="247" y="36"/>
                  </a:moveTo>
                  <a:cubicBezTo>
                    <a:pt x="35" y="247"/>
                    <a:pt x="35" y="247"/>
                    <a:pt x="35" y="247"/>
                  </a:cubicBezTo>
                  <a:cubicBezTo>
                    <a:pt x="0" y="282"/>
                    <a:pt x="0" y="339"/>
                    <a:pt x="35" y="374"/>
                  </a:cubicBezTo>
                  <a:cubicBezTo>
                    <a:pt x="70" y="410"/>
                    <a:pt x="127" y="410"/>
                    <a:pt x="162" y="374"/>
                  </a:cubicBezTo>
                  <a:cubicBezTo>
                    <a:pt x="374" y="163"/>
                    <a:pt x="374" y="163"/>
                    <a:pt x="374" y="163"/>
                  </a:cubicBezTo>
                  <a:cubicBezTo>
                    <a:pt x="409" y="128"/>
                    <a:pt x="409" y="71"/>
                    <a:pt x="374" y="36"/>
                  </a:cubicBezTo>
                  <a:cubicBezTo>
                    <a:pt x="339" y="0"/>
                    <a:pt x="282" y="0"/>
                    <a:pt x="247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4C16B664-3A93-4AAD-84C6-55FF44EE1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7575" y="6437313"/>
              <a:ext cx="1541463" cy="1541463"/>
            </a:xfrm>
            <a:custGeom>
              <a:avLst/>
              <a:gdLst>
                <a:gd name="T0" fmla="*/ 247 w 409"/>
                <a:gd name="T1" fmla="*/ 35 h 409"/>
                <a:gd name="T2" fmla="*/ 35 w 409"/>
                <a:gd name="T3" fmla="*/ 247 h 409"/>
                <a:gd name="T4" fmla="*/ 35 w 409"/>
                <a:gd name="T5" fmla="*/ 374 h 409"/>
                <a:gd name="T6" fmla="*/ 162 w 409"/>
                <a:gd name="T7" fmla="*/ 374 h 409"/>
                <a:gd name="T8" fmla="*/ 374 w 409"/>
                <a:gd name="T9" fmla="*/ 162 h 409"/>
                <a:gd name="T10" fmla="*/ 374 w 409"/>
                <a:gd name="T11" fmla="*/ 35 h 409"/>
                <a:gd name="T12" fmla="*/ 247 w 409"/>
                <a:gd name="T13" fmla="*/ 3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409">
                  <a:moveTo>
                    <a:pt x="247" y="35"/>
                  </a:moveTo>
                  <a:cubicBezTo>
                    <a:pt x="35" y="247"/>
                    <a:pt x="35" y="247"/>
                    <a:pt x="35" y="247"/>
                  </a:cubicBezTo>
                  <a:cubicBezTo>
                    <a:pt x="0" y="282"/>
                    <a:pt x="0" y="339"/>
                    <a:pt x="35" y="374"/>
                  </a:cubicBezTo>
                  <a:cubicBezTo>
                    <a:pt x="70" y="409"/>
                    <a:pt x="127" y="409"/>
                    <a:pt x="162" y="374"/>
                  </a:cubicBezTo>
                  <a:cubicBezTo>
                    <a:pt x="374" y="162"/>
                    <a:pt x="374" y="162"/>
                    <a:pt x="374" y="162"/>
                  </a:cubicBezTo>
                  <a:cubicBezTo>
                    <a:pt x="409" y="127"/>
                    <a:pt x="409" y="70"/>
                    <a:pt x="374" y="35"/>
                  </a:cubicBezTo>
                  <a:cubicBezTo>
                    <a:pt x="339" y="0"/>
                    <a:pt x="282" y="0"/>
                    <a:pt x="247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136CBEE6-9659-423D-93CD-2F2559CBB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96763" y="7235825"/>
              <a:ext cx="1222375" cy="1225550"/>
            </a:xfrm>
            <a:custGeom>
              <a:avLst/>
              <a:gdLst>
                <a:gd name="T0" fmla="*/ 35 w 324"/>
                <a:gd name="T1" fmla="*/ 289 h 325"/>
                <a:gd name="T2" fmla="*/ 162 w 324"/>
                <a:gd name="T3" fmla="*/ 289 h 325"/>
                <a:gd name="T4" fmla="*/ 289 w 324"/>
                <a:gd name="T5" fmla="*/ 162 h 325"/>
                <a:gd name="T6" fmla="*/ 289 w 324"/>
                <a:gd name="T7" fmla="*/ 35 h 325"/>
                <a:gd name="T8" fmla="*/ 162 w 324"/>
                <a:gd name="T9" fmla="*/ 35 h 325"/>
                <a:gd name="T10" fmla="*/ 35 w 324"/>
                <a:gd name="T11" fmla="*/ 162 h 325"/>
                <a:gd name="T12" fmla="*/ 35 w 324"/>
                <a:gd name="T13" fmla="*/ 28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5">
                  <a:moveTo>
                    <a:pt x="35" y="289"/>
                  </a:moveTo>
                  <a:cubicBezTo>
                    <a:pt x="70" y="325"/>
                    <a:pt x="127" y="325"/>
                    <a:pt x="162" y="289"/>
                  </a:cubicBezTo>
                  <a:cubicBezTo>
                    <a:pt x="289" y="162"/>
                    <a:pt x="289" y="162"/>
                    <a:pt x="289" y="162"/>
                  </a:cubicBezTo>
                  <a:cubicBezTo>
                    <a:pt x="324" y="127"/>
                    <a:pt x="324" y="70"/>
                    <a:pt x="289" y="35"/>
                  </a:cubicBezTo>
                  <a:cubicBezTo>
                    <a:pt x="254" y="0"/>
                    <a:pt x="197" y="0"/>
                    <a:pt x="162" y="35"/>
                  </a:cubicBezTo>
                  <a:cubicBezTo>
                    <a:pt x="35" y="162"/>
                    <a:pt x="35" y="162"/>
                    <a:pt x="35" y="162"/>
                  </a:cubicBezTo>
                  <a:cubicBezTo>
                    <a:pt x="0" y="197"/>
                    <a:pt x="0" y="254"/>
                    <a:pt x="35" y="2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4A215D8-0E95-4EBB-B34C-F9E60ADDF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150" y="1198563"/>
              <a:ext cx="5175250" cy="3497263"/>
            </a:xfrm>
            <a:custGeom>
              <a:avLst/>
              <a:gdLst>
                <a:gd name="T0" fmla="*/ 913 w 1373"/>
                <a:gd name="T1" fmla="*/ 599 h 928"/>
                <a:gd name="T2" fmla="*/ 1242 w 1373"/>
                <a:gd name="T3" fmla="*/ 928 h 928"/>
                <a:gd name="T4" fmla="*/ 1186 w 1373"/>
                <a:gd name="T5" fmla="*/ 254 h 928"/>
                <a:gd name="T6" fmla="*/ 1143 w 1373"/>
                <a:gd name="T7" fmla="*/ 212 h 928"/>
                <a:gd name="T8" fmla="*/ 363 w 1373"/>
                <a:gd name="T9" fmla="*/ 218 h 928"/>
                <a:gd name="T10" fmla="*/ 24 w 1373"/>
                <a:gd name="T11" fmla="*/ 557 h 928"/>
                <a:gd name="T12" fmla="*/ 24 w 1373"/>
                <a:gd name="T13" fmla="*/ 641 h 928"/>
                <a:gd name="T14" fmla="*/ 300 w 1373"/>
                <a:gd name="T15" fmla="*/ 669 h 928"/>
                <a:gd name="T16" fmla="*/ 659 w 1373"/>
                <a:gd name="T17" fmla="*/ 430 h 928"/>
                <a:gd name="T18" fmla="*/ 744 w 1373"/>
                <a:gd name="T19" fmla="*/ 430 h 928"/>
                <a:gd name="T20" fmla="*/ 813 w 1373"/>
                <a:gd name="T21" fmla="*/ 471 h 928"/>
                <a:gd name="T22" fmla="*/ 998 w 1373"/>
                <a:gd name="T23" fmla="*/ 430 h 928"/>
                <a:gd name="T24" fmla="*/ 1083 w 1373"/>
                <a:gd name="T25" fmla="*/ 430 h 928"/>
                <a:gd name="T26" fmla="*/ 1083 w 1373"/>
                <a:gd name="T27" fmla="*/ 514 h 928"/>
                <a:gd name="T28" fmla="*/ 913 w 1373"/>
                <a:gd name="T29" fmla="*/ 599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3" h="928">
                  <a:moveTo>
                    <a:pt x="913" y="599"/>
                  </a:moveTo>
                  <a:cubicBezTo>
                    <a:pt x="1242" y="928"/>
                    <a:pt x="1242" y="928"/>
                    <a:pt x="1242" y="928"/>
                  </a:cubicBezTo>
                  <a:cubicBezTo>
                    <a:pt x="1373" y="719"/>
                    <a:pt x="1367" y="436"/>
                    <a:pt x="1186" y="254"/>
                  </a:cubicBezTo>
                  <a:cubicBezTo>
                    <a:pt x="1143" y="212"/>
                    <a:pt x="1143" y="212"/>
                    <a:pt x="1143" y="212"/>
                  </a:cubicBezTo>
                  <a:cubicBezTo>
                    <a:pt x="931" y="0"/>
                    <a:pt x="571" y="9"/>
                    <a:pt x="363" y="218"/>
                  </a:cubicBezTo>
                  <a:cubicBezTo>
                    <a:pt x="24" y="557"/>
                    <a:pt x="24" y="557"/>
                    <a:pt x="24" y="557"/>
                  </a:cubicBezTo>
                  <a:cubicBezTo>
                    <a:pt x="0" y="580"/>
                    <a:pt x="0" y="618"/>
                    <a:pt x="24" y="641"/>
                  </a:cubicBezTo>
                  <a:cubicBezTo>
                    <a:pt x="97" y="715"/>
                    <a:pt x="213" y="726"/>
                    <a:pt x="300" y="669"/>
                  </a:cubicBezTo>
                  <a:cubicBezTo>
                    <a:pt x="659" y="430"/>
                    <a:pt x="659" y="430"/>
                    <a:pt x="659" y="430"/>
                  </a:cubicBezTo>
                  <a:cubicBezTo>
                    <a:pt x="683" y="406"/>
                    <a:pt x="720" y="406"/>
                    <a:pt x="744" y="430"/>
                  </a:cubicBezTo>
                  <a:cubicBezTo>
                    <a:pt x="763" y="449"/>
                    <a:pt x="786" y="464"/>
                    <a:pt x="813" y="471"/>
                  </a:cubicBezTo>
                  <a:cubicBezTo>
                    <a:pt x="874" y="494"/>
                    <a:pt x="947" y="480"/>
                    <a:pt x="998" y="430"/>
                  </a:cubicBezTo>
                  <a:cubicBezTo>
                    <a:pt x="1022" y="406"/>
                    <a:pt x="1059" y="406"/>
                    <a:pt x="1083" y="430"/>
                  </a:cubicBezTo>
                  <a:cubicBezTo>
                    <a:pt x="1107" y="453"/>
                    <a:pt x="1107" y="491"/>
                    <a:pt x="1083" y="514"/>
                  </a:cubicBezTo>
                  <a:cubicBezTo>
                    <a:pt x="1035" y="562"/>
                    <a:pt x="974" y="591"/>
                    <a:pt x="913" y="59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6984E7BB-A20D-4616-8527-96863048C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5813" y="1239838"/>
              <a:ext cx="7408863" cy="5943600"/>
            </a:xfrm>
            <a:custGeom>
              <a:avLst/>
              <a:gdLst>
                <a:gd name="T0" fmla="*/ 337 w 1966"/>
                <a:gd name="T1" fmla="*/ 245 h 1577"/>
                <a:gd name="T2" fmla="*/ 253 w 1966"/>
                <a:gd name="T3" fmla="*/ 330 h 1577"/>
                <a:gd name="T4" fmla="*/ 210 w 1966"/>
                <a:gd name="T5" fmla="*/ 1050 h 1577"/>
                <a:gd name="T6" fmla="*/ 257 w 1966"/>
                <a:gd name="T7" fmla="*/ 1097 h 1577"/>
                <a:gd name="T8" fmla="*/ 447 w 1966"/>
                <a:gd name="T9" fmla="*/ 906 h 1577"/>
                <a:gd name="T10" fmla="*/ 744 w 1966"/>
                <a:gd name="T11" fmla="*/ 906 h 1577"/>
                <a:gd name="T12" fmla="*/ 805 w 1966"/>
                <a:gd name="T13" fmla="*/ 1057 h 1577"/>
                <a:gd name="T14" fmla="*/ 956 w 1966"/>
                <a:gd name="T15" fmla="*/ 1118 h 1577"/>
                <a:gd name="T16" fmla="*/ 1380 w 1966"/>
                <a:gd name="T17" fmla="*/ 1541 h 1577"/>
                <a:gd name="T18" fmla="*/ 1507 w 1966"/>
                <a:gd name="T19" fmla="*/ 1541 h 1577"/>
                <a:gd name="T20" fmla="*/ 1507 w 1966"/>
                <a:gd name="T21" fmla="*/ 1414 h 1577"/>
                <a:gd name="T22" fmla="*/ 1104 w 1966"/>
                <a:gd name="T23" fmla="*/ 1012 h 1577"/>
                <a:gd name="T24" fmla="*/ 1104 w 1966"/>
                <a:gd name="T25" fmla="*/ 927 h 1577"/>
                <a:gd name="T26" fmla="*/ 1189 w 1966"/>
                <a:gd name="T27" fmla="*/ 927 h 1577"/>
                <a:gd name="T28" fmla="*/ 1591 w 1966"/>
                <a:gd name="T29" fmla="*/ 1330 h 1577"/>
                <a:gd name="T30" fmla="*/ 1719 w 1966"/>
                <a:gd name="T31" fmla="*/ 1330 h 1577"/>
                <a:gd name="T32" fmla="*/ 1719 w 1966"/>
                <a:gd name="T33" fmla="*/ 1203 h 1577"/>
                <a:gd name="T34" fmla="*/ 1316 w 1966"/>
                <a:gd name="T35" fmla="*/ 800 h 1577"/>
                <a:gd name="T36" fmla="*/ 1316 w 1966"/>
                <a:gd name="T37" fmla="*/ 715 h 1577"/>
                <a:gd name="T38" fmla="*/ 1401 w 1966"/>
                <a:gd name="T39" fmla="*/ 715 h 1577"/>
                <a:gd name="T40" fmla="*/ 1803 w 1966"/>
                <a:gd name="T41" fmla="*/ 1118 h 1577"/>
                <a:gd name="T42" fmla="*/ 1930 w 1966"/>
                <a:gd name="T43" fmla="*/ 1118 h 1577"/>
                <a:gd name="T44" fmla="*/ 1930 w 1966"/>
                <a:gd name="T45" fmla="*/ 991 h 1577"/>
                <a:gd name="T46" fmla="*/ 1479 w 1966"/>
                <a:gd name="T47" fmla="*/ 539 h 1577"/>
                <a:gd name="T48" fmla="*/ 1150 w 1966"/>
                <a:gd name="T49" fmla="*/ 757 h 1577"/>
                <a:gd name="T50" fmla="*/ 723 w 1966"/>
                <a:gd name="T51" fmla="*/ 715 h 1577"/>
                <a:gd name="T52" fmla="*/ 723 w 1966"/>
                <a:gd name="T53" fmla="*/ 461 h 1577"/>
                <a:gd name="T54" fmla="*/ 1015 w 1966"/>
                <a:gd name="T55" fmla="*/ 169 h 1577"/>
                <a:gd name="T56" fmla="*/ 337 w 1966"/>
                <a:gd name="T57" fmla="*/ 245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6" h="1577">
                  <a:moveTo>
                    <a:pt x="337" y="245"/>
                  </a:moveTo>
                  <a:cubicBezTo>
                    <a:pt x="253" y="330"/>
                    <a:pt x="253" y="330"/>
                    <a:pt x="253" y="330"/>
                  </a:cubicBezTo>
                  <a:cubicBezTo>
                    <a:pt x="42" y="541"/>
                    <a:pt x="0" y="840"/>
                    <a:pt x="210" y="1050"/>
                  </a:cubicBezTo>
                  <a:cubicBezTo>
                    <a:pt x="257" y="1097"/>
                    <a:pt x="257" y="1097"/>
                    <a:pt x="257" y="1097"/>
                  </a:cubicBezTo>
                  <a:cubicBezTo>
                    <a:pt x="447" y="906"/>
                    <a:pt x="447" y="906"/>
                    <a:pt x="447" y="906"/>
                  </a:cubicBezTo>
                  <a:cubicBezTo>
                    <a:pt x="529" y="824"/>
                    <a:pt x="662" y="824"/>
                    <a:pt x="744" y="906"/>
                  </a:cubicBezTo>
                  <a:cubicBezTo>
                    <a:pt x="786" y="947"/>
                    <a:pt x="806" y="1002"/>
                    <a:pt x="805" y="1057"/>
                  </a:cubicBezTo>
                  <a:cubicBezTo>
                    <a:pt x="860" y="1056"/>
                    <a:pt x="914" y="1076"/>
                    <a:pt x="956" y="1118"/>
                  </a:cubicBezTo>
                  <a:cubicBezTo>
                    <a:pt x="963" y="1125"/>
                    <a:pt x="1397" y="1558"/>
                    <a:pt x="1380" y="1541"/>
                  </a:cubicBezTo>
                  <a:cubicBezTo>
                    <a:pt x="1415" y="1577"/>
                    <a:pt x="1472" y="1577"/>
                    <a:pt x="1507" y="1541"/>
                  </a:cubicBezTo>
                  <a:cubicBezTo>
                    <a:pt x="1542" y="1506"/>
                    <a:pt x="1542" y="1449"/>
                    <a:pt x="1507" y="1414"/>
                  </a:cubicBezTo>
                  <a:cubicBezTo>
                    <a:pt x="1104" y="1012"/>
                    <a:pt x="1104" y="1012"/>
                    <a:pt x="1104" y="1012"/>
                  </a:cubicBezTo>
                  <a:cubicBezTo>
                    <a:pt x="1081" y="988"/>
                    <a:pt x="1081" y="951"/>
                    <a:pt x="1104" y="927"/>
                  </a:cubicBezTo>
                  <a:cubicBezTo>
                    <a:pt x="1128" y="904"/>
                    <a:pt x="1166" y="904"/>
                    <a:pt x="1189" y="927"/>
                  </a:cubicBezTo>
                  <a:cubicBezTo>
                    <a:pt x="1591" y="1330"/>
                    <a:pt x="1591" y="1330"/>
                    <a:pt x="1591" y="1330"/>
                  </a:cubicBezTo>
                  <a:cubicBezTo>
                    <a:pt x="1627" y="1365"/>
                    <a:pt x="1683" y="1365"/>
                    <a:pt x="1719" y="1330"/>
                  </a:cubicBezTo>
                  <a:cubicBezTo>
                    <a:pt x="1754" y="1295"/>
                    <a:pt x="1754" y="1238"/>
                    <a:pt x="1719" y="1203"/>
                  </a:cubicBezTo>
                  <a:cubicBezTo>
                    <a:pt x="1316" y="800"/>
                    <a:pt x="1316" y="800"/>
                    <a:pt x="1316" y="800"/>
                  </a:cubicBezTo>
                  <a:cubicBezTo>
                    <a:pt x="1293" y="777"/>
                    <a:pt x="1293" y="739"/>
                    <a:pt x="1316" y="715"/>
                  </a:cubicBezTo>
                  <a:cubicBezTo>
                    <a:pt x="1339" y="692"/>
                    <a:pt x="1377" y="692"/>
                    <a:pt x="1401" y="715"/>
                  </a:cubicBezTo>
                  <a:cubicBezTo>
                    <a:pt x="1803" y="1118"/>
                    <a:pt x="1803" y="1118"/>
                    <a:pt x="1803" y="1118"/>
                  </a:cubicBezTo>
                  <a:cubicBezTo>
                    <a:pt x="1838" y="1153"/>
                    <a:pt x="1895" y="1153"/>
                    <a:pt x="1930" y="1118"/>
                  </a:cubicBezTo>
                  <a:cubicBezTo>
                    <a:pt x="1966" y="1083"/>
                    <a:pt x="1966" y="1026"/>
                    <a:pt x="1930" y="991"/>
                  </a:cubicBezTo>
                  <a:cubicBezTo>
                    <a:pt x="1479" y="539"/>
                    <a:pt x="1479" y="539"/>
                    <a:pt x="1479" y="539"/>
                  </a:cubicBezTo>
                  <a:cubicBezTo>
                    <a:pt x="1150" y="757"/>
                    <a:pt x="1150" y="757"/>
                    <a:pt x="1150" y="757"/>
                  </a:cubicBezTo>
                  <a:cubicBezTo>
                    <a:pt x="1014" y="849"/>
                    <a:pt x="832" y="824"/>
                    <a:pt x="723" y="715"/>
                  </a:cubicBezTo>
                  <a:cubicBezTo>
                    <a:pt x="652" y="645"/>
                    <a:pt x="652" y="531"/>
                    <a:pt x="723" y="461"/>
                  </a:cubicBezTo>
                  <a:cubicBezTo>
                    <a:pt x="1015" y="169"/>
                    <a:pt x="1015" y="169"/>
                    <a:pt x="1015" y="169"/>
                  </a:cubicBezTo>
                  <a:cubicBezTo>
                    <a:pt x="803" y="0"/>
                    <a:pt x="534" y="49"/>
                    <a:pt x="337" y="2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4951D62-5B79-4EA9-8828-7306F8D5CBFB}"/>
              </a:ext>
            </a:extLst>
          </p:cNvPr>
          <p:cNvSpPr txBox="1"/>
          <p:nvPr/>
        </p:nvSpPr>
        <p:spPr>
          <a:xfrm>
            <a:off x="8267131" y="2459652"/>
            <a:ext cx="233196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 this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way,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are protecting the Person Identifiable Information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by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encrypting the data when redirecting to 3rd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Party web pages.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91BCAC-B985-40E4-9379-594DBEA988C4}"/>
              </a:ext>
            </a:extLst>
          </p:cNvPr>
          <p:cNvSpPr txBox="1"/>
          <p:nvPr/>
        </p:nvSpPr>
        <p:spPr>
          <a:xfrm>
            <a:off x="7021130" y="4145706"/>
            <a:ext cx="233196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user information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is safe at all times and in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practice,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these standards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are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much easier to follow and adapt by every website.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2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4DDECE-C4CF-40B1-8FEA-0BCD224E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6060" y="1124744"/>
            <a:ext cx="7927976" cy="1160664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D0DD4FCD-F315-4F2C-8458-75CDBD471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4172" y="3646385"/>
            <a:ext cx="5328984" cy="1130029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Crypto | Node.js v16.15.0 </a:t>
            </a:r>
            <a:r>
              <a:rPr lang="en-IN" dirty="0" smtClean="0"/>
              <a:t>Documentation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Documentation | Node.js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6DE3FB-08F5-4621-B29E-E2AB326A1F2D}"/>
              </a:ext>
            </a:extLst>
          </p:cNvPr>
          <p:cNvCxnSpPr>
            <a:cxnSpLocks/>
          </p:cNvCxnSpPr>
          <p:nvPr/>
        </p:nvCxnSpPr>
        <p:spPr>
          <a:xfrm>
            <a:off x="6696787" y="2346044"/>
            <a:ext cx="1" cy="1080120"/>
          </a:xfrm>
          <a:prstGeom prst="line">
            <a:avLst/>
          </a:prstGeom>
          <a:ln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B01C8A-60EE-4FDA-A7D5-94D851BEA5D7}"/>
              </a:ext>
            </a:extLst>
          </p:cNvPr>
          <p:cNvSpPr>
            <a:spLocks/>
          </p:cNvSpPr>
          <p:nvPr/>
        </p:nvSpPr>
        <p:spPr bwMode="auto">
          <a:xfrm>
            <a:off x="0" y="582366"/>
            <a:ext cx="2869302" cy="4052991"/>
          </a:xfrm>
          <a:custGeom>
            <a:avLst/>
            <a:gdLst>
              <a:gd name="connsiteX0" fmla="*/ 499760 w 2869302"/>
              <a:gd name="connsiteY0" fmla="*/ 669 h 4052991"/>
              <a:gd name="connsiteX1" fmla="*/ 2435251 w 2869302"/>
              <a:gd name="connsiteY1" fmla="*/ 340027 h 4052991"/>
              <a:gd name="connsiteX2" fmla="*/ 1675942 w 2869302"/>
              <a:gd name="connsiteY2" fmla="*/ 2776956 h 4052991"/>
              <a:gd name="connsiteX3" fmla="*/ 405559 w 2869302"/>
              <a:gd name="connsiteY3" fmla="*/ 4002716 h 4052991"/>
              <a:gd name="connsiteX4" fmla="*/ 109895 w 2869302"/>
              <a:gd name="connsiteY4" fmla="*/ 3857077 h 4052991"/>
              <a:gd name="connsiteX5" fmla="*/ 0 w 2869302"/>
              <a:gd name="connsiteY5" fmla="*/ 3768893 h 4052991"/>
              <a:gd name="connsiteX6" fmla="*/ 0 w 2869302"/>
              <a:gd name="connsiteY6" fmla="*/ 41139 h 4052991"/>
              <a:gd name="connsiteX7" fmla="*/ 40507 w 2869302"/>
              <a:gd name="connsiteY7" fmla="*/ 33587 h 4052991"/>
              <a:gd name="connsiteX8" fmla="*/ 499760 w 2869302"/>
              <a:gd name="connsiteY8" fmla="*/ 669 h 4052991"/>
              <a:gd name="connsiteX0" fmla="*/ 0 w 2869302"/>
              <a:gd name="connsiteY0" fmla="*/ 3768893 h 4052991"/>
              <a:gd name="connsiteX1" fmla="*/ 0 w 2869302"/>
              <a:gd name="connsiteY1" fmla="*/ 41139 h 4052991"/>
              <a:gd name="connsiteX2" fmla="*/ 40507 w 2869302"/>
              <a:gd name="connsiteY2" fmla="*/ 33587 h 4052991"/>
              <a:gd name="connsiteX3" fmla="*/ 499760 w 2869302"/>
              <a:gd name="connsiteY3" fmla="*/ 669 h 4052991"/>
              <a:gd name="connsiteX4" fmla="*/ 2435251 w 2869302"/>
              <a:gd name="connsiteY4" fmla="*/ 340027 h 4052991"/>
              <a:gd name="connsiteX5" fmla="*/ 1675942 w 2869302"/>
              <a:gd name="connsiteY5" fmla="*/ 2776956 h 4052991"/>
              <a:gd name="connsiteX6" fmla="*/ 405559 w 2869302"/>
              <a:gd name="connsiteY6" fmla="*/ 4002716 h 4052991"/>
              <a:gd name="connsiteX7" fmla="*/ 109895 w 2869302"/>
              <a:gd name="connsiteY7" fmla="*/ 3857077 h 4052991"/>
              <a:gd name="connsiteX8" fmla="*/ 91440 w 2869302"/>
              <a:gd name="connsiteY8" fmla="*/ 3860333 h 4052991"/>
              <a:gd name="connsiteX0" fmla="*/ 13063 w 2882365"/>
              <a:gd name="connsiteY0" fmla="*/ 3768893 h 4052991"/>
              <a:gd name="connsiteX1" fmla="*/ 0 w 2882365"/>
              <a:gd name="connsiteY1" fmla="*/ 1416251 h 4052991"/>
              <a:gd name="connsiteX2" fmla="*/ 13063 w 2882365"/>
              <a:gd name="connsiteY2" fmla="*/ 41139 h 4052991"/>
              <a:gd name="connsiteX3" fmla="*/ 53570 w 2882365"/>
              <a:gd name="connsiteY3" fmla="*/ 33587 h 4052991"/>
              <a:gd name="connsiteX4" fmla="*/ 512823 w 2882365"/>
              <a:gd name="connsiteY4" fmla="*/ 669 h 4052991"/>
              <a:gd name="connsiteX5" fmla="*/ 2448314 w 2882365"/>
              <a:gd name="connsiteY5" fmla="*/ 340027 h 4052991"/>
              <a:gd name="connsiteX6" fmla="*/ 1689005 w 2882365"/>
              <a:gd name="connsiteY6" fmla="*/ 2776956 h 4052991"/>
              <a:gd name="connsiteX7" fmla="*/ 418622 w 2882365"/>
              <a:gd name="connsiteY7" fmla="*/ 4002716 h 4052991"/>
              <a:gd name="connsiteX8" fmla="*/ 122958 w 2882365"/>
              <a:gd name="connsiteY8" fmla="*/ 3857077 h 4052991"/>
              <a:gd name="connsiteX9" fmla="*/ 104503 w 2882365"/>
              <a:gd name="connsiteY9" fmla="*/ 3860333 h 4052991"/>
              <a:gd name="connsiteX0" fmla="*/ 391886 w 3261188"/>
              <a:gd name="connsiteY0" fmla="*/ 3768893 h 4052991"/>
              <a:gd name="connsiteX1" fmla="*/ 0 w 3261188"/>
              <a:gd name="connsiteY1" fmla="*/ 1559942 h 4052991"/>
              <a:gd name="connsiteX2" fmla="*/ 391886 w 3261188"/>
              <a:gd name="connsiteY2" fmla="*/ 41139 h 4052991"/>
              <a:gd name="connsiteX3" fmla="*/ 432393 w 3261188"/>
              <a:gd name="connsiteY3" fmla="*/ 33587 h 4052991"/>
              <a:gd name="connsiteX4" fmla="*/ 891646 w 3261188"/>
              <a:gd name="connsiteY4" fmla="*/ 669 h 4052991"/>
              <a:gd name="connsiteX5" fmla="*/ 2827137 w 3261188"/>
              <a:gd name="connsiteY5" fmla="*/ 340027 h 4052991"/>
              <a:gd name="connsiteX6" fmla="*/ 2067828 w 3261188"/>
              <a:gd name="connsiteY6" fmla="*/ 2776956 h 4052991"/>
              <a:gd name="connsiteX7" fmla="*/ 797445 w 3261188"/>
              <a:gd name="connsiteY7" fmla="*/ 4002716 h 4052991"/>
              <a:gd name="connsiteX8" fmla="*/ 501781 w 3261188"/>
              <a:gd name="connsiteY8" fmla="*/ 3857077 h 4052991"/>
              <a:gd name="connsiteX9" fmla="*/ 483326 w 3261188"/>
              <a:gd name="connsiteY9" fmla="*/ 3860333 h 4052991"/>
              <a:gd name="connsiteX0" fmla="*/ 391886 w 3261188"/>
              <a:gd name="connsiteY0" fmla="*/ 3768893 h 4052991"/>
              <a:gd name="connsiteX1" fmla="*/ 0 w 3261188"/>
              <a:gd name="connsiteY1" fmla="*/ 1559942 h 4052991"/>
              <a:gd name="connsiteX2" fmla="*/ 391886 w 3261188"/>
              <a:gd name="connsiteY2" fmla="*/ 41139 h 4052991"/>
              <a:gd name="connsiteX3" fmla="*/ 432393 w 3261188"/>
              <a:gd name="connsiteY3" fmla="*/ 33587 h 4052991"/>
              <a:gd name="connsiteX4" fmla="*/ 891646 w 3261188"/>
              <a:gd name="connsiteY4" fmla="*/ 669 h 4052991"/>
              <a:gd name="connsiteX5" fmla="*/ 2827137 w 3261188"/>
              <a:gd name="connsiteY5" fmla="*/ 340027 h 4052991"/>
              <a:gd name="connsiteX6" fmla="*/ 2067828 w 3261188"/>
              <a:gd name="connsiteY6" fmla="*/ 2776956 h 4052991"/>
              <a:gd name="connsiteX7" fmla="*/ 797445 w 3261188"/>
              <a:gd name="connsiteY7" fmla="*/ 4002716 h 4052991"/>
              <a:gd name="connsiteX8" fmla="*/ 501781 w 3261188"/>
              <a:gd name="connsiteY8" fmla="*/ 3857077 h 4052991"/>
              <a:gd name="connsiteX9" fmla="*/ 483326 w 3261188"/>
              <a:gd name="connsiteY9" fmla="*/ 3860333 h 4052991"/>
              <a:gd name="connsiteX10" fmla="*/ 391886 w 3261188"/>
              <a:gd name="connsiteY10" fmla="*/ 3768893 h 4052991"/>
              <a:gd name="connsiteX0" fmla="*/ 8535 w 2877837"/>
              <a:gd name="connsiteY0" fmla="*/ 3768893 h 4052991"/>
              <a:gd name="connsiteX1" fmla="*/ 8535 w 2877837"/>
              <a:gd name="connsiteY1" fmla="*/ 41139 h 4052991"/>
              <a:gd name="connsiteX2" fmla="*/ 49042 w 2877837"/>
              <a:gd name="connsiteY2" fmla="*/ 33587 h 4052991"/>
              <a:gd name="connsiteX3" fmla="*/ 508295 w 2877837"/>
              <a:gd name="connsiteY3" fmla="*/ 669 h 4052991"/>
              <a:gd name="connsiteX4" fmla="*/ 2443786 w 2877837"/>
              <a:gd name="connsiteY4" fmla="*/ 340027 h 4052991"/>
              <a:gd name="connsiteX5" fmla="*/ 1684477 w 2877837"/>
              <a:gd name="connsiteY5" fmla="*/ 2776956 h 4052991"/>
              <a:gd name="connsiteX6" fmla="*/ 414094 w 2877837"/>
              <a:gd name="connsiteY6" fmla="*/ 4002716 h 4052991"/>
              <a:gd name="connsiteX7" fmla="*/ 118430 w 2877837"/>
              <a:gd name="connsiteY7" fmla="*/ 3857077 h 4052991"/>
              <a:gd name="connsiteX8" fmla="*/ 99975 w 2877837"/>
              <a:gd name="connsiteY8" fmla="*/ 3860333 h 4052991"/>
              <a:gd name="connsiteX9" fmla="*/ 8535 w 2877837"/>
              <a:gd name="connsiteY9" fmla="*/ 3768893 h 4052991"/>
              <a:gd name="connsiteX0" fmla="*/ 757645 w 3626947"/>
              <a:gd name="connsiteY0" fmla="*/ 3768893 h 4052991"/>
              <a:gd name="connsiteX1" fmla="*/ 0 w 3626947"/>
              <a:gd name="connsiteY1" fmla="*/ 1755885 h 4052991"/>
              <a:gd name="connsiteX2" fmla="*/ 757645 w 3626947"/>
              <a:gd name="connsiteY2" fmla="*/ 41139 h 4052991"/>
              <a:gd name="connsiteX3" fmla="*/ 798152 w 3626947"/>
              <a:gd name="connsiteY3" fmla="*/ 33587 h 4052991"/>
              <a:gd name="connsiteX4" fmla="*/ 1257405 w 3626947"/>
              <a:gd name="connsiteY4" fmla="*/ 669 h 4052991"/>
              <a:gd name="connsiteX5" fmla="*/ 3192896 w 3626947"/>
              <a:gd name="connsiteY5" fmla="*/ 340027 h 4052991"/>
              <a:gd name="connsiteX6" fmla="*/ 2433587 w 3626947"/>
              <a:gd name="connsiteY6" fmla="*/ 2776956 h 4052991"/>
              <a:gd name="connsiteX7" fmla="*/ 1163204 w 3626947"/>
              <a:gd name="connsiteY7" fmla="*/ 4002716 h 4052991"/>
              <a:gd name="connsiteX8" fmla="*/ 867540 w 3626947"/>
              <a:gd name="connsiteY8" fmla="*/ 3857077 h 4052991"/>
              <a:gd name="connsiteX9" fmla="*/ 849085 w 3626947"/>
              <a:gd name="connsiteY9" fmla="*/ 3860333 h 4052991"/>
              <a:gd name="connsiteX10" fmla="*/ 757645 w 3626947"/>
              <a:gd name="connsiteY10" fmla="*/ 3768893 h 4052991"/>
              <a:gd name="connsiteX0" fmla="*/ 0 w 3626947"/>
              <a:gd name="connsiteY0" fmla="*/ 1755885 h 4052991"/>
              <a:gd name="connsiteX1" fmla="*/ 757645 w 3626947"/>
              <a:gd name="connsiteY1" fmla="*/ 41139 h 4052991"/>
              <a:gd name="connsiteX2" fmla="*/ 798152 w 3626947"/>
              <a:gd name="connsiteY2" fmla="*/ 33587 h 4052991"/>
              <a:gd name="connsiteX3" fmla="*/ 1257405 w 3626947"/>
              <a:gd name="connsiteY3" fmla="*/ 669 h 4052991"/>
              <a:gd name="connsiteX4" fmla="*/ 3192896 w 3626947"/>
              <a:gd name="connsiteY4" fmla="*/ 340027 h 4052991"/>
              <a:gd name="connsiteX5" fmla="*/ 2433587 w 3626947"/>
              <a:gd name="connsiteY5" fmla="*/ 2776956 h 4052991"/>
              <a:gd name="connsiteX6" fmla="*/ 1163204 w 3626947"/>
              <a:gd name="connsiteY6" fmla="*/ 4002716 h 4052991"/>
              <a:gd name="connsiteX7" fmla="*/ 867540 w 3626947"/>
              <a:gd name="connsiteY7" fmla="*/ 3857077 h 4052991"/>
              <a:gd name="connsiteX8" fmla="*/ 849085 w 3626947"/>
              <a:gd name="connsiteY8" fmla="*/ 3860333 h 4052991"/>
              <a:gd name="connsiteX9" fmla="*/ 757645 w 3626947"/>
              <a:gd name="connsiteY9" fmla="*/ 3768893 h 4052991"/>
              <a:gd name="connsiteX10" fmla="*/ 91440 w 3626947"/>
              <a:gd name="connsiteY10" fmla="*/ 1847325 h 4052991"/>
              <a:gd name="connsiteX0" fmla="*/ 0 w 3626947"/>
              <a:gd name="connsiteY0" fmla="*/ 1755885 h 4052991"/>
              <a:gd name="connsiteX1" fmla="*/ 757645 w 3626947"/>
              <a:gd name="connsiteY1" fmla="*/ 41139 h 4052991"/>
              <a:gd name="connsiteX2" fmla="*/ 798152 w 3626947"/>
              <a:gd name="connsiteY2" fmla="*/ 33587 h 4052991"/>
              <a:gd name="connsiteX3" fmla="*/ 1257405 w 3626947"/>
              <a:gd name="connsiteY3" fmla="*/ 669 h 4052991"/>
              <a:gd name="connsiteX4" fmla="*/ 3192896 w 3626947"/>
              <a:gd name="connsiteY4" fmla="*/ 340027 h 4052991"/>
              <a:gd name="connsiteX5" fmla="*/ 2433587 w 3626947"/>
              <a:gd name="connsiteY5" fmla="*/ 2776956 h 4052991"/>
              <a:gd name="connsiteX6" fmla="*/ 1163204 w 3626947"/>
              <a:gd name="connsiteY6" fmla="*/ 4002716 h 4052991"/>
              <a:gd name="connsiteX7" fmla="*/ 867540 w 3626947"/>
              <a:gd name="connsiteY7" fmla="*/ 3857077 h 4052991"/>
              <a:gd name="connsiteX8" fmla="*/ 849085 w 3626947"/>
              <a:gd name="connsiteY8" fmla="*/ 3860333 h 4052991"/>
              <a:gd name="connsiteX9" fmla="*/ 757645 w 3626947"/>
              <a:gd name="connsiteY9" fmla="*/ 3768893 h 4052991"/>
              <a:gd name="connsiteX0" fmla="*/ 0 w 2869302"/>
              <a:gd name="connsiteY0" fmla="*/ 41139 h 4052991"/>
              <a:gd name="connsiteX1" fmla="*/ 40507 w 2869302"/>
              <a:gd name="connsiteY1" fmla="*/ 33587 h 4052991"/>
              <a:gd name="connsiteX2" fmla="*/ 499760 w 2869302"/>
              <a:gd name="connsiteY2" fmla="*/ 669 h 4052991"/>
              <a:gd name="connsiteX3" fmla="*/ 2435251 w 2869302"/>
              <a:gd name="connsiteY3" fmla="*/ 340027 h 4052991"/>
              <a:gd name="connsiteX4" fmla="*/ 1675942 w 2869302"/>
              <a:gd name="connsiteY4" fmla="*/ 2776956 h 4052991"/>
              <a:gd name="connsiteX5" fmla="*/ 405559 w 2869302"/>
              <a:gd name="connsiteY5" fmla="*/ 4002716 h 4052991"/>
              <a:gd name="connsiteX6" fmla="*/ 109895 w 2869302"/>
              <a:gd name="connsiteY6" fmla="*/ 3857077 h 4052991"/>
              <a:gd name="connsiteX7" fmla="*/ 91440 w 2869302"/>
              <a:gd name="connsiteY7" fmla="*/ 3860333 h 4052991"/>
              <a:gd name="connsiteX8" fmla="*/ 0 w 2869302"/>
              <a:gd name="connsiteY8" fmla="*/ 3768893 h 405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9302" h="4052991">
                <a:moveTo>
                  <a:pt x="0" y="41139"/>
                </a:moveTo>
                <a:lnTo>
                  <a:pt x="40507" y="33587"/>
                </a:lnTo>
                <a:cubicBezTo>
                  <a:pt x="195654" y="13523"/>
                  <a:pt x="349433" y="3262"/>
                  <a:pt x="499760" y="669"/>
                </a:cubicBezTo>
                <a:cubicBezTo>
                  <a:pt x="1552052" y="-17486"/>
                  <a:pt x="2435251" y="340027"/>
                  <a:pt x="2435251" y="340027"/>
                </a:cubicBezTo>
                <a:cubicBezTo>
                  <a:pt x="3588817" y="879946"/>
                  <a:pt x="2128607" y="1638750"/>
                  <a:pt x="1675942" y="2776956"/>
                </a:cubicBezTo>
                <a:cubicBezTo>
                  <a:pt x="1442308" y="3346059"/>
                  <a:pt x="1310889" y="4279971"/>
                  <a:pt x="405559" y="4002716"/>
                </a:cubicBezTo>
                <a:cubicBezTo>
                  <a:pt x="297869" y="3969883"/>
                  <a:pt x="199532" y="3919722"/>
                  <a:pt x="109895" y="3857077"/>
                </a:cubicBezTo>
                <a:cubicBezTo>
                  <a:pt x="73263" y="3827682"/>
                  <a:pt x="91440" y="3860333"/>
                  <a:pt x="91440" y="3860333"/>
                </a:cubicBezTo>
                <a:lnTo>
                  <a:pt x="0" y="3768893"/>
                </a:lnTo>
              </a:path>
            </a:pathLst>
          </a:custGeom>
          <a:noFill/>
          <a:ln w="38100" cap="rnd"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4E376C-742C-4229-8E88-60AC09017F2C}"/>
              </a:ext>
            </a:extLst>
          </p:cNvPr>
          <p:cNvSpPr>
            <a:spLocks/>
          </p:cNvSpPr>
          <p:nvPr/>
        </p:nvSpPr>
        <p:spPr bwMode="auto">
          <a:xfrm>
            <a:off x="1" y="548680"/>
            <a:ext cx="3189967" cy="3818152"/>
          </a:xfrm>
          <a:custGeom>
            <a:avLst/>
            <a:gdLst>
              <a:gd name="connsiteX0" fmla="*/ 845231 w 3189967"/>
              <a:gd name="connsiteY0" fmla="*/ 0 h 3818152"/>
              <a:gd name="connsiteX1" fmla="*/ 3152290 w 3189967"/>
              <a:gd name="connsiteY1" fmla="*/ 583919 h 3818152"/>
              <a:gd name="connsiteX2" fmla="*/ 1881947 w 3189967"/>
              <a:gd name="connsiteY2" fmla="*/ 2248088 h 3818152"/>
              <a:gd name="connsiteX3" fmla="*/ 670011 w 3189967"/>
              <a:gd name="connsiteY3" fmla="*/ 3810070 h 3818152"/>
              <a:gd name="connsiteX4" fmla="*/ 67237 w 3189967"/>
              <a:gd name="connsiteY4" fmla="*/ 3588820 h 3818152"/>
              <a:gd name="connsiteX5" fmla="*/ 0 w 3189967"/>
              <a:gd name="connsiteY5" fmla="*/ 3513939 h 3818152"/>
              <a:gd name="connsiteX6" fmla="*/ 0 w 3189967"/>
              <a:gd name="connsiteY6" fmla="*/ 166759 h 3818152"/>
              <a:gd name="connsiteX7" fmla="*/ 126300 w 3189967"/>
              <a:gd name="connsiteY7" fmla="*/ 111816 h 3818152"/>
              <a:gd name="connsiteX8" fmla="*/ 845231 w 3189967"/>
              <a:gd name="connsiteY8" fmla="*/ 0 h 3818152"/>
              <a:gd name="connsiteX0" fmla="*/ 0 w 3189967"/>
              <a:gd name="connsiteY0" fmla="*/ 3513939 h 3818152"/>
              <a:gd name="connsiteX1" fmla="*/ 0 w 3189967"/>
              <a:gd name="connsiteY1" fmla="*/ 166759 h 3818152"/>
              <a:gd name="connsiteX2" fmla="*/ 126300 w 3189967"/>
              <a:gd name="connsiteY2" fmla="*/ 111816 h 3818152"/>
              <a:gd name="connsiteX3" fmla="*/ 845231 w 3189967"/>
              <a:gd name="connsiteY3" fmla="*/ 0 h 3818152"/>
              <a:gd name="connsiteX4" fmla="*/ 3152290 w 3189967"/>
              <a:gd name="connsiteY4" fmla="*/ 583919 h 3818152"/>
              <a:gd name="connsiteX5" fmla="*/ 1881947 w 3189967"/>
              <a:gd name="connsiteY5" fmla="*/ 2248088 h 3818152"/>
              <a:gd name="connsiteX6" fmla="*/ 670011 w 3189967"/>
              <a:gd name="connsiteY6" fmla="*/ 3810070 h 3818152"/>
              <a:gd name="connsiteX7" fmla="*/ 67237 w 3189967"/>
              <a:gd name="connsiteY7" fmla="*/ 3588820 h 3818152"/>
              <a:gd name="connsiteX8" fmla="*/ 91440 w 3189967"/>
              <a:gd name="connsiteY8" fmla="*/ 3605379 h 3818152"/>
              <a:gd name="connsiteX0" fmla="*/ 1 w 3189968"/>
              <a:gd name="connsiteY0" fmla="*/ 3513939 h 3818152"/>
              <a:gd name="connsiteX1" fmla="*/ 0 w 3189968"/>
              <a:gd name="connsiteY1" fmla="*/ 1410749 h 3818152"/>
              <a:gd name="connsiteX2" fmla="*/ 1 w 3189968"/>
              <a:gd name="connsiteY2" fmla="*/ 166759 h 3818152"/>
              <a:gd name="connsiteX3" fmla="*/ 126301 w 3189968"/>
              <a:gd name="connsiteY3" fmla="*/ 111816 h 3818152"/>
              <a:gd name="connsiteX4" fmla="*/ 845232 w 3189968"/>
              <a:gd name="connsiteY4" fmla="*/ 0 h 3818152"/>
              <a:gd name="connsiteX5" fmla="*/ 3152291 w 3189968"/>
              <a:gd name="connsiteY5" fmla="*/ 583919 h 3818152"/>
              <a:gd name="connsiteX6" fmla="*/ 1881948 w 3189968"/>
              <a:gd name="connsiteY6" fmla="*/ 2248088 h 3818152"/>
              <a:gd name="connsiteX7" fmla="*/ 670012 w 3189968"/>
              <a:gd name="connsiteY7" fmla="*/ 3810070 h 3818152"/>
              <a:gd name="connsiteX8" fmla="*/ 67238 w 3189968"/>
              <a:gd name="connsiteY8" fmla="*/ 3588820 h 3818152"/>
              <a:gd name="connsiteX9" fmla="*/ 91441 w 3189968"/>
              <a:gd name="connsiteY9" fmla="*/ 3605379 h 3818152"/>
              <a:gd name="connsiteX0" fmla="*/ 496390 w 3686357"/>
              <a:gd name="connsiteY0" fmla="*/ 3513939 h 3818152"/>
              <a:gd name="connsiteX1" fmla="*/ 0 w 3686357"/>
              <a:gd name="connsiteY1" fmla="*/ 1436875 h 3818152"/>
              <a:gd name="connsiteX2" fmla="*/ 496390 w 3686357"/>
              <a:gd name="connsiteY2" fmla="*/ 166759 h 3818152"/>
              <a:gd name="connsiteX3" fmla="*/ 622690 w 3686357"/>
              <a:gd name="connsiteY3" fmla="*/ 111816 h 3818152"/>
              <a:gd name="connsiteX4" fmla="*/ 1341621 w 3686357"/>
              <a:gd name="connsiteY4" fmla="*/ 0 h 3818152"/>
              <a:gd name="connsiteX5" fmla="*/ 3648680 w 3686357"/>
              <a:gd name="connsiteY5" fmla="*/ 583919 h 3818152"/>
              <a:gd name="connsiteX6" fmla="*/ 2378337 w 3686357"/>
              <a:gd name="connsiteY6" fmla="*/ 2248088 h 3818152"/>
              <a:gd name="connsiteX7" fmla="*/ 1166401 w 3686357"/>
              <a:gd name="connsiteY7" fmla="*/ 3810070 h 3818152"/>
              <a:gd name="connsiteX8" fmla="*/ 563627 w 3686357"/>
              <a:gd name="connsiteY8" fmla="*/ 3588820 h 3818152"/>
              <a:gd name="connsiteX9" fmla="*/ 587830 w 3686357"/>
              <a:gd name="connsiteY9" fmla="*/ 3605379 h 3818152"/>
              <a:gd name="connsiteX0" fmla="*/ 496390 w 3686357"/>
              <a:gd name="connsiteY0" fmla="*/ 3513939 h 3818152"/>
              <a:gd name="connsiteX1" fmla="*/ 0 w 3686357"/>
              <a:gd name="connsiteY1" fmla="*/ 1436875 h 3818152"/>
              <a:gd name="connsiteX2" fmla="*/ 496390 w 3686357"/>
              <a:gd name="connsiteY2" fmla="*/ 166759 h 3818152"/>
              <a:gd name="connsiteX3" fmla="*/ 622690 w 3686357"/>
              <a:gd name="connsiteY3" fmla="*/ 111816 h 3818152"/>
              <a:gd name="connsiteX4" fmla="*/ 1341621 w 3686357"/>
              <a:gd name="connsiteY4" fmla="*/ 0 h 3818152"/>
              <a:gd name="connsiteX5" fmla="*/ 3648680 w 3686357"/>
              <a:gd name="connsiteY5" fmla="*/ 583919 h 3818152"/>
              <a:gd name="connsiteX6" fmla="*/ 2378337 w 3686357"/>
              <a:gd name="connsiteY6" fmla="*/ 2248088 h 3818152"/>
              <a:gd name="connsiteX7" fmla="*/ 1166401 w 3686357"/>
              <a:gd name="connsiteY7" fmla="*/ 3810070 h 3818152"/>
              <a:gd name="connsiteX8" fmla="*/ 563627 w 3686357"/>
              <a:gd name="connsiteY8" fmla="*/ 3588820 h 3818152"/>
              <a:gd name="connsiteX9" fmla="*/ 587830 w 3686357"/>
              <a:gd name="connsiteY9" fmla="*/ 3605379 h 3818152"/>
              <a:gd name="connsiteX10" fmla="*/ 496390 w 3686357"/>
              <a:gd name="connsiteY10" fmla="*/ 3513939 h 3818152"/>
              <a:gd name="connsiteX0" fmla="*/ 13695 w 3203662"/>
              <a:gd name="connsiteY0" fmla="*/ 3513939 h 3818152"/>
              <a:gd name="connsiteX1" fmla="*/ 13695 w 3203662"/>
              <a:gd name="connsiteY1" fmla="*/ 166759 h 3818152"/>
              <a:gd name="connsiteX2" fmla="*/ 139995 w 3203662"/>
              <a:gd name="connsiteY2" fmla="*/ 111816 h 3818152"/>
              <a:gd name="connsiteX3" fmla="*/ 858926 w 3203662"/>
              <a:gd name="connsiteY3" fmla="*/ 0 h 3818152"/>
              <a:gd name="connsiteX4" fmla="*/ 3165985 w 3203662"/>
              <a:gd name="connsiteY4" fmla="*/ 583919 h 3818152"/>
              <a:gd name="connsiteX5" fmla="*/ 1895642 w 3203662"/>
              <a:gd name="connsiteY5" fmla="*/ 2248088 h 3818152"/>
              <a:gd name="connsiteX6" fmla="*/ 683706 w 3203662"/>
              <a:gd name="connsiteY6" fmla="*/ 3810070 h 3818152"/>
              <a:gd name="connsiteX7" fmla="*/ 80932 w 3203662"/>
              <a:gd name="connsiteY7" fmla="*/ 3588820 h 3818152"/>
              <a:gd name="connsiteX8" fmla="*/ 105135 w 3203662"/>
              <a:gd name="connsiteY8" fmla="*/ 3605379 h 3818152"/>
              <a:gd name="connsiteX9" fmla="*/ 13695 w 3203662"/>
              <a:gd name="connsiteY9" fmla="*/ 3513939 h 3818152"/>
              <a:gd name="connsiteX0" fmla="*/ 26127 w 3216094"/>
              <a:gd name="connsiteY0" fmla="*/ 3513939 h 3818152"/>
              <a:gd name="connsiteX1" fmla="*/ 0 w 3216094"/>
              <a:gd name="connsiteY1" fmla="*/ 1541377 h 3818152"/>
              <a:gd name="connsiteX2" fmla="*/ 26127 w 3216094"/>
              <a:gd name="connsiteY2" fmla="*/ 166759 h 3818152"/>
              <a:gd name="connsiteX3" fmla="*/ 152427 w 3216094"/>
              <a:gd name="connsiteY3" fmla="*/ 111816 h 3818152"/>
              <a:gd name="connsiteX4" fmla="*/ 871358 w 3216094"/>
              <a:gd name="connsiteY4" fmla="*/ 0 h 3818152"/>
              <a:gd name="connsiteX5" fmla="*/ 3178417 w 3216094"/>
              <a:gd name="connsiteY5" fmla="*/ 583919 h 3818152"/>
              <a:gd name="connsiteX6" fmla="*/ 1908074 w 3216094"/>
              <a:gd name="connsiteY6" fmla="*/ 2248088 h 3818152"/>
              <a:gd name="connsiteX7" fmla="*/ 696138 w 3216094"/>
              <a:gd name="connsiteY7" fmla="*/ 3810070 h 3818152"/>
              <a:gd name="connsiteX8" fmla="*/ 93364 w 3216094"/>
              <a:gd name="connsiteY8" fmla="*/ 3588820 h 3818152"/>
              <a:gd name="connsiteX9" fmla="*/ 117567 w 3216094"/>
              <a:gd name="connsiteY9" fmla="*/ 3605379 h 3818152"/>
              <a:gd name="connsiteX10" fmla="*/ 26127 w 3216094"/>
              <a:gd name="connsiteY10" fmla="*/ 3513939 h 3818152"/>
              <a:gd name="connsiteX0" fmla="*/ 0 w 3216094"/>
              <a:gd name="connsiteY0" fmla="*/ 1541377 h 3818152"/>
              <a:gd name="connsiteX1" fmla="*/ 26127 w 3216094"/>
              <a:gd name="connsiteY1" fmla="*/ 166759 h 3818152"/>
              <a:gd name="connsiteX2" fmla="*/ 152427 w 3216094"/>
              <a:gd name="connsiteY2" fmla="*/ 111816 h 3818152"/>
              <a:gd name="connsiteX3" fmla="*/ 871358 w 3216094"/>
              <a:gd name="connsiteY3" fmla="*/ 0 h 3818152"/>
              <a:gd name="connsiteX4" fmla="*/ 3178417 w 3216094"/>
              <a:gd name="connsiteY4" fmla="*/ 583919 h 3818152"/>
              <a:gd name="connsiteX5" fmla="*/ 1908074 w 3216094"/>
              <a:gd name="connsiteY5" fmla="*/ 2248088 h 3818152"/>
              <a:gd name="connsiteX6" fmla="*/ 696138 w 3216094"/>
              <a:gd name="connsiteY6" fmla="*/ 3810070 h 3818152"/>
              <a:gd name="connsiteX7" fmla="*/ 93364 w 3216094"/>
              <a:gd name="connsiteY7" fmla="*/ 3588820 h 3818152"/>
              <a:gd name="connsiteX8" fmla="*/ 117567 w 3216094"/>
              <a:gd name="connsiteY8" fmla="*/ 3605379 h 3818152"/>
              <a:gd name="connsiteX9" fmla="*/ 26127 w 3216094"/>
              <a:gd name="connsiteY9" fmla="*/ 3513939 h 3818152"/>
              <a:gd name="connsiteX10" fmla="*/ 91440 w 3216094"/>
              <a:gd name="connsiteY10" fmla="*/ 1632817 h 3818152"/>
              <a:gd name="connsiteX0" fmla="*/ 0 w 3216094"/>
              <a:gd name="connsiteY0" fmla="*/ 1541377 h 3818152"/>
              <a:gd name="connsiteX1" fmla="*/ 26127 w 3216094"/>
              <a:gd name="connsiteY1" fmla="*/ 166759 h 3818152"/>
              <a:gd name="connsiteX2" fmla="*/ 152427 w 3216094"/>
              <a:gd name="connsiteY2" fmla="*/ 111816 h 3818152"/>
              <a:gd name="connsiteX3" fmla="*/ 871358 w 3216094"/>
              <a:gd name="connsiteY3" fmla="*/ 0 h 3818152"/>
              <a:gd name="connsiteX4" fmla="*/ 3178417 w 3216094"/>
              <a:gd name="connsiteY4" fmla="*/ 583919 h 3818152"/>
              <a:gd name="connsiteX5" fmla="*/ 1908074 w 3216094"/>
              <a:gd name="connsiteY5" fmla="*/ 2248088 h 3818152"/>
              <a:gd name="connsiteX6" fmla="*/ 696138 w 3216094"/>
              <a:gd name="connsiteY6" fmla="*/ 3810070 h 3818152"/>
              <a:gd name="connsiteX7" fmla="*/ 93364 w 3216094"/>
              <a:gd name="connsiteY7" fmla="*/ 3588820 h 3818152"/>
              <a:gd name="connsiteX8" fmla="*/ 117567 w 3216094"/>
              <a:gd name="connsiteY8" fmla="*/ 3605379 h 3818152"/>
              <a:gd name="connsiteX9" fmla="*/ 26127 w 3216094"/>
              <a:gd name="connsiteY9" fmla="*/ 3513939 h 3818152"/>
              <a:gd name="connsiteX0" fmla="*/ 0 w 3189967"/>
              <a:gd name="connsiteY0" fmla="*/ 166759 h 3818152"/>
              <a:gd name="connsiteX1" fmla="*/ 126300 w 3189967"/>
              <a:gd name="connsiteY1" fmla="*/ 111816 h 3818152"/>
              <a:gd name="connsiteX2" fmla="*/ 845231 w 3189967"/>
              <a:gd name="connsiteY2" fmla="*/ 0 h 3818152"/>
              <a:gd name="connsiteX3" fmla="*/ 3152290 w 3189967"/>
              <a:gd name="connsiteY3" fmla="*/ 583919 h 3818152"/>
              <a:gd name="connsiteX4" fmla="*/ 1881947 w 3189967"/>
              <a:gd name="connsiteY4" fmla="*/ 2248088 h 3818152"/>
              <a:gd name="connsiteX5" fmla="*/ 670011 w 3189967"/>
              <a:gd name="connsiteY5" fmla="*/ 3810070 h 3818152"/>
              <a:gd name="connsiteX6" fmla="*/ 67237 w 3189967"/>
              <a:gd name="connsiteY6" fmla="*/ 3588820 h 3818152"/>
              <a:gd name="connsiteX7" fmla="*/ 91440 w 3189967"/>
              <a:gd name="connsiteY7" fmla="*/ 3605379 h 3818152"/>
              <a:gd name="connsiteX8" fmla="*/ 0 w 3189967"/>
              <a:gd name="connsiteY8" fmla="*/ 3513939 h 38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9967" h="3818152">
                <a:moveTo>
                  <a:pt x="0" y="166759"/>
                </a:moveTo>
                <a:lnTo>
                  <a:pt x="126300" y="111816"/>
                </a:lnTo>
                <a:cubicBezTo>
                  <a:pt x="318716" y="42596"/>
                  <a:pt x="555023" y="0"/>
                  <a:pt x="845231" y="0"/>
                </a:cubicBezTo>
                <a:cubicBezTo>
                  <a:pt x="2349200" y="0"/>
                  <a:pt x="3006273" y="160578"/>
                  <a:pt x="3152290" y="583919"/>
                </a:cubicBezTo>
                <a:cubicBezTo>
                  <a:pt x="3385916" y="1240828"/>
                  <a:pt x="2480614" y="1561983"/>
                  <a:pt x="1881947" y="2248088"/>
                </a:cubicBezTo>
                <a:cubicBezTo>
                  <a:pt x="1473101" y="2715223"/>
                  <a:pt x="1575313" y="3664091"/>
                  <a:pt x="670011" y="3810070"/>
                </a:cubicBezTo>
                <a:cubicBezTo>
                  <a:pt x="443686" y="3846565"/>
                  <a:pt x="242000" y="3757153"/>
                  <a:pt x="67237" y="3588820"/>
                </a:cubicBezTo>
                <a:cubicBezTo>
                  <a:pt x="44825" y="3563860"/>
                  <a:pt x="91440" y="3605379"/>
                  <a:pt x="91440" y="3605379"/>
                </a:cubicBezTo>
                <a:lnTo>
                  <a:pt x="0" y="3513939"/>
                </a:lnTo>
              </a:path>
            </a:pathLst>
          </a:custGeom>
          <a:noFill/>
          <a:ln w="38100" cap="rnd"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25D1DC6-46F5-4F05-B6A0-93675E0D5586}"/>
              </a:ext>
            </a:extLst>
          </p:cNvPr>
          <p:cNvSpPr>
            <a:spLocks/>
          </p:cNvSpPr>
          <p:nvPr/>
        </p:nvSpPr>
        <p:spPr bwMode="auto">
          <a:xfrm>
            <a:off x="9979995" y="4776414"/>
            <a:ext cx="2208831" cy="2081587"/>
          </a:xfrm>
          <a:custGeom>
            <a:avLst/>
            <a:gdLst>
              <a:gd name="connsiteX0" fmla="*/ 1504758 w 2208831"/>
              <a:gd name="connsiteY0" fmla="*/ 669 h 2081587"/>
              <a:gd name="connsiteX1" fmla="*/ 2150912 w 2208831"/>
              <a:gd name="connsiteY1" fmla="*/ 33534 h 2081587"/>
              <a:gd name="connsiteX2" fmla="*/ 2208831 w 2208831"/>
              <a:gd name="connsiteY2" fmla="*/ 41288 h 2081587"/>
              <a:gd name="connsiteX3" fmla="*/ 2208831 w 2208831"/>
              <a:gd name="connsiteY3" fmla="*/ 2081587 h 2081587"/>
              <a:gd name="connsiteX4" fmla="*/ 178836 w 2208831"/>
              <a:gd name="connsiteY4" fmla="*/ 2081587 h 2081587"/>
              <a:gd name="connsiteX5" fmla="*/ 137951 w 2208831"/>
              <a:gd name="connsiteY5" fmla="*/ 1960409 h 2081587"/>
              <a:gd name="connsiteX6" fmla="*/ 1045505 w 2208831"/>
              <a:gd name="connsiteY6" fmla="*/ 33587 h 2081587"/>
              <a:gd name="connsiteX7" fmla="*/ 1504758 w 2208831"/>
              <a:gd name="connsiteY7" fmla="*/ 669 h 208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8831" h="2081587">
                <a:moveTo>
                  <a:pt x="1504758" y="669"/>
                </a:moveTo>
                <a:cubicBezTo>
                  <a:pt x="1730250" y="-3221"/>
                  <a:pt x="1947976" y="10138"/>
                  <a:pt x="2150912" y="33534"/>
                </a:cubicBezTo>
                <a:lnTo>
                  <a:pt x="2208831" y="41288"/>
                </a:lnTo>
                <a:lnTo>
                  <a:pt x="2208831" y="2081587"/>
                </a:lnTo>
                <a:lnTo>
                  <a:pt x="178836" y="2081587"/>
                </a:lnTo>
                <a:lnTo>
                  <a:pt x="137951" y="1960409"/>
                </a:lnTo>
                <a:cubicBezTo>
                  <a:pt x="-153920" y="1018346"/>
                  <a:pt x="-40526" y="174040"/>
                  <a:pt x="1045505" y="33587"/>
                </a:cubicBezTo>
                <a:cubicBezTo>
                  <a:pt x="1200652" y="13523"/>
                  <a:pt x="1354431" y="3263"/>
                  <a:pt x="1504758" y="669"/>
                </a:cubicBez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975F0AF-3C44-48CD-9E41-E3A438CE6AD7}"/>
              </a:ext>
            </a:extLst>
          </p:cNvPr>
          <p:cNvSpPr>
            <a:spLocks/>
          </p:cNvSpPr>
          <p:nvPr/>
        </p:nvSpPr>
        <p:spPr bwMode="auto">
          <a:xfrm>
            <a:off x="10266661" y="4742729"/>
            <a:ext cx="1922165" cy="2115272"/>
          </a:xfrm>
          <a:custGeom>
            <a:avLst/>
            <a:gdLst>
              <a:gd name="connsiteX0" fmla="*/ 1563563 w 1922165"/>
              <a:gd name="connsiteY0" fmla="*/ 0 h 2115272"/>
              <a:gd name="connsiteX1" fmla="*/ 1835715 w 1922165"/>
              <a:gd name="connsiteY1" fmla="*/ 1907 h 2115272"/>
              <a:gd name="connsiteX2" fmla="*/ 1922165 w 1922165"/>
              <a:gd name="connsiteY2" fmla="*/ 3898 h 2115272"/>
              <a:gd name="connsiteX3" fmla="*/ 1922165 w 1922165"/>
              <a:gd name="connsiteY3" fmla="*/ 2115272 h 2115272"/>
              <a:gd name="connsiteX4" fmla="*/ 101982 w 1922165"/>
              <a:gd name="connsiteY4" fmla="*/ 2115272 h 2115272"/>
              <a:gd name="connsiteX5" fmla="*/ 78302 w 1922165"/>
              <a:gd name="connsiteY5" fmla="*/ 2007677 h 2115272"/>
              <a:gd name="connsiteX6" fmla="*/ 1187 w 1922165"/>
              <a:gd name="connsiteY6" fmla="*/ 1211632 h 2115272"/>
              <a:gd name="connsiteX7" fmla="*/ 1563563 w 1922165"/>
              <a:gd name="connsiteY7" fmla="*/ 0 h 211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2165" h="2115272">
                <a:moveTo>
                  <a:pt x="1563563" y="0"/>
                </a:moveTo>
                <a:cubicBezTo>
                  <a:pt x="1657561" y="0"/>
                  <a:pt x="1748251" y="628"/>
                  <a:pt x="1835715" y="1907"/>
                </a:cubicBezTo>
                <a:lnTo>
                  <a:pt x="1922165" y="3898"/>
                </a:lnTo>
                <a:lnTo>
                  <a:pt x="1922165" y="2115272"/>
                </a:lnTo>
                <a:lnTo>
                  <a:pt x="101982" y="2115272"/>
                </a:lnTo>
                <a:lnTo>
                  <a:pt x="78302" y="2007677"/>
                </a:lnTo>
                <a:cubicBezTo>
                  <a:pt x="20352" y="1711613"/>
                  <a:pt x="-6114" y="1430602"/>
                  <a:pt x="1187" y="1211632"/>
                </a:cubicBezTo>
                <a:cubicBezTo>
                  <a:pt x="1187" y="1211632"/>
                  <a:pt x="15789" y="0"/>
                  <a:pt x="1563563" y="0"/>
                </a:cubicBezTo>
                <a:close/>
              </a:path>
            </a:pathLst>
          </a:custGeom>
          <a:noFill/>
          <a:ln w="38100"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23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4DDECE-C4CF-40B1-8FEA-0BCD224E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0036" y="2964416"/>
            <a:ext cx="7927976" cy="1160664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B01C8A-60EE-4FDA-A7D5-94D851BEA5D7}"/>
              </a:ext>
            </a:extLst>
          </p:cNvPr>
          <p:cNvSpPr>
            <a:spLocks/>
          </p:cNvSpPr>
          <p:nvPr/>
        </p:nvSpPr>
        <p:spPr bwMode="auto">
          <a:xfrm>
            <a:off x="0" y="582366"/>
            <a:ext cx="2869302" cy="4052991"/>
          </a:xfrm>
          <a:custGeom>
            <a:avLst/>
            <a:gdLst>
              <a:gd name="connsiteX0" fmla="*/ 499760 w 2869302"/>
              <a:gd name="connsiteY0" fmla="*/ 669 h 4052991"/>
              <a:gd name="connsiteX1" fmla="*/ 2435251 w 2869302"/>
              <a:gd name="connsiteY1" fmla="*/ 340027 h 4052991"/>
              <a:gd name="connsiteX2" fmla="*/ 1675942 w 2869302"/>
              <a:gd name="connsiteY2" fmla="*/ 2776956 h 4052991"/>
              <a:gd name="connsiteX3" fmla="*/ 405559 w 2869302"/>
              <a:gd name="connsiteY3" fmla="*/ 4002716 h 4052991"/>
              <a:gd name="connsiteX4" fmla="*/ 109895 w 2869302"/>
              <a:gd name="connsiteY4" fmla="*/ 3857077 h 4052991"/>
              <a:gd name="connsiteX5" fmla="*/ 0 w 2869302"/>
              <a:gd name="connsiteY5" fmla="*/ 3768893 h 4052991"/>
              <a:gd name="connsiteX6" fmla="*/ 0 w 2869302"/>
              <a:gd name="connsiteY6" fmla="*/ 41139 h 4052991"/>
              <a:gd name="connsiteX7" fmla="*/ 40507 w 2869302"/>
              <a:gd name="connsiteY7" fmla="*/ 33587 h 4052991"/>
              <a:gd name="connsiteX8" fmla="*/ 499760 w 2869302"/>
              <a:gd name="connsiteY8" fmla="*/ 669 h 4052991"/>
              <a:gd name="connsiteX0" fmla="*/ 0 w 2869302"/>
              <a:gd name="connsiteY0" fmla="*/ 3768893 h 4052991"/>
              <a:gd name="connsiteX1" fmla="*/ 0 w 2869302"/>
              <a:gd name="connsiteY1" fmla="*/ 41139 h 4052991"/>
              <a:gd name="connsiteX2" fmla="*/ 40507 w 2869302"/>
              <a:gd name="connsiteY2" fmla="*/ 33587 h 4052991"/>
              <a:gd name="connsiteX3" fmla="*/ 499760 w 2869302"/>
              <a:gd name="connsiteY3" fmla="*/ 669 h 4052991"/>
              <a:gd name="connsiteX4" fmla="*/ 2435251 w 2869302"/>
              <a:gd name="connsiteY4" fmla="*/ 340027 h 4052991"/>
              <a:gd name="connsiteX5" fmla="*/ 1675942 w 2869302"/>
              <a:gd name="connsiteY5" fmla="*/ 2776956 h 4052991"/>
              <a:gd name="connsiteX6" fmla="*/ 405559 w 2869302"/>
              <a:gd name="connsiteY6" fmla="*/ 4002716 h 4052991"/>
              <a:gd name="connsiteX7" fmla="*/ 109895 w 2869302"/>
              <a:gd name="connsiteY7" fmla="*/ 3857077 h 4052991"/>
              <a:gd name="connsiteX8" fmla="*/ 91440 w 2869302"/>
              <a:gd name="connsiteY8" fmla="*/ 3860333 h 4052991"/>
              <a:gd name="connsiteX0" fmla="*/ 13063 w 2882365"/>
              <a:gd name="connsiteY0" fmla="*/ 3768893 h 4052991"/>
              <a:gd name="connsiteX1" fmla="*/ 0 w 2882365"/>
              <a:gd name="connsiteY1" fmla="*/ 1416251 h 4052991"/>
              <a:gd name="connsiteX2" fmla="*/ 13063 w 2882365"/>
              <a:gd name="connsiteY2" fmla="*/ 41139 h 4052991"/>
              <a:gd name="connsiteX3" fmla="*/ 53570 w 2882365"/>
              <a:gd name="connsiteY3" fmla="*/ 33587 h 4052991"/>
              <a:gd name="connsiteX4" fmla="*/ 512823 w 2882365"/>
              <a:gd name="connsiteY4" fmla="*/ 669 h 4052991"/>
              <a:gd name="connsiteX5" fmla="*/ 2448314 w 2882365"/>
              <a:gd name="connsiteY5" fmla="*/ 340027 h 4052991"/>
              <a:gd name="connsiteX6" fmla="*/ 1689005 w 2882365"/>
              <a:gd name="connsiteY6" fmla="*/ 2776956 h 4052991"/>
              <a:gd name="connsiteX7" fmla="*/ 418622 w 2882365"/>
              <a:gd name="connsiteY7" fmla="*/ 4002716 h 4052991"/>
              <a:gd name="connsiteX8" fmla="*/ 122958 w 2882365"/>
              <a:gd name="connsiteY8" fmla="*/ 3857077 h 4052991"/>
              <a:gd name="connsiteX9" fmla="*/ 104503 w 2882365"/>
              <a:gd name="connsiteY9" fmla="*/ 3860333 h 4052991"/>
              <a:gd name="connsiteX0" fmla="*/ 391886 w 3261188"/>
              <a:gd name="connsiteY0" fmla="*/ 3768893 h 4052991"/>
              <a:gd name="connsiteX1" fmla="*/ 0 w 3261188"/>
              <a:gd name="connsiteY1" fmla="*/ 1559942 h 4052991"/>
              <a:gd name="connsiteX2" fmla="*/ 391886 w 3261188"/>
              <a:gd name="connsiteY2" fmla="*/ 41139 h 4052991"/>
              <a:gd name="connsiteX3" fmla="*/ 432393 w 3261188"/>
              <a:gd name="connsiteY3" fmla="*/ 33587 h 4052991"/>
              <a:gd name="connsiteX4" fmla="*/ 891646 w 3261188"/>
              <a:gd name="connsiteY4" fmla="*/ 669 h 4052991"/>
              <a:gd name="connsiteX5" fmla="*/ 2827137 w 3261188"/>
              <a:gd name="connsiteY5" fmla="*/ 340027 h 4052991"/>
              <a:gd name="connsiteX6" fmla="*/ 2067828 w 3261188"/>
              <a:gd name="connsiteY6" fmla="*/ 2776956 h 4052991"/>
              <a:gd name="connsiteX7" fmla="*/ 797445 w 3261188"/>
              <a:gd name="connsiteY7" fmla="*/ 4002716 h 4052991"/>
              <a:gd name="connsiteX8" fmla="*/ 501781 w 3261188"/>
              <a:gd name="connsiteY8" fmla="*/ 3857077 h 4052991"/>
              <a:gd name="connsiteX9" fmla="*/ 483326 w 3261188"/>
              <a:gd name="connsiteY9" fmla="*/ 3860333 h 4052991"/>
              <a:gd name="connsiteX0" fmla="*/ 391886 w 3261188"/>
              <a:gd name="connsiteY0" fmla="*/ 3768893 h 4052991"/>
              <a:gd name="connsiteX1" fmla="*/ 0 w 3261188"/>
              <a:gd name="connsiteY1" fmla="*/ 1559942 h 4052991"/>
              <a:gd name="connsiteX2" fmla="*/ 391886 w 3261188"/>
              <a:gd name="connsiteY2" fmla="*/ 41139 h 4052991"/>
              <a:gd name="connsiteX3" fmla="*/ 432393 w 3261188"/>
              <a:gd name="connsiteY3" fmla="*/ 33587 h 4052991"/>
              <a:gd name="connsiteX4" fmla="*/ 891646 w 3261188"/>
              <a:gd name="connsiteY4" fmla="*/ 669 h 4052991"/>
              <a:gd name="connsiteX5" fmla="*/ 2827137 w 3261188"/>
              <a:gd name="connsiteY5" fmla="*/ 340027 h 4052991"/>
              <a:gd name="connsiteX6" fmla="*/ 2067828 w 3261188"/>
              <a:gd name="connsiteY6" fmla="*/ 2776956 h 4052991"/>
              <a:gd name="connsiteX7" fmla="*/ 797445 w 3261188"/>
              <a:gd name="connsiteY7" fmla="*/ 4002716 h 4052991"/>
              <a:gd name="connsiteX8" fmla="*/ 501781 w 3261188"/>
              <a:gd name="connsiteY8" fmla="*/ 3857077 h 4052991"/>
              <a:gd name="connsiteX9" fmla="*/ 483326 w 3261188"/>
              <a:gd name="connsiteY9" fmla="*/ 3860333 h 4052991"/>
              <a:gd name="connsiteX10" fmla="*/ 391886 w 3261188"/>
              <a:gd name="connsiteY10" fmla="*/ 3768893 h 4052991"/>
              <a:gd name="connsiteX0" fmla="*/ 8535 w 2877837"/>
              <a:gd name="connsiteY0" fmla="*/ 3768893 h 4052991"/>
              <a:gd name="connsiteX1" fmla="*/ 8535 w 2877837"/>
              <a:gd name="connsiteY1" fmla="*/ 41139 h 4052991"/>
              <a:gd name="connsiteX2" fmla="*/ 49042 w 2877837"/>
              <a:gd name="connsiteY2" fmla="*/ 33587 h 4052991"/>
              <a:gd name="connsiteX3" fmla="*/ 508295 w 2877837"/>
              <a:gd name="connsiteY3" fmla="*/ 669 h 4052991"/>
              <a:gd name="connsiteX4" fmla="*/ 2443786 w 2877837"/>
              <a:gd name="connsiteY4" fmla="*/ 340027 h 4052991"/>
              <a:gd name="connsiteX5" fmla="*/ 1684477 w 2877837"/>
              <a:gd name="connsiteY5" fmla="*/ 2776956 h 4052991"/>
              <a:gd name="connsiteX6" fmla="*/ 414094 w 2877837"/>
              <a:gd name="connsiteY6" fmla="*/ 4002716 h 4052991"/>
              <a:gd name="connsiteX7" fmla="*/ 118430 w 2877837"/>
              <a:gd name="connsiteY7" fmla="*/ 3857077 h 4052991"/>
              <a:gd name="connsiteX8" fmla="*/ 99975 w 2877837"/>
              <a:gd name="connsiteY8" fmla="*/ 3860333 h 4052991"/>
              <a:gd name="connsiteX9" fmla="*/ 8535 w 2877837"/>
              <a:gd name="connsiteY9" fmla="*/ 3768893 h 4052991"/>
              <a:gd name="connsiteX0" fmla="*/ 757645 w 3626947"/>
              <a:gd name="connsiteY0" fmla="*/ 3768893 h 4052991"/>
              <a:gd name="connsiteX1" fmla="*/ 0 w 3626947"/>
              <a:gd name="connsiteY1" fmla="*/ 1755885 h 4052991"/>
              <a:gd name="connsiteX2" fmla="*/ 757645 w 3626947"/>
              <a:gd name="connsiteY2" fmla="*/ 41139 h 4052991"/>
              <a:gd name="connsiteX3" fmla="*/ 798152 w 3626947"/>
              <a:gd name="connsiteY3" fmla="*/ 33587 h 4052991"/>
              <a:gd name="connsiteX4" fmla="*/ 1257405 w 3626947"/>
              <a:gd name="connsiteY4" fmla="*/ 669 h 4052991"/>
              <a:gd name="connsiteX5" fmla="*/ 3192896 w 3626947"/>
              <a:gd name="connsiteY5" fmla="*/ 340027 h 4052991"/>
              <a:gd name="connsiteX6" fmla="*/ 2433587 w 3626947"/>
              <a:gd name="connsiteY6" fmla="*/ 2776956 h 4052991"/>
              <a:gd name="connsiteX7" fmla="*/ 1163204 w 3626947"/>
              <a:gd name="connsiteY7" fmla="*/ 4002716 h 4052991"/>
              <a:gd name="connsiteX8" fmla="*/ 867540 w 3626947"/>
              <a:gd name="connsiteY8" fmla="*/ 3857077 h 4052991"/>
              <a:gd name="connsiteX9" fmla="*/ 849085 w 3626947"/>
              <a:gd name="connsiteY9" fmla="*/ 3860333 h 4052991"/>
              <a:gd name="connsiteX10" fmla="*/ 757645 w 3626947"/>
              <a:gd name="connsiteY10" fmla="*/ 3768893 h 4052991"/>
              <a:gd name="connsiteX0" fmla="*/ 0 w 3626947"/>
              <a:gd name="connsiteY0" fmla="*/ 1755885 h 4052991"/>
              <a:gd name="connsiteX1" fmla="*/ 757645 w 3626947"/>
              <a:gd name="connsiteY1" fmla="*/ 41139 h 4052991"/>
              <a:gd name="connsiteX2" fmla="*/ 798152 w 3626947"/>
              <a:gd name="connsiteY2" fmla="*/ 33587 h 4052991"/>
              <a:gd name="connsiteX3" fmla="*/ 1257405 w 3626947"/>
              <a:gd name="connsiteY3" fmla="*/ 669 h 4052991"/>
              <a:gd name="connsiteX4" fmla="*/ 3192896 w 3626947"/>
              <a:gd name="connsiteY4" fmla="*/ 340027 h 4052991"/>
              <a:gd name="connsiteX5" fmla="*/ 2433587 w 3626947"/>
              <a:gd name="connsiteY5" fmla="*/ 2776956 h 4052991"/>
              <a:gd name="connsiteX6" fmla="*/ 1163204 w 3626947"/>
              <a:gd name="connsiteY6" fmla="*/ 4002716 h 4052991"/>
              <a:gd name="connsiteX7" fmla="*/ 867540 w 3626947"/>
              <a:gd name="connsiteY7" fmla="*/ 3857077 h 4052991"/>
              <a:gd name="connsiteX8" fmla="*/ 849085 w 3626947"/>
              <a:gd name="connsiteY8" fmla="*/ 3860333 h 4052991"/>
              <a:gd name="connsiteX9" fmla="*/ 757645 w 3626947"/>
              <a:gd name="connsiteY9" fmla="*/ 3768893 h 4052991"/>
              <a:gd name="connsiteX10" fmla="*/ 91440 w 3626947"/>
              <a:gd name="connsiteY10" fmla="*/ 1847325 h 4052991"/>
              <a:gd name="connsiteX0" fmla="*/ 0 w 3626947"/>
              <a:gd name="connsiteY0" fmla="*/ 1755885 h 4052991"/>
              <a:gd name="connsiteX1" fmla="*/ 757645 w 3626947"/>
              <a:gd name="connsiteY1" fmla="*/ 41139 h 4052991"/>
              <a:gd name="connsiteX2" fmla="*/ 798152 w 3626947"/>
              <a:gd name="connsiteY2" fmla="*/ 33587 h 4052991"/>
              <a:gd name="connsiteX3" fmla="*/ 1257405 w 3626947"/>
              <a:gd name="connsiteY3" fmla="*/ 669 h 4052991"/>
              <a:gd name="connsiteX4" fmla="*/ 3192896 w 3626947"/>
              <a:gd name="connsiteY4" fmla="*/ 340027 h 4052991"/>
              <a:gd name="connsiteX5" fmla="*/ 2433587 w 3626947"/>
              <a:gd name="connsiteY5" fmla="*/ 2776956 h 4052991"/>
              <a:gd name="connsiteX6" fmla="*/ 1163204 w 3626947"/>
              <a:gd name="connsiteY6" fmla="*/ 4002716 h 4052991"/>
              <a:gd name="connsiteX7" fmla="*/ 867540 w 3626947"/>
              <a:gd name="connsiteY7" fmla="*/ 3857077 h 4052991"/>
              <a:gd name="connsiteX8" fmla="*/ 849085 w 3626947"/>
              <a:gd name="connsiteY8" fmla="*/ 3860333 h 4052991"/>
              <a:gd name="connsiteX9" fmla="*/ 757645 w 3626947"/>
              <a:gd name="connsiteY9" fmla="*/ 3768893 h 4052991"/>
              <a:gd name="connsiteX0" fmla="*/ 0 w 2869302"/>
              <a:gd name="connsiteY0" fmla="*/ 41139 h 4052991"/>
              <a:gd name="connsiteX1" fmla="*/ 40507 w 2869302"/>
              <a:gd name="connsiteY1" fmla="*/ 33587 h 4052991"/>
              <a:gd name="connsiteX2" fmla="*/ 499760 w 2869302"/>
              <a:gd name="connsiteY2" fmla="*/ 669 h 4052991"/>
              <a:gd name="connsiteX3" fmla="*/ 2435251 w 2869302"/>
              <a:gd name="connsiteY3" fmla="*/ 340027 h 4052991"/>
              <a:gd name="connsiteX4" fmla="*/ 1675942 w 2869302"/>
              <a:gd name="connsiteY4" fmla="*/ 2776956 h 4052991"/>
              <a:gd name="connsiteX5" fmla="*/ 405559 w 2869302"/>
              <a:gd name="connsiteY5" fmla="*/ 4002716 h 4052991"/>
              <a:gd name="connsiteX6" fmla="*/ 109895 w 2869302"/>
              <a:gd name="connsiteY6" fmla="*/ 3857077 h 4052991"/>
              <a:gd name="connsiteX7" fmla="*/ 91440 w 2869302"/>
              <a:gd name="connsiteY7" fmla="*/ 3860333 h 4052991"/>
              <a:gd name="connsiteX8" fmla="*/ 0 w 2869302"/>
              <a:gd name="connsiteY8" fmla="*/ 3768893 h 405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9302" h="4052991">
                <a:moveTo>
                  <a:pt x="0" y="41139"/>
                </a:moveTo>
                <a:lnTo>
                  <a:pt x="40507" y="33587"/>
                </a:lnTo>
                <a:cubicBezTo>
                  <a:pt x="195654" y="13523"/>
                  <a:pt x="349433" y="3262"/>
                  <a:pt x="499760" y="669"/>
                </a:cubicBezTo>
                <a:cubicBezTo>
                  <a:pt x="1552052" y="-17486"/>
                  <a:pt x="2435251" y="340027"/>
                  <a:pt x="2435251" y="340027"/>
                </a:cubicBezTo>
                <a:cubicBezTo>
                  <a:pt x="3588817" y="879946"/>
                  <a:pt x="2128607" y="1638750"/>
                  <a:pt x="1675942" y="2776956"/>
                </a:cubicBezTo>
                <a:cubicBezTo>
                  <a:pt x="1442308" y="3346059"/>
                  <a:pt x="1310889" y="4279971"/>
                  <a:pt x="405559" y="4002716"/>
                </a:cubicBezTo>
                <a:cubicBezTo>
                  <a:pt x="297869" y="3969883"/>
                  <a:pt x="199532" y="3919722"/>
                  <a:pt x="109895" y="3857077"/>
                </a:cubicBezTo>
                <a:cubicBezTo>
                  <a:pt x="73263" y="3827682"/>
                  <a:pt x="91440" y="3860333"/>
                  <a:pt x="91440" y="3860333"/>
                </a:cubicBezTo>
                <a:lnTo>
                  <a:pt x="0" y="3768893"/>
                </a:lnTo>
              </a:path>
            </a:pathLst>
          </a:custGeom>
          <a:noFill/>
          <a:ln w="38100" cap="rnd"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4E376C-742C-4229-8E88-60AC09017F2C}"/>
              </a:ext>
            </a:extLst>
          </p:cNvPr>
          <p:cNvSpPr>
            <a:spLocks/>
          </p:cNvSpPr>
          <p:nvPr/>
        </p:nvSpPr>
        <p:spPr bwMode="auto">
          <a:xfrm>
            <a:off x="1" y="548680"/>
            <a:ext cx="3189967" cy="3818152"/>
          </a:xfrm>
          <a:custGeom>
            <a:avLst/>
            <a:gdLst>
              <a:gd name="connsiteX0" fmla="*/ 845231 w 3189967"/>
              <a:gd name="connsiteY0" fmla="*/ 0 h 3818152"/>
              <a:gd name="connsiteX1" fmla="*/ 3152290 w 3189967"/>
              <a:gd name="connsiteY1" fmla="*/ 583919 h 3818152"/>
              <a:gd name="connsiteX2" fmla="*/ 1881947 w 3189967"/>
              <a:gd name="connsiteY2" fmla="*/ 2248088 h 3818152"/>
              <a:gd name="connsiteX3" fmla="*/ 670011 w 3189967"/>
              <a:gd name="connsiteY3" fmla="*/ 3810070 h 3818152"/>
              <a:gd name="connsiteX4" fmla="*/ 67237 w 3189967"/>
              <a:gd name="connsiteY4" fmla="*/ 3588820 h 3818152"/>
              <a:gd name="connsiteX5" fmla="*/ 0 w 3189967"/>
              <a:gd name="connsiteY5" fmla="*/ 3513939 h 3818152"/>
              <a:gd name="connsiteX6" fmla="*/ 0 w 3189967"/>
              <a:gd name="connsiteY6" fmla="*/ 166759 h 3818152"/>
              <a:gd name="connsiteX7" fmla="*/ 126300 w 3189967"/>
              <a:gd name="connsiteY7" fmla="*/ 111816 h 3818152"/>
              <a:gd name="connsiteX8" fmla="*/ 845231 w 3189967"/>
              <a:gd name="connsiteY8" fmla="*/ 0 h 3818152"/>
              <a:gd name="connsiteX0" fmla="*/ 0 w 3189967"/>
              <a:gd name="connsiteY0" fmla="*/ 3513939 h 3818152"/>
              <a:gd name="connsiteX1" fmla="*/ 0 w 3189967"/>
              <a:gd name="connsiteY1" fmla="*/ 166759 h 3818152"/>
              <a:gd name="connsiteX2" fmla="*/ 126300 w 3189967"/>
              <a:gd name="connsiteY2" fmla="*/ 111816 h 3818152"/>
              <a:gd name="connsiteX3" fmla="*/ 845231 w 3189967"/>
              <a:gd name="connsiteY3" fmla="*/ 0 h 3818152"/>
              <a:gd name="connsiteX4" fmla="*/ 3152290 w 3189967"/>
              <a:gd name="connsiteY4" fmla="*/ 583919 h 3818152"/>
              <a:gd name="connsiteX5" fmla="*/ 1881947 w 3189967"/>
              <a:gd name="connsiteY5" fmla="*/ 2248088 h 3818152"/>
              <a:gd name="connsiteX6" fmla="*/ 670011 w 3189967"/>
              <a:gd name="connsiteY6" fmla="*/ 3810070 h 3818152"/>
              <a:gd name="connsiteX7" fmla="*/ 67237 w 3189967"/>
              <a:gd name="connsiteY7" fmla="*/ 3588820 h 3818152"/>
              <a:gd name="connsiteX8" fmla="*/ 91440 w 3189967"/>
              <a:gd name="connsiteY8" fmla="*/ 3605379 h 3818152"/>
              <a:gd name="connsiteX0" fmla="*/ 1 w 3189968"/>
              <a:gd name="connsiteY0" fmla="*/ 3513939 h 3818152"/>
              <a:gd name="connsiteX1" fmla="*/ 0 w 3189968"/>
              <a:gd name="connsiteY1" fmla="*/ 1410749 h 3818152"/>
              <a:gd name="connsiteX2" fmla="*/ 1 w 3189968"/>
              <a:gd name="connsiteY2" fmla="*/ 166759 h 3818152"/>
              <a:gd name="connsiteX3" fmla="*/ 126301 w 3189968"/>
              <a:gd name="connsiteY3" fmla="*/ 111816 h 3818152"/>
              <a:gd name="connsiteX4" fmla="*/ 845232 w 3189968"/>
              <a:gd name="connsiteY4" fmla="*/ 0 h 3818152"/>
              <a:gd name="connsiteX5" fmla="*/ 3152291 w 3189968"/>
              <a:gd name="connsiteY5" fmla="*/ 583919 h 3818152"/>
              <a:gd name="connsiteX6" fmla="*/ 1881948 w 3189968"/>
              <a:gd name="connsiteY6" fmla="*/ 2248088 h 3818152"/>
              <a:gd name="connsiteX7" fmla="*/ 670012 w 3189968"/>
              <a:gd name="connsiteY7" fmla="*/ 3810070 h 3818152"/>
              <a:gd name="connsiteX8" fmla="*/ 67238 w 3189968"/>
              <a:gd name="connsiteY8" fmla="*/ 3588820 h 3818152"/>
              <a:gd name="connsiteX9" fmla="*/ 91441 w 3189968"/>
              <a:gd name="connsiteY9" fmla="*/ 3605379 h 3818152"/>
              <a:gd name="connsiteX0" fmla="*/ 496390 w 3686357"/>
              <a:gd name="connsiteY0" fmla="*/ 3513939 h 3818152"/>
              <a:gd name="connsiteX1" fmla="*/ 0 w 3686357"/>
              <a:gd name="connsiteY1" fmla="*/ 1436875 h 3818152"/>
              <a:gd name="connsiteX2" fmla="*/ 496390 w 3686357"/>
              <a:gd name="connsiteY2" fmla="*/ 166759 h 3818152"/>
              <a:gd name="connsiteX3" fmla="*/ 622690 w 3686357"/>
              <a:gd name="connsiteY3" fmla="*/ 111816 h 3818152"/>
              <a:gd name="connsiteX4" fmla="*/ 1341621 w 3686357"/>
              <a:gd name="connsiteY4" fmla="*/ 0 h 3818152"/>
              <a:gd name="connsiteX5" fmla="*/ 3648680 w 3686357"/>
              <a:gd name="connsiteY5" fmla="*/ 583919 h 3818152"/>
              <a:gd name="connsiteX6" fmla="*/ 2378337 w 3686357"/>
              <a:gd name="connsiteY6" fmla="*/ 2248088 h 3818152"/>
              <a:gd name="connsiteX7" fmla="*/ 1166401 w 3686357"/>
              <a:gd name="connsiteY7" fmla="*/ 3810070 h 3818152"/>
              <a:gd name="connsiteX8" fmla="*/ 563627 w 3686357"/>
              <a:gd name="connsiteY8" fmla="*/ 3588820 h 3818152"/>
              <a:gd name="connsiteX9" fmla="*/ 587830 w 3686357"/>
              <a:gd name="connsiteY9" fmla="*/ 3605379 h 3818152"/>
              <a:gd name="connsiteX0" fmla="*/ 496390 w 3686357"/>
              <a:gd name="connsiteY0" fmla="*/ 3513939 h 3818152"/>
              <a:gd name="connsiteX1" fmla="*/ 0 w 3686357"/>
              <a:gd name="connsiteY1" fmla="*/ 1436875 h 3818152"/>
              <a:gd name="connsiteX2" fmla="*/ 496390 w 3686357"/>
              <a:gd name="connsiteY2" fmla="*/ 166759 h 3818152"/>
              <a:gd name="connsiteX3" fmla="*/ 622690 w 3686357"/>
              <a:gd name="connsiteY3" fmla="*/ 111816 h 3818152"/>
              <a:gd name="connsiteX4" fmla="*/ 1341621 w 3686357"/>
              <a:gd name="connsiteY4" fmla="*/ 0 h 3818152"/>
              <a:gd name="connsiteX5" fmla="*/ 3648680 w 3686357"/>
              <a:gd name="connsiteY5" fmla="*/ 583919 h 3818152"/>
              <a:gd name="connsiteX6" fmla="*/ 2378337 w 3686357"/>
              <a:gd name="connsiteY6" fmla="*/ 2248088 h 3818152"/>
              <a:gd name="connsiteX7" fmla="*/ 1166401 w 3686357"/>
              <a:gd name="connsiteY7" fmla="*/ 3810070 h 3818152"/>
              <a:gd name="connsiteX8" fmla="*/ 563627 w 3686357"/>
              <a:gd name="connsiteY8" fmla="*/ 3588820 h 3818152"/>
              <a:gd name="connsiteX9" fmla="*/ 587830 w 3686357"/>
              <a:gd name="connsiteY9" fmla="*/ 3605379 h 3818152"/>
              <a:gd name="connsiteX10" fmla="*/ 496390 w 3686357"/>
              <a:gd name="connsiteY10" fmla="*/ 3513939 h 3818152"/>
              <a:gd name="connsiteX0" fmla="*/ 13695 w 3203662"/>
              <a:gd name="connsiteY0" fmla="*/ 3513939 h 3818152"/>
              <a:gd name="connsiteX1" fmla="*/ 13695 w 3203662"/>
              <a:gd name="connsiteY1" fmla="*/ 166759 h 3818152"/>
              <a:gd name="connsiteX2" fmla="*/ 139995 w 3203662"/>
              <a:gd name="connsiteY2" fmla="*/ 111816 h 3818152"/>
              <a:gd name="connsiteX3" fmla="*/ 858926 w 3203662"/>
              <a:gd name="connsiteY3" fmla="*/ 0 h 3818152"/>
              <a:gd name="connsiteX4" fmla="*/ 3165985 w 3203662"/>
              <a:gd name="connsiteY4" fmla="*/ 583919 h 3818152"/>
              <a:gd name="connsiteX5" fmla="*/ 1895642 w 3203662"/>
              <a:gd name="connsiteY5" fmla="*/ 2248088 h 3818152"/>
              <a:gd name="connsiteX6" fmla="*/ 683706 w 3203662"/>
              <a:gd name="connsiteY6" fmla="*/ 3810070 h 3818152"/>
              <a:gd name="connsiteX7" fmla="*/ 80932 w 3203662"/>
              <a:gd name="connsiteY7" fmla="*/ 3588820 h 3818152"/>
              <a:gd name="connsiteX8" fmla="*/ 105135 w 3203662"/>
              <a:gd name="connsiteY8" fmla="*/ 3605379 h 3818152"/>
              <a:gd name="connsiteX9" fmla="*/ 13695 w 3203662"/>
              <a:gd name="connsiteY9" fmla="*/ 3513939 h 3818152"/>
              <a:gd name="connsiteX0" fmla="*/ 26127 w 3216094"/>
              <a:gd name="connsiteY0" fmla="*/ 3513939 h 3818152"/>
              <a:gd name="connsiteX1" fmla="*/ 0 w 3216094"/>
              <a:gd name="connsiteY1" fmla="*/ 1541377 h 3818152"/>
              <a:gd name="connsiteX2" fmla="*/ 26127 w 3216094"/>
              <a:gd name="connsiteY2" fmla="*/ 166759 h 3818152"/>
              <a:gd name="connsiteX3" fmla="*/ 152427 w 3216094"/>
              <a:gd name="connsiteY3" fmla="*/ 111816 h 3818152"/>
              <a:gd name="connsiteX4" fmla="*/ 871358 w 3216094"/>
              <a:gd name="connsiteY4" fmla="*/ 0 h 3818152"/>
              <a:gd name="connsiteX5" fmla="*/ 3178417 w 3216094"/>
              <a:gd name="connsiteY5" fmla="*/ 583919 h 3818152"/>
              <a:gd name="connsiteX6" fmla="*/ 1908074 w 3216094"/>
              <a:gd name="connsiteY6" fmla="*/ 2248088 h 3818152"/>
              <a:gd name="connsiteX7" fmla="*/ 696138 w 3216094"/>
              <a:gd name="connsiteY7" fmla="*/ 3810070 h 3818152"/>
              <a:gd name="connsiteX8" fmla="*/ 93364 w 3216094"/>
              <a:gd name="connsiteY8" fmla="*/ 3588820 h 3818152"/>
              <a:gd name="connsiteX9" fmla="*/ 117567 w 3216094"/>
              <a:gd name="connsiteY9" fmla="*/ 3605379 h 3818152"/>
              <a:gd name="connsiteX10" fmla="*/ 26127 w 3216094"/>
              <a:gd name="connsiteY10" fmla="*/ 3513939 h 3818152"/>
              <a:gd name="connsiteX0" fmla="*/ 0 w 3216094"/>
              <a:gd name="connsiteY0" fmla="*/ 1541377 h 3818152"/>
              <a:gd name="connsiteX1" fmla="*/ 26127 w 3216094"/>
              <a:gd name="connsiteY1" fmla="*/ 166759 h 3818152"/>
              <a:gd name="connsiteX2" fmla="*/ 152427 w 3216094"/>
              <a:gd name="connsiteY2" fmla="*/ 111816 h 3818152"/>
              <a:gd name="connsiteX3" fmla="*/ 871358 w 3216094"/>
              <a:gd name="connsiteY3" fmla="*/ 0 h 3818152"/>
              <a:gd name="connsiteX4" fmla="*/ 3178417 w 3216094"/>
              <a:gd name="connsiteY4" fmla="*/ 583919 h 3818152"/>
              <a:gd name="connsiteX5" fmla="*/ 1908074 w 3216094"/>
              <a:gd name="connsiteY5" fmla="*/ 2248088 h 3818152"/>
              <a:gd name="connsiteX6" fmla="*/ 696138 w 3216094"/>
              <a:gd name="connsiteY6" fmla="*/ 3810070 h 3818152"/>
              <a:gd name="connsiteX7" fmla="*/ 93364 w 3216094"/>
              <a:gd name="connsiteY7" fmla="*/ 3588820 h 3818152"/>
              <a:gd name="connsiteX8" fmla="*/ 117567 w 3216094"/>
              <a:gd name="connsiteY8" fmla="*/ 3605379 h 3818152"/>
              <a:gd name="connsiteX9" fmla="*/ 26127 w 3216094"/>
              <a:gd name="connsiteY9" fmla="*/ 3513939 h 3818152"/>
              <a:gd name="connsiteX10" fmla="*/ 91440 w 3216094"/>
              <a:gd name="connsiteY10" fmla="*/ 1632817 h 3818152"/>
              <a:gd name="connsiteX0" fmla="*/ 0 w 3216094"/>
              <a:gd name="connsiteY0" fmla="*/ 1541377 h 3818152"/>
              <a:gd name="connsiteX1" fmla="*/ 26127 w 3216094"/>
              <a:gd name="connsiteY1" fmla="*/ 166759 h 3818152"/>
              <a:gd name="connsiteX2" fmla="*/ 152427 w 3216094"/>
              <a:gd name="connsiteY2" fmla="*/ 111816 h 3818152"/>
              <a:gd name="connsiteX3" fmla="*/ 871358 w 3216094"/>
              <a:gd name="connsiteY3" fmla="*/ 0 h 3818152"/>
              <a:gd name="connsiteX4" fmla="*/ 3178417 w 3216094"/>
              <a:gd name="connsiteY4" fmla="*/ 583919 h 3818152"/>
              <a:gd name="connsiteX5" fmla="*/ 1908074 w 3216094"/>
              <a:gd name="connsiteY5" fmla="*/ 2248088 h 3818152"/>
              <a:gd name="connsiteX6" fmla="*/ 696138 w 3216094"/>
              <a:gd name="connsiteY6" fmla="*/ 3810070 h 3818152"/>
              <a:gd name="connsiteX7" fmla="*/ 93364 w 3216094"/>
              <a:gd name="connsiteY7" fmla="*/ 3588820 h 3818152"/>
              <a:gd name="connsiteX8" fmla="*/ 117567 w 3216094"/>
              <a:gd name="connsiteY8" fmla="*/ 3605379 h 3818152"/>
              <a:gd name="connsiteX9" fmla="*/ 26127 w 3216094"/>
              <a:gd name="connsiteY9" fmla="*/ 3513939 h 3818152"/>
              <a:gd name="connsiteX0" fmla="*/ 0 w 3189967"/>
              <a:gd name="connsiteY0" fmla="*/ 166759 h 3818152"/>
              <a:gd name="connsiteX1" fmla="*/ 126300 w 3189967"/>
              <a:gd name="connsiteY1" fmla="*/ 111816 h 3818152"/>
              <a:gd name="connsiteX2" fmla="*/ 845231 w 3189967"/>
              <a:gd name="connsiteY2" fmla="*/ 0 h 3818152"/>
              <a:gd name="connsiteX3" fmla="*/ 3152290 w 3189967"/>
              <a:gd name="connsiteY3" fmla="*/ 583919 h 3818152"/>
              <a:gd name="connsiteX4" fmla="*/ 1881947 w 3189967"/>
              <a:gd name="connsiteY4" fmla="*/ 2248088 h 3818152"/>
              <a:gd name="connsiteX5" fmla="*/ 670011 w 3189967"/>
              <a:gd name="connsiteY5" fmla="*/ 3810070 h 3818152"/>
              <a:gd name="connsiteX6" fmla="*/ 67237 w 3189967"/>
              <a:gd name="connsiteY6" fmla="*/ 3588820 h 3818152"/>
              <a:gd name="connsiteX7" fmla="*/ 91440 w 3189967"/>
              <a:gd name="connsiteY7" fmla="*/ 3605379 h 3818152"/>
              <a:gd name="connsiteX8" fmla="*/ 0 w 3189967"/>
              <a:gd name="connsiteY8" fmla="*/ 3513939 h 38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9967" h="3818152">
                <a:moveTo>
                  <a:pt x="0" y="166759"/>
                </a:moveTo>
                <a:lnTo>
                  <a:pt x="126300" y="111816"/>
                </a:lnTo>
                <a:cubicBezTo>
                  <a:pt x="318716" y="42596"/>
                  <a:pt x="555023" y="0"/>
                  <a:pt x="845231" y="0"/>
                </a:cubicBezTo>
                <a:cubicBezTo>
                  <a:pt x="2349200" y="0"/>
                  <a:pt x="3006273" y="160578"/>
                  <a:pt x="3152290" y="583919"/>
                </a:cubicBezTo>
                <a:cubicBezTo>
                  <a:pt x="3385916" y="1240828"/>
                  <a:pt x="2480614" y="1561983"/>
                  <a:pt x="1881947" y="2248088"/>
                </a:cubicBezTo>
                <a:cubicBezTo>
                  <a:pt x="1473101" y="2715223"/>
                  <a:pt x="1575313" y="3664091"/>
                  <a:pt x="670011" y="3810070"/>
                </a:cubicBezTo>
                <a:cubicBezTo>
                  <a:pt x="443686" y="3846565"/>
                  <a:pt x="242000" y="3757153"/>
                  <a:pt x="67237" y="3588820"/>
                </a:cubicBezTo>
                <a:cubicBezTo>
                  <a:pt x="44825" y="3563860"/>
                  <a:pt x="91440" y="3605379"/>
                  <a:pt x="91440" y="3605379"/>
                </a:cubicBezTo>
                <a:lnTo>
                  <a:pt x="0" y="3513939"/>
                </a:lnTo>
              </a:path>
            </a:pathLst>
          </a:custGeom>
          <a:noFill/>
          <a:ln w="38100" cap="rnd"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25D1DC6-46F5-4F05-B6A0-93675E0D5586}"/>
              </a:ext>
            </a:extLst>
          </p:cNvPr>
          <p:cNvSpPr>
            <a:spLocks/>
          </p:cNvSpPr>
          <p:nvPr/>
        </p:nvSpPr>
        <p:spPr bwMode="auto">
          <a:xfrm>
            <a:off x="9979995" y="4776414"/>
            <a:ext cx="2208831" cy="2081587"/>
          </a:xfrm>
          <a:custGeom>
            <a:avLst/>
            <a:gdLst>
              <a:gd name="connsiteX0" fmla="*/ 1504758 w 2208831"/>
              <a:gd name="connsiteY0" fmla="*/ 669 h 2081587"/>
              <a:gd name="connsiteX1" fmla="*/ 2150912 w 2208831"/>
              <a:gd name="connsiteY1" fmla="*/ 33534 h 2081587"/>
              <a:gd name="connsiteX2" fmla="*/ 2208831 w 2208831"/>
              <a:gd name="connsiteY2" fmla="*/ 41288 h 2081587"/>
              <a:gd name="connsiteX3" fmla="*/ 2208831 w 2208831"/>
              <a:gd name="connsiteY3" fmla="*/ 2081587 h 2081587"/>
              <a:gd name="connsiteX4" fmla="*/ 178836 w 2208831"/>
              <a:gd name="connsiteY4" fmla="*/ 2081587 h 2081587"/>
              <a:gd name="connsiteX5" fmla="*/ 137951 w 2208831"/>
              <a:gd name="connsiteY5" fmla="*/ 1960409 h 2081587"/>
              <a:gd name="connsiteX6" fmla="*/ 1045505 w 2208831"/>
              <a:gd name="connsiteY6" fmla="*/ 33587 h 2081587"/>
              <a:gd name="connsiteX7" fmla="*/ 1504758 w 2208831"/>
              <a:gd name="connsiteY7" fmla="*/ 669 h 208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8831" h="2081587">
                <a:moveTo>
                  <a:pt x="1504758" y="669"/>
                </a:moveTo>
                <a:cubicBezTo>
                  <a:pt x="1730250" y="-3221"/>
                  <a:pt x="1947976" y="10138"/>
                  <a:pt x="2150912" y="33534"/>
                </a:cubicBezTo>
                <a:lnTo>
                  <a:pt x="2208831" y="41288"/>
                </a:lnTo>
                <a:lnTo>
                  <a:pt x="2208831" y="2081587"/>
                </a:lnTo>
                <a:lnTo>
                  <a:pt x="178836" y="2081587"/>
                </a:lnTo>
                <a:lnTo>
                  <a:pt x="137951" y="1960409"/>
                </a:lnTo>
                <a:cubicBezTo>
                  <a:pt x="-153920" y="1018346"/>
                  <a:pt x="-40526" y="174040"/>
                  <a:pt x="1045505" y="33587"/>
                </a:cubicBezTo>
                <a:cubicBezTo>
                  <a:pt x="1200652" y="13523"/>
                  <a:pt x="1354431" y="3263"/>
                  <a:pt x="1504758" y="669"/>
                </a:cubicBez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975F0AF-3C44-48CD-9E41-E3A438CE6AD7}"/>
              </a:ext>
            </a:extLst>
          </p:cNvPr>
          <p:cNvSpPr>
            <a:spLocks/>
          </p:cNvSpPr>
          <p:nvPr/>
        </p:nvSpPr>
        <p:spPr bwMode="auto">
          <a:xfrm>
            <a:off x="10266661" y="4742729"/>
            <a:ext cx="1922165" cy="2115272"/>
          </a:xfrm>
          <a:custGeom>
            <a:avLst/>
            <a:gdLst>
              <a:gd name="connsiteX0" fmla="*/ 1563563 w 1922165"/>
              <a:gd name="connsiteY0" fmla="*/ 0 h 2115272"/>
              <a:gd name="connsiteX1" fmla="*/ 1835715 w 1922165"/>
              <a:gd name="connsiteY1" fmla="*/ 1907 h 2115272"/>
              <a:gd name="connsiteX2" fmla="*/ 1922165 w 1922165"/>
              <a:gd name="connsiteY2" fmla="*/ 3898 h 2115272"/>
              <a:gd name="connsiteX3" fmla="*/ 1922165 w 1922165"/>
              <a:gd name="connsiteY3" fmla="*/ 2115272 h 2115272"/>
              <a:gd name="connsiteX4" fmla="*/ 101982 w 1922165"/>
              <a:gd name="connsiteY4" fmla="*/ 2115272 h 2115272"/>
              <a:gd name="connsiteX5" fmla="*/ 78302 w 1922165"/>
              <a:gd name="connsiteY5" fmla="*/ 2007677 h 2115272"/>
              <a:gd name="connsiteX6" fmla="*/ 1187 w 1922165"/>
              <a:gd name="connsiteY6" fmla="*/ 1211632 h 2115272"/>
              <a:gd name="connsiteX7" fmla="*/ 1563563 w 1922165"/>
              <a:gd name="connsiteY7" fmla="*/ 0 h 211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2165" h="2115272">
                <a:moveTo>
                  <a:pt x="1563563" y="0"/>
                </a:moveTo>
                <a:cubicBezTo>
                  <a:pt x="1657561" y="0"/>
                  <a:pt x="1748251" y="628"/>
                  <a:pt x="1835715" y="1907"/>
                </a:cubicBezTo>
                <a:lnTo>
                  <a:pt x="1922165" y="3898"/>
                </a:lnTo>
                <a:lnTo>
                  <a:pt x="1922165" y="2115272"/>
                </a:lnTo>
                <a:lnTo>
                  <a:pt x="101982" y="2115272"/>
                </a:lnTo>
                <a:lnTo>
                  <a:pt x="78302" y="2007677"/>
                </a:lnTo>
                <a:cubicBezTo>
                  <a:pt x="20352" y="1711613"/>
                  <a:pt x="-6114" y="1430602"/>
                  <a:pt x="1187" y="1211632"/>
                </a:cubicBezTo>
                <a:cubicBezTo>
                  <a:pt x="1187" y="1211632"/>
                  <a:pt x="15789" y="0"/>
                  <a:pt x="1563563" y="0"/>
                </a:cubicBezTo>
                <a:close/>
              </a:path>
            </a:pathLst>
          </a:custGeom>
          <a:noFill/>
          <a:ln w="38100"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9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30F16FB-4D37-4143-952A-91E46ECF33B9}"/>
              </a:ext>
            </a:extLst>
          </p:cNvPr>
          <p:cNvSpPr/>
          <p:nvPr/>
        </p:nvSpPr>
        <p:spPr>
          <a:xfrm>
            <a:off x="4210833" y="730246"/>
            <a:ext cx="5225552" cy="863600"/>
          </a:xfrm>
          <a:custGeom>
            <a:avLst/>
            <a:gdLst>
              <a:gd name="connsiteX0" fmla="*/ 0 w 5225552"/>
              <a:gd name="connsiteY0" fmla="*/ 0 h 863600"/>
              <a:gd name="connsiteX1" fmla="*/ 4793752 w 5225552"/>
              <a:gd name="connsiteY1" fmla="*/ 0 h 863600"/>
              <a:gd name="connsiteX2" fmla="*/ 5225552 w 5225552"/>
              <a:gd name="connsiteY2" fmla="*/ 431800 h 863600"/>
              <a:gd name="connsiteX3" fmla="*/ 4793752 w 5225552"/>
              <a:gd name="connsiteY3" fmla="*/ 863600 h 863600"/>
              <a:gd name="connsiteX4" fmla="*/ 1235383 w 5225552"/>
              <a:gd name="connsiteY4" fmla="*/ 863600 h 863600"/>
              <a:gd name="connsiteX5" fmla="*/ 1233406 w 5225552"/>
              <a:gd name="connsiteY5" fmla="*/ 859517 h 863600"/>
              <a:gd name="connsiteX6" fmla="*/ 52612 w 5225552"/>
              <a:gd name="connsiteY6" fmla="*/ 16978 h 863600"/>
              <a:gd name="connsiteX7" fmla="*/ 0 w 5225552"/>
              <a:gd name="connsiteY7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5552" h="863600">
                <a:moveTo>
                  <a:pt x="0" y="0"/>
                </a:moveTo>
                <a:lnTo>
                  <a:pt x="4793752" y="0"/>
                </a:lnTo>
                <a:cubicBezTo>
                  <a:pt x="5032229" y="0"/>
                  <a:pt x="5225552" y="193323"/>
                  <a:pt x="5225552" y="431800"/>
                </a:cubicBezTo>
                <a:cubicBezTo>
                  <a:pt x="5225552" y="670277"/>
                  <a:pt x="5032229" y="863600"/>
                  <a:pt x="4793752" y="863600"/>
                </a:cubicBezTo>
                <a:lnTo>
                  <a:pt x="1235383" y="863600"/>
                </a:lnTo>
                <a:lnTo>
                  <a:pt x="1233406" y="859517"/>
                </a:lnTo>
                <a:cubicBezTo>
                  <a:pt x="1030086" y="512280"/>
                  <a:pt x="607922" y="216260"/>
                  <a:pt x="52612" y="1697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94972-0A80-438A-B4DE-B7DD741A9597}"/>
              </a:ext>
            </a:extLst>
          </p:cNvPr>
          <p:cNvSpPr txBox="1"/>
          <p:nvPr/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4" name="Picture Placeholder 13" descr="A person sitting on a couch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651409DB-31DF-4CA7-A2A8-648C18FE0D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896938"/>
            <a:ext cx="5117392" cy="5114363"/>
          </a:xfrm>
          <a:noFill/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F220A90E-8D4B-4972-85BD-757E75A1BA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4332" y="697142"/>
            <a:ext cx="6336704" cy="863947"/>
          </a:xfrm>
        </p:spPr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S</a:t>
            </a:r>
            <a:r>
              <a:rPr lang="en-US" dirty="0" smtClean="0"/>
              <a:t>TATEMENT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AC3C3D5-C4FE-468F-ADC4-AA629F38EB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The goal of our project is to protect data sent from one website to another  using Encryption and Decryption.</a:t>
            </a:r>
            <a:endParaRPr lang="en-IN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AA3D7350-0FC7-4DB0-A6C3-610B921E2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sz="2400" dirty="0" smtClean="0"/>
              <a:t>1:</a:t>
            </a:r>
            <a:endParaRPr lang="en-IN" sz="2400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B640F08-273F-497C-B79F-EA05BEE4C3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The important part of implementation is protecting the information entered in  the main website and hiding the plain text information from third party  websites.</a:t>
            </a:r>
            <a:endParaRPr lang="en-IN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5A9AE3C2-5517-437A-B2A3-5B661B4C35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sz="2400" dirty="0" smtClean="0"/>
              <a:t>2: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1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02EC206-3312-4886-9F08-4605C58233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5747" y="0"/>
            <a:ext cx="6533078" cy="6891338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807E04B-6E69-4758-98DB-30AA409FD4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1844" y="729899"/>
            <a:ext cx="5313283" cy="863947"/>
          </a:xfrm>
        </p:spPr>
        <p:txBody>
          <a:bodyPr/>
          <a:lstStyle/>
          <a:p>
            <a:r>
              <a:rPr lang="en-IN" dirty="0"/>
              <a:t>Model Architecture</a:t>
            </a: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CDFDF8D5-CE96-48CE-BC87-46EC459B95AB}"/>
              </a:ext>
            </a:extLst>
          </p:cNvPr>
          <p:cNvSpPr>
            <a:spLocks/>
          </p:cNvSpPr>
          <p:nvPr/>
        </p:nvSpPr>
        <p:spPr bwMode="auto">
          <a:xfrm>
            <a:off x="100368" y="1916832"/>
            <a:ext cx="1041400" cy="960438"/>
          </a:xfrm>
          <a:custGeom>
            <a:avLst/>
            <a:gdLst>
              <a:gd name="T0" fmla="*/ 249 w 328"/>
              <a:gd name="T1" fmla="*/ 32 h 302"/>
              <a:gd name="T2" fmla="*/ 85 w 328"/>
              <a:gd name="T3" fmla="*/ 11 h 302"/>
              <a:gd name="T4" fmla="*/ 33 w 328"/>
              <a:gd name="T5" fmla="*/ 171 h 302"/>
              <a:gd name="T6" fmla="*/ 110 w 328"/>
              <a:gd name="T7" fmla="*/ 283 h 302"/>
              <a:gd name="T8" fmla="*/ 197 w 328"/>
              <a:gd name="T9" fmla="*/ 199 h 302"/>
              <a:gd name="T10" fmla="*/ 249 w 328"/>
              <a:gd name="T11" fmla="*/ 3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8" h="302">
                <a:moveTo>
                  <a:pt x="249" y="32"/>
                </a:moveTo>
                <a:cubicBezTo>
                  <a:pt x="249" y="32"/>
                  <a:pt x="170" y="0"/>
                  <a:pt x="85" y="11"/>
                </a:cubicBezTo>
                <a:cubicBezTo>
                  <a:pt x="0" y="22"/>
                  <a:pt x="2" y="96"/>
                  <a:pt x="33" y="171"/>
                </a:cubicBezTo>
                <a:cubicBezTo>
                  <a:pt x="33" y="171"/>
                  <a:pt x="51" y="265"/>
                  <a:pt x="110" y="283"/>
                </a:cubicBezTo>
                <a:cubicBezTo>
                  <a:pt x="172" y="302"/>
                  <a:pt x="181" y="238"/>
                  <a:pt x="197" y="199"/>
                </a:cubicBezTo>
                <a:cubicBezTo>
                  <a:pt x="228" y="121"/>
                  <a:pt x="328" y="69"/>
                  <a:pt x="249" y="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1ECDA4-0438-422F-B20F-61E8EE4F33F6}"/>
              </a:ext>
            </a:extLst>
          </p:cNvPr>
          <p:cNvGrpSpPr/>
          <p:nvPr/>
        </p:nvGrpSpPr>
        <p:grpSpPr>
          <a:xfrm>
            <a:off x="1727997" y="3658857"/>
            <a:ext cx="258672" cy="262610"/>
            <a:chOff x="-4471988" y="195263"/>
            <a:chExt cx="4900613" cy="4975226"/>
          </a:xfrm>
          <a:solidFill>
            <a:schemeClr val="bg1"/>
          </a:solidFill>
        </p:grpSpPr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8E330A7C-420A-45DF-9DE4-D900EB70C1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317501"/>
              <a:ext cx="492125" cy="935038"/>
            </a:xfrm>
            <a:custGeom>
              <a:avLst/>
              <a:gdLst>
                <a:gd name="T0" fmla="*/ 0 w 310"/>
                <a:gd name="T1" fmla="*/ 42 h 589"/>
                <a:gd name="T2" fmla="*/ 191 w 310"/>
                <a:gd name="T3" fmla="*/ 0 h 589"/>
                <a:gd name="T4" fmla="*/ 310 w 310"/>
                <a:gd name="T5" fmla="*/ 547 h 589"/>
                <a:gd name="T6" fmla="*/ 119 w 310"/>
                <a:gd name="T7" fmla="*/ 589 h 589"/>
                <a:gd name="T8" fmla="*/ 0 w 310"/>
                <a:gd name="T9" fmla="*/ 42 h 589"/>
                <a:gd name="T10" fmla="*/ 0 w 310"/>
                <a:gd name="T11" fmla="*/ 42 h 589"/>
                <a:gd name="T12" fmla="*/ 0 w 310"/>
                <a:gd name="T13" fmla="*/ 42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89">
                  <a:moveTo>
                    <a:pt x="0" y="42"/>
                  </a:moveTo>
                  <a:lnTo>
                    <a:pt x="191" y="0"/>
                  </a:lnTo>
                  <a:lnTo>
                    <a:pt x="310" y="547"/>
                  </a:lnTo>
                  <a:lnTo>
                    <a:pt x="119" y="589"/>
                  </a:lnTo>
                  <a:lnTo>
                    <a:pt x="0" y="42"/>
                  </a:lnTo>
                  <a:close/>
                  <a:moveTo>
                    <a:pt x="0" y="42"/>
                  </a:move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70A3A3F-D318-413B-AD33-79742614D682}"/>
                </a:ext>
              </a:extLst>
            </p:cNvPr>
            <p:cNvGrpSpPr/>
            <p:nvPr/>
          </p:nvGrpSpPr>
          <p:grpSpPr>
            <a:xfrm>
              <a:off x="-4471988" y="195263"/>
              <a:ext cx="4900613" cy="4975226"/>
              <a:chOff x="-4471988" y="195263"/>
              <a:chExt cx="4900613" cy="4975226"/>
            </a:xfrm>
            <a:grpFill/>
          </p:grpSpPr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60B7A2FE-962A-4483-9A90-ECAAA13D4D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471988" y="317501"/>
                <a:ext cx="1323975" cy="4732338"/>
              </a:xfrm>
              <a:custGeom>
                <a:avLst/>
                <a:gdLst>
                  <a:gd name="T0" fmla="*/ 191 w 834"/>
                  <a:gd name="T1" fmla="*/ 2981 h 2981"/>
                  <a:gd name="T2" fmla="*/ 0 w 834"/>
                  <a:gd name="T3" fmla="*/ 2939 h 2981"/>
                  <a:gd name="T4" fmla="*/ 643 w 834"/>
                  <a:gd name="T5" fmla="*/ 0 h 2981"/>
                  <a:gd name="T6" fmla="*/ 834 w 834"/>
                  <a:gd name="T7" fmla="*/ 42 h 2981"/>
                  <a:gd name="T8" fmla="*/ 191 w 834"/>
                  <a:gd name="T9" fmla="*/ 2981 h 2981"/>
                  <a:gd name="T10" fmla="*/ 191 w 834"/>
                  <a:gd name="T11" fmla="*/ 2981 h 2981"/>
                  <a:gd name="T12" fmla="*/ 191 w 834"/>
                  <a:gd name="T13" fmla="*/ 2981 h 2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4" h="2981">
                    <a:moveTo>
                      <a:pt x="191" y="2981"/>
                    </a:moveTo>
                    <a:lnTo>
                      <a:pt x="0" y="2939"/>
                    </a:lnTo>
                    <a:lnTo>
                      <a:pt x="643" y="0"/>
                    </a:lnTo>
                    <a:lnTo>
                      <a:pt x="834" y="42"/>
                    </a:lnTo>
                    <a:lnTo>
                      <a:pt x="191" y="2981"/>
                    </a:lnTo>
                    <a:close/>
                    <a:moveTo>
                      <a:pt x="191" y="2981"/>
                    </a:moveTo>
                    <a:lnTo>
                      <a:pt x="191" y="29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C3EAF77F-7B61-485C-8116-D9E477FA5B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3063" y="2705101"/>
                <a:ext cx="801688" cy="2344738"/>
              </a:xfrm>
              <a:custGeom>
                <a:avLst/>
                <a:gdLst>
                  <a:gd name="T0" fmla="*/ 0 w 505"/>
                  <a:gd name="T1" fmla="*/ 42 h 1477"/>
                  <a:gd name="T2" fmla="*/ 191 w 505"/>
                  <a:gd name="T3" fmla="*/ 0 h 1477"/>
                  <a:gd name="T4" fmla="*/ 505 w 505"/>
                  <a:gd name="T5" fmla="*/ 1435 h 1477"/>
                  <a:gd name="T6" fmla="*/ 314 w 505"/>
                  <a:gd name="T7" fmla="*/ 1477 h 1477"/>
                  <a:gd name="T8" fmla="*/ 0 w 505"/>
                  <a:gd name="T9" fmla="*/ 42 h 1477"/>
                  <a:gd name="T10" fmla="*/ 0 w 505"/>
                  <a:gd name="T11" fmla="*/ 42 h 1477"/>
                  <a:gd name="T12" fmla="*/ 0 w 505"/>
                  <a:gd name="T13" fmla="*/ 42 h 1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5" h="1477">
                    <a:moveTo>
                      <a:pt x="0" y="42"/>
                    </a:moveTo>
                    <a:lnTo>
                      <a:pt x="191" y="0"/>
                    </a:lnTo>
                    <a:lnTo>
                      <a:pt x="505" y="1435"/>
                    </a:lnTo>
                    <a:lnTo>
                      <a:pt x="314" y="1477"/>
                    </a:lnTo>
                    <a:lnTo>
                      <a:pt x="0" y="42"/>
                    </a:lnTo>
                    <a:close/>
                    <a:moveTo>
                      <a:pt x="0" y="42"/>
                    </a:moveTo>
                    <a:lnTo>
                      <a:pt x="0" y="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CE477484-679A-46D8-9E09-87FCA6F990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39763" y="1489076"/>
                <a:ext cx="369888" cy="371475"/>
              </a:xfrm>
              <a:custGeom>
                <a:avLst/>
                <a:gdLst>
                  <a:gd name="T0" fmla="*/ 0 w 233"/>
                  <a:gd name="T1" fmla="*/ 42 h 234"/>
                  <a:gd name="T2" fmla="*/ 191 w 233"/>
                  <a:gd name="T3" fmla="*/ 0 h 234"/>
                  <a:gd name="T4" fmla="*/ 233 w 233"/>
                  <a:gd name="T5" fmla="*/ 192 h 234"/>
                  <a:gd name="T6" fmla="*/ 42 w 233"/>
                  <a:gd name="T7" fmla="*/ 234 h 234"/>
                  <a:gd name="T8" fmla="*/ 0 w 233"/>
                  <a:gd name="T9" fmla="*/ 42 h 234"/>
                  <a:gd name="T10" fmla="*/ 0 w 233"/>
                  <a:gd name="T11" fmla="*/ 42 h 234"/>
                  <a:gd name="T12" fmla="*/ 0 w 233"/>
                  <a:gd name="T13" fmla="*/ 42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" h="234">
                    <a:moveTo>
                      <a:pt x="0" y="42"/>
                    </a:moveTo>
                    <a:lnTo>
                      <a:pt x="191" y="0"/>
                    </a:lnTo>
                    <a:lnTo>
                      <a:pt x="233" y="192"/>
                    </a:lnTo>
                    <a:lnTo>
                      <a:pt x="42" y="234"/>
                    </a:lnTo>
                    <a:lnTo>
                      <a:pt x="0" y="42"/>
                    </a:lnTo>
                    <a:close/>
                    <a:moveTo>
                      <a:pt x="0" y="42"/>
                    </a:moveTo>
                    <a:lnTo>
                      <a:pt x="0" y="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98CC8FFB-2045-4B8B-9A5D-B30634F227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2097088"/>
                <a:ext cx="369888" cy="369888"/>
              </a:xfrm>
              <a:custGeom>
                <a:avLst/>
                <a:gdLst>
                  <a:gd name="T0" fmla="*/ 0 w 233"/>
                  <a:gd name="T1" fmla="*/ 42 h 233"/>
                  <a:gd name="T2" fmla="*/ 191 w 233"/>
                  <a:gd name="T3" fmla="*/ 0 h 233"/>
                  <a:gd name="T4" fmla="*/ 233 w 233"/>
                  <a:gd name="T5" fmla="*/ 191 h 233"/>
                  <a:gd name="T6" fmla="*/ 42 w 233"/>
                  <a:gd name="T7" fmla="*/ 233 h 233"/>
                  <a:gd name="T8" fmla="*/ 0 w 233"/>
                  <a:gd name="T9" fmla="*/ 42 h 233"/>
                  <a:gd name="T10" fmla="*/ 0 w 233"/>
                  <a:gd name="T11" fmla="*/ 42 h 233"/>
                  <a:gd name="T12" fmla="*/ 0 w 233"/>
                  <a:gd name="T13" fmla="*/ 4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" h="233">
                    <a:moveTo>
                      <a:pt x="0" y="42"/>
                    </a:moveTo>
                    <a:lnTo>
                      <a:pt x="191" y="0"/>
                    </a:lnTo>
                    <a:lnTo>
                      <a:pt x="233" y="191"/>
                    </a:lnTo>
                    <a:lnTo>
                      <a:pt x="42" y="233"/>
                    </a:lnTo>
                    <a:lnTo>
                      <a:pt x="0" y="42"/>
                    </a:lnTo>
                    <a:close/>
                    <a:moveTo>
                      <a:pt x="0" y="42"/>
                    </a:moveTo>
                    <a:lnTo>
                      <a:pt x="0" y="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49921DA0-2CAF-4C58-BE57-6B2DF0EE62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895350" y="317501"/>
                <a:ext cx="492125" cy="935038"/>
              </a:xfrm>
              <a:custGeom>
                <a:avLst/>
                <a:gdLst>
                  <a:gd name="T0" fmla="*/ 0 w 310"/>
                  <a:gd name="T1" fmla="*/ 42 h 589"/>
                  <a:gd name="T2" fmla="*/ 191 w 310"/>
                  <a:gd name="T3" fmla="*/ 0 h 589"/>
                  <a:gd name="T4" fmla="*/ 310 w 310"/>
                  <a:gd name="T5" fmla="*/ 547 h 589"/>
                  <a:gd name="T6" fmla="*/ 119 w 310"/>
                  <a:gd name="T7" fmla="*/ 589 h 589"/>
                  <a:gd name="T8" fmla="*/ 0 w 310"/>
                  <a:gd name="T9" fmla="*/ 42 h 589"/>
                  <a:gd name="T10" fmla="*/ 0 w 310"/>
                  <a:gd name="T11" fmla="*/ 42 h 589"/>
                  <a:gd name="T12" fmla="*/ 0 w 310"/>
                  <a:gd name="T13" fmla="*/ 42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89">
                    <a:moveTo>
                      <a:pt x="0" y="42"/>
                    </a:moveTo>
                    <a:lnTo>
                      <a:pt x="191" y="0"/>
                    </a:lnTo>
                    <a:lnTo>
                      <a:pt x="310" y="547"/>
                    </a:lnTo>
                    <a:lnTo>
                      <a:pt x="119" y="589"/>
                    </a:lnTo>
                    <a:lnTo>
                      <a:pt x="0" y="42"/>
                    </a:lnTo>
                    <a:moveTo>
                      <a:pt x="0" y="42"/>
                    </a:moveTo>
                    <a:lnTo>
                      <a:pt x="0" y="42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EC67D4F4-E04F-4213-81A4-B91FAAB0E1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571750" y="195263"/>
                <a:ext cx="1100138" cy="1400175"/>
              </a:xfrm>
              <a:custGeom>
                <a:avLst/>
                <a:gdLst>
                  <a:gd name="T0" fmla="*/ 634 w 693"/>
                  <a:gd name="T1" fmla="*/ 0 h 882"/>
                  <a:gd name="T2" fmla="*/ 60 w 693"/>
                  <a:gd name="T3" fmla="*/ 0 h 882"/>
                  <a:gd name="T4" fmla="*/ 0 w 693"/>
                  <a:gd name="T5" fmla="*/ 882 h 882"/>
                  <a:gd name="T6" fmla="*/ 693 w 693"/>
                  <a:gd name="T7" fmla="*/ 882 h 882"/>
                  <a:gd name="T8" fmla="*/ 634 w 693"/>
                  <a:gd name="T9" fmla="*/ 0 h 882"/>
                  <a:gd name="T10" fmla="*/ 209 w 693"/>
                  <a:gd name="T11" fmla="*/ 685 h 882"/>
                  <a:gd name="T12" fmla="*/ 241 w 693"/>
                  <a:gd name="T13" fmla="*/ 195 h 882"/>
                  <a:gd name="T14" fmla="*/ 450 w 693"/>
                  <a:gd name="T15" fmla="*/ 195 h 882"/>
                  <a:gd name="T16" fmla="*/ 484 w 693"/>
                  <a:gd name="T17" fmla="*/ 685 h 882"/>
                  <a:gd name="T18" fmla="*/ 209 w 693"/>
                  <a:gd name="T19" fmla="*/ 685 h 882"/>
                  <a:gd name="T20" fmla="*/ 209 w 693"/>
                  <a:gd name="T21" fmla="*/ 685 h 882"/>
                  <a:gd name="T22" fmla="*/ 209 w 693"/>
                  <a:gd name="T23" fmla="*/ 685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3" h="882">
                    <a:moveTo>
                      <a:pt x="634" y="0"/>
                    </a:moveTo>
                    <a:lnTo>
                      <a:pt x="60" y="0"/>
                    </a:lnTo>
                    <a:lnTo>
                      <a:pt x="0" y="882"/>
                    </a:lnTo>
                    <a:lnTo>
                      <a:pt x="693" y="882"/>
                    </a:lnTo>
                    <a:lnTo>
                      <a:pt x="634" y="0"/>
                    </a:lnTo>
                    <a:close/>
                    <a:moveTo>
                      <a:pt x="209" y="685"/>
                    </a:moveTo>
                    <a:lnTo>
                      <a:pt x="241" y="195"/>
                    </a:lnTo>
                    <a:lnTo>
                      <a:pt x="450" y="195"/>
                    </a:lnTo>
                    <a:lnTo>
                      <a:pt x="484" y="685"/>
                    </a:lnTo>
                    <a:lnTo>
                      <a:pt x="209" y="685"/>
                    </a:lnTo>
                    <a:close/>
                    <a:moveTo>
                      <a:pt x="209" y="685"/>
                    </a:moveTo>
                    <a:lnTo>
                      <a:pt x="209" y="68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DE4CD425-98B6-4CEF-81B9-06AAB8AB36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686050" y="1905001"/>
                <a:ext cx="1327150" cy="1400175"/>
              </a:xfrm>
              <a:custGeom>
                <a:avLst/>
                <a:gdLst>
                  <a:gd name="T0" fmla="*/ 776 w 836"/>
                  <a:gd name="T1" fmla="*/ 0 h 882"/>
                  <a:gd name="T2" fmla="*/ 59 w 836"/>
                  <a:gd name="T3" fmla="*/ 0 h 882"/>
                  <a:gd name="T4" fmla="*/ 0 w 836"/>
                  <a:gd name="T5" fmla="*/ 882 h 882"/>
                  <a:gd name="T6" fmla="*/ 836 w 836"/>
                  <a:gd name="T7" fmla="*/ 882 h 882"/>
                  <a:gd name="T8" fmla="*/ 776 w 836"/>
                  <a:gd name="T9" fmla="*/ 0 h 882"/>
                  <a:gd name="T10" fmla="*/ 210 w 836"/>
                  <a:gd name="T11" fmla="*/ 687 h 882"/>
                  <a:gd name="T12" fmla="*/ 243 w 836"/>
                  <a:gd name="T13" fmla="*/ 197 h 882"/>
                  <a:gd name="T14" fmla="*/ 595 w 836"/>
                  <a:gd name="T15" fmla="*/ 197 h 882"/>
                  <a:gd name="T16" fmla="*/ 627 w 836"/>
                  <a:gd name="T17" fmla="*/ 687 h 882"/>
                  <a:gd name="T18" fmla="*/ 210 w 836"/>
                  <a:gd name="T19" fmla="*/ 687 h 882"/>
                  <a:gd name="T20" fmla="*/ 210 w 836"/>
                  <a:gd name="T21" fmla="*/ 687 h 882"/>
                  <a:gd name="T22" fmla="*/ 210 w 836"/>
                  <a:gd name="T23" fmla="*/ 687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6" h="882">
                    <a:moveTo>
                      <a:pt x="776" y="0"/>
                    </a:moveTo>
                    <a:lnTo>
                      <a:pt x="59" y="0"/>
                    </a:lnTo>
                    <a:lnTo>
                      <a:pt x="0" y="882"/>
                    </a:lnTo>
                    <a:lnTo>
                      <a:pt x="836" y="882"/>
                    </a:lnTo>
                    <a:lnTo>
                      <a:pt x="776" y="0"/>
                    </a:lnTo>
                    <a:close/>
                    <a:moveTo>
                      <a:pt x="210" y="687"/>
                    </a:moveTo>
                    <a:lnTo>
                      <a:pt x="243" y="197"/>
                    </a:lnTo>
                    <a:lnTo>
                      <a:pt x="595" y="197"/>
                    </a:lnTo>
                    <a:lnTo>
                      <a:pt x="627" y="687"/>
                    </a:lnTo>
                    <a:lnTo>
                      <a:pt x="210" y="687"/>
                    </a:lnTo>
                    <a:close/>
                    <a:moveTo>
                      <a:pt x="210" y="687"/>
                    </a:moveTo>
                    <a:lnTo>
                      <a:pt x="210" y="68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1E0FFA46-0E70-4F8D-B34B-47BD8F723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11463" y="3616326"/>
                <a:ext cx="1576388" cy="1554163"/>
              </a:xfrm>
              <a:custGeom>
                <a:avLst/>
                <a:gdLst>
                  <a:gd name="T0" fmla="*/ 65 w 993"/>
                  <a:gd name="T1" fmla="*/ 0 h 979"/>
                  <a:gd name="T2" fmla="*/ 0 w 993"/>
                  <a:gd name="T3" fmla="*/ 979 h 979"/>
                  <a:gd name="T4" fmla="*/ 993 w 993"/>
                  <a:gd name="T5" fmla="*/ 979 h 979"/>
                  <a:gd name="T6" fmla="*/ 928 w 993"/>
                  <a:gd name="T7" fmla="*/ 0 h 979"/>
                  <a:gd name="T8" fmla="*/ 65 w 993"/>
                  <a:gd name="T9" fmla="*/ 0 h 979"/>
                  <a:gd name="T10" fmla="*/ 211 w 993"/>
                  <a:gd name="T11" fmla="*/ 784 h 979"/>
                  <a:gd name="T12" fmla="*/ 249 w 993"/>
                  <a:gd name="T13" fmla="*/ 197 h 979"/>
                  <a:gd name="T14" fmla="*/ 746 w 993"/>
                  <a:gd name="T15" fmla="*/ 197 h 979"/>
                  <a:gd name="T16" fmla="*/ 785 w 993"/>
                  <a:gd name="T17" fmla="*/ 784 h 979"/>
                  <a:gd name="T18" fmla="*/ 211 w 993"/>
                  <a:gd name="T19" fmla="*/ 784 h 979"/>
                  <a:gd name="T20" fmla="*/ 211 w 993"/>
                  <a:gd name="T21" fmla="*/ 784 h 979"/>
                  <a:gd name="T22" fmla="*/ 211 w 993"/>
                  <a:gd name="T23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3" h="979">
                    <a:moveTo>
                      <a:pt x="65" y="0"/>
                    </a:moveTo>
                    <a:lnTo>
                      <a:pt x="0" y="979"/>
                    </a:lnTo>
                    <a:lnTo>
                      <a:pt x="993" y="979"/>
                    </a:lnTo>
                    <a:lnTo>
                      <a:pt x="928" y="0"/>
                    </a:lnTo>
                    <a:lnTo>
                      <a:pt x="65" y="0"/>
                    </a:lnTo>
                    <a:close/>
                    <a:moveTo>
                      <a:pt x="211" y="784"/>
                    </a:moveTo>
                    <a:lnTo>
                      <a:pt x="249" y="197"/>
                    </a:lnTo>
                    <a:lnTo>
                      <a:pt x="746" y="197"/>
                    </a:lnTo>
                    <a:lnTo>
                      <a:pt x="785" y="784"/>
                    </a:lnTo>
                    <a:lnTo>
                      <a:pt x="211" y="784"/>
                    </a:lnTo>
                    <a:close/>
                    <a:moveTo>
                      <a:pt x="211" y="784"/>
                    </a:moveTo>
                    <a:lnTo>
                      <a:pt x="211" y="7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7DE9C5-D514-4BF5-9CC8-A5A83054A843}"/>
              </a:ext>
            </a:extLst>
          </p:cNvPr>
          <p:cNvGrpSpPr/>
          <p:nvPr/>
        </p:nvGrpSpPr>
        <p:grpSpPr>
          <a:xfrm>
            <a:off x="382633" y="2132051"/>
            <a:ext cx="329784" cy="373256"/>
            <a:chOff x="-6597673" y="74613"/>
            <a:chExt cx="4395788" cy="4975226"/>
          </a:xfrm>
          <a:solidFill>
            <a:schemeClr val="bg1"/>
          </a:solidFill>
        </p:grpSpPr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1E0B1018-3323-43DC-9A02-3C02E29077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799160" y="882651"/>
              <a:ext cx="2789238" cy="4167188"/>
            </a:xfrm>
            <a:custGeom>
              <a:avLst/>
              <a:gdLst>
                <a:gd name="T0" fmla="*/ 461 w 918"/>
                <a:gd name="T1" fmla="*/ 0 h 1372"/>
                <a:gd name="T2" fmla="*/ 114 w 918"/>
                <a:gd name="T3" fmla="*/ 159 h 1372"/>
                <a:gd name="T4" fmla="*/ 162 w 918"/>
                <a:gd name="T5" fmla="*/ 201 h 1372"/>
                <a:gd name="T6" fmla="*/ 461 w 918"/>
                <a:gd name="T7" fmla="*/ 64 h 1372"/>
                <a:gd name="T8" fmla="*/ 854 w 918"/>
                <a:gd name="T9" fmla="*/ 457 h 1372"/>
                <a:gd name="T10" fmla="*/ 625 w 918"/>
                <a:gd name="T11" fmla="*/ 1004 h 1372"/>
                <a:gd name="T12" fmla="*/ 563 w 918"/>
                <a:gd name="T13" fmla="*/ 665 h 1372"/>
                <a:gd name="T14" fmla="*/ 667 w 918"/>
                <a:gd name="T15" fmla="*/ 581 h 1372"/>
                <a:gd name="T16" fmla="*/ 583 w 918"/>
                <a:gd name="T17" fmla="*/ 492 h 1372"/>
                <a:gd name="T18" fmla="*/ 499 w 918"/>
                <a:gd name="T19" fmla="*/ 601 h 1372"/>
                <a:gd name="T20" fmla="*/ 422 w 918"/>
                <a:gd name="T21" fmla="*/ 577 h 1372"/>
                <a:gd name="T22" fmla="*/ 332 w 918"/>
                <a:gd name="T23" fmla="*/ 492 h 1372"/>
                <a:gd name="T24" fmla="*/ 248 w 918"/>
                <a:gd name="T25" fmla="*/ 581 h 1372"/>
                <a:gd name="T26" fmla="*/ 358 w 918"/>
                <a:gd name="T27" fmla="*/ 665 h 1372"/>
                <a:gd name="T28" fmla="*/ 296 w 918"/>
                <a:gd name="T29" fmla="*/ 1004 h 1372"/>
                <a:gd name="T30" fmla="*/ 67 w 918"/>
                <a:gd name="T31" fmla="*/ 446 h 1372"/>
                <a:gd name="T32" fmla="*/ 3 w 918"/>
                <a:gd name="T33" fmla="*/ 445 h 1372"/>
                <a:gd name="T34" fmla="*/ 233 w 918"/>
                <a:gd name="T35" fmla="*/ 1031 h 1372"/>
                <a:gd name="T36" fmla="*/ 351 w 918"/>
                <a:gd name="T37" fmla="*/ 1256 h 1372"/>
                <a:gd name="T38" fmla="*/ 460 w 918"/>
                <a:gd name="T39" fmla="*/ 1372 h 1372"/>
                <a:gd name="T40" fmla="*/ 569 w 918"/>
                <a:gd name="T41" fmla="*/ 1256 h 1372"/>
                <a:gd name="T42" fmla="*/ 688 w 918"/>
                <a:gd name="T43" fmla="*/ 1031 h 1372"/>
                <a:gd name="T44" fmla="*/ 918 w 918"/>
                <a:gd name="T45" fmla="*/ 457 h 1372"/>
                <a:gd name="T46" fmla="*/ 563 w 918"/>
                <a:gd name="T47" fmla="*/ 577 h 1372"/>
                <a:gd name="T48" fmla="*/ 603 w 918"/>
                <a:gd name="T49" fmla="*/ 577 h 1372"/>
                <a:gd name="T50" fmla="*/ 583 w 918"/>
                <a:gd name="T51" fmla="*/ 601 h 1372"/>
                <a:gd name="T52" fmla="*/ 563 w 918"/>
                <a:gd name="T53" fmla="*/ 577 h 1372"/>
                <a:gd name="T54" fmla="*/ 499 w 918"/>
                <a:gd name="T55" fmla="*/ 665 h 1372"/>
                <a:gd name="T56" fmla="*/ 422 w 918"/>
                <a:gd name="T57" fmla="*/ 1004 h 1372"/>
                <a:gd name="T58" fmla="*/ 332 w 918"/>
                <a:gd name="T59" fmla="*/ 601 h 1372"/>
                <a:gd name="T60" fmla="*/ 312 w 918"/>
                <a:gd name="T61" fmla="*/ 577 h 1372"/>
                <a:gd name="T62" fmla="*/ 338 w 918"/>
                <a:gd name="T63" fmla="*/ 556 h 1372"/>
                <a:gd name="T64" fmla="*/ 358 w 918"/>
                <a:gd name="T65" fmla="*/ 601 h 1372"/>
                <a:gd name="T66" fmla="*/ 505 w 918"/>
                <a:gd name="T67" fmla="*/ 1264 h 1372"/>
                <a:gd name="T68" fmla="*/ 415 w 918"/>
                <a:gd name="T69" fmla="*/ 1264 h 1372"/>
                <a:gd name="T70" fmla="*/ 505 w 918"/>
                <a:gd name="T71" fmla="*/ 1257 h 1372"/>
                <a:gd name="T72" fmla="*/ 624 w 918"/>
                <a:gd name="T73" fmla="*/ 1124 h 1372"/>
                <a:gd name="T74" fmla="*/ 366 w 918"/>
                <a:gd name="T75" fmla="*/ 1193 h 1372"/>
                <a:gd name="T76" fmla="*/ 297 w 918"/>
                <a:gd name="T77" fmla="*/ 1068 h 1372"/>
                <a:gd name="T78" fmla="*/ 624 w 918"/>
                <a:gd name="T79" fmla="*/ 1124 h 1372"/>
                <a:gd name="T80" fmla="*/ 624 w 918"/>
                <a:gd name="T81" fmla="*/ 1124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1372">
                  <a:moveTo>
                    <a:pt x="783" y="132"/>
                  </a:moveTo>
                  <a:cubicBezTo>
                    <a:pt x="697" y="47"/>
                    <a:pt x="582" y="0"/>
                    <a:pt x="461" y="0"/>
                  </a:cubicBezTo>
                  <a:cubicBezTo>
                    <a:pt x="460" y="0"/>
                    <a:pt x="458" y="0"/>
                    <a:pt x="457" y="0"/>
                  </a:cubicBezTo>
                  <a:cubicBezTo>
                    <a:pt x="326" y="1"/>
                    <a:pt x="201" y="59"/>
                    <a:pt x="114" y="159"/>
                  </a:cubicBezTo>
                  <a:cubicBezTo>
                    <a:pt x="102" y="172"/>
                    <a:pt x="104" y="193"/>
                    <a:pt x="117" y="204"/>
                  </a:cubicBezTo>
                  <a:cubicBezTo>
                    <a:pt x="131" y="216"/>
                    <a:pt x="151" y="214"/>
                    <a:pt x="162" y="201"/>
                  </a:cubicBezTo>
                  <a:cubicBezTo>
                    <a:pt x="237" y="114"/>
                    <a:pt x="345" y="64"/>
                    <a:pt x="458" y="64"/>
                  </a:cubicBezTo>
                  <a:cubicBezTo>
                    <a:pt x="459" y="64"/>
                    <a:pt x="460" y="64"/>
                    <a:pt x="461" y="64"/>
                  </a:cubicBezTo>
                  <a:cubicBezTo>
                    <a:pt x="565" y="64"/>
                    <a:pt x="664" y="104"/>
                    <a:pt x="738" y="178"/>
                  </a:cubicBezTo>
                  <a:cubicBezTo>
                    <a:pt x="813" y="252"/>
                    <a:pt x="854" y="352"/>
                    <a:pt x="854" y="457"/>
                  </a:cubicBezTo>
                  <a:cubicBezTo>
                    <a:pt x="854" y="558"/>
                    <a:pt x="816" y="654"/>
                    <a:pt x="747" y="727"/>
                  </a:cubicBezTo>
                  <a:cubicBezTo>
                    <a:pt x="674" y="804"/>
                    <a:pt x="631" y="902"/>
                    <a:pt x="625" y="1004"/>
                  </a:cubicBezTo>
                  <a:cubicBezTo>
                    <a:pt x="563" y="1004"/>
                    <a:pt x="563" y="1004"/>
                    <a:pt x="563" y="1004"/>
                  </a:cubicBezTo>
                  <a:cubicBezTo>
                    <a:pt x="563" y="665"/>
                    <a:pt x="563" y="665"/>
                    <a:pt x="563" y="665"/>
                  </a:cubicBezTo>
                  <a:cubicBezTo>
                    <a:pt x="583" y="665"/>
                    <a:pt x="583" y="665"/>
                    <a:pt x="583" y="665"/>
                  </a:cubicBezTo>
                  <a:cubicBezTo>
                    <a:pt x="629" y="665"/>
                    <a:pt x="667" y="627"/>
                    <a:pt x="667" y="581"/>
                  </a:cubicBezTo>
                  <a:cubicBezTo>
                    <a:pt x="667" y="577"/>
                    <a:pt x="667" y="577"/>
                    <a:pt x="667" y="577"/>
                  </a:cubicBezTo>
                  <a:cubicBezTo>
                    <a:pt x="667" y="530"/>
                    <a:pt x="629" y="492"/>
                    <a:pt x="583" y="492"/>
                  </a:cubicBezTo>
                  <a:cubicBezTo>
                    <a:pt x="536" y="492"/>
                    <a:pt x="499" y="530"/>
                    <a:pt x="499" y="577"/>
                  </a:cubicBezTo>
                  <a:cubicBezTo>
                    <a:pt x="499" y="601"/>
                    <a:pt x="499" y="601"/>
                    <a:pt x="499" y="601"/>
                  </a:cubicBezTo>
                  <a:cubicBezTo>
                    <a:pt x="422" y="601"/>
                    <a:pt x="422" y="601"/>
                    <a:pt x="422" y="601"/>
                  </a:cubicBezTo>
                  <a:cubicBezTo>
                    <a:pt x="422" y="577"/>
                    <a:pt x="422" y="577"/>
                    <a:pt x="422" y="577"/>
                  </a:cubicBezTo>
                  <a:cubicBezTo>
                    <a:pt x="422" y="530"/>
                    <a:pt x="384" y="492"/>
                    <a:pt x="338" y="492"/>
                  </a:cubicBezTo>
                  <a:cubicBezTo>
                    <a:pt x="332" y="492"/>
                    <a:pt x="332" y="492"/>
                    <a:pt x="332" y="492"/>
                  </a:cubicBezTo>
                  <a:cubicBezTo>
                    <a:pt x="286" y="492"/>
                    <a:pt x="248" y="530"/>
                    <a:pt x="248" y="577"/>
                  </a:cubicBezTo>
                  <a:cubicBezTo>
                    <a:pt x="248" y="581"/>
                    <a:pt x="248" y="581"/>
                    <a:pt x="248" y="581"/>
                  </a:cubicBezTo>
                  <a:cubicBezTo>
                    <a:pt x="248" y="627"/>
                    <a:pt x="286" y="665"/>
                    <a:pt x="332" y="665"/>
                  </a:cubicBezTo>
                  <a:cubicBezTo>
                    <a:pt x="358" y="665"/>
                    <a:pt x="358" y="665"/>
                    <a:pt x="358" y="665"/>
                  </a:cubicBezTo>
                  <a:cubicBezTo>
                    <a:pt x="358" y="1004"/>
                    <a:pt x="358" y="1004"/>
                    <a:pt x="358" y="1004"/>
                  </a:cubicBezTo>
                  <a:cubicBezTo>
                    <a:pt x="296" y="1004"/>
                    <a:pt x="296" y="1004"/>
                    <a:pt x="296" y="1004"/>
                  </a:cubicBezTo>
                  <a:cubicBezTo>
                    <a:pt x="290" y="901"/>
                    <a:pt x="248" y="804"/>
                    <a:pt x="177" y="730"/>
                  </a:cubicBezTo>
                  <a:cubicBezTo>
                    <a:pt x="103" y="654"/>
                    <a:pt x="64" y="553"/>
                    <a:pt x="67" y="446"/>
                  </a:cubicBezTo>
                  <a:cubicBezTo>
                    <a:pt x="68" y="429"/>
                    <a:pt x="54" y="414"/>
                    <a:pt x="36" y="413"/>
                  </a:cubicBezTo>
                  <a:cubicBezTo>
                    <a:pt x="18" y="413"/>
                    <a:pt x="4" y="427"/>
                    <a:pt x="3" y="445"/>
                  </a:cubicBezTo>
                  <a:cubicBezTo>
                    <a:pt x="0" y="568"/>
                    <a:pt x="45" y="685"/>
                    <a:pt x="131" y="774"/>
                  </a:cubicBezTo>
                  <a:cubicBezTo>
                    <a:pt x="197" y="843"/>
                    <a:pt x="233" y="934"/>
                    <a:pt x="233" y="1031"/>
                  </a:cubicBezTo>
                  <a:cubicBezTo>
                    <a:pt x="233" y="1124"/>
                    <a:pt x="233" y="1124"/>
                    <a:pt x="233" y="1124"/>
                  </a:cubicBezTo>
                  <a:cubicBezTo>
                    <a:pt x="233" y="1192"/>
                    <a:pt x="285" y="1249"/>
                    <a:pt x="351" y="1256"/>
                  </a:cubicBezTo>
                  <a:cubicBezTo>
                    <a:pt x="351" y="1264"/>
                    <a:pt x="351" y="1264"/>
                    <a:pt x="351" y="1264"/>
                  </a:cubicBezTo>
                  <a:cubicBezTo>
                    <a:pt x="351" y="1324"/>
                    <a:pt x="400" y="1372"/>
                    <a:pt x="460" y="1372"/>
                  </a:cubicBezTo>
                  <a:cubicBezTo>
                    <a:pt x="520" y="1372"/>
                    <a:pt x="569" y="1324"/>
                    <a:pt x="569" y="1264"/>
                  </a:cubicBezTo>
                  <a:cubicBezTo>
                    <a:pt x="569" y="1256"/>
                    <a:pt x="569" y="1256"/>
                    <a:pt x="569" y="1256"/>
                  </a:cubicBezTo>
                  <a:cubicBezTo>
                    <a:pt x="636" y="1249"/>
                    <a:pt x="688" y="1193"/>
                    <a:pt x="688" y="1124"/>
                  </a:cubicBezTo>
                  <a:cubicBezTo>
                    <a:pt x="688" y="1031"/>
                    <a:pt x="688" y="1031"/>
                    <a:pt x="688" y="1031"/>
                  </a:cubicBezTo>
                  <a:cubicBezTo>
                    <a:pt x="688" y="936"/>
                    <a:pt x="726" y="843"/>
                    <a:pt x="793" y="771"/>
                  </a:cubicBezTo>
                  <a:cubicBezTo>
                    <a:pt x="874" y="686"/>
                    <a:pt x="918" y="575"/>
                    <a:pt x="918" y="457"/>
                  </a:cubicBezTo>
                  <a:cubicBezTo>
                    <a:pt x="918" y="334"/>
                    <a:pt x="870" y="219"/>
                    <a:pt x="783" y="132"/>
                  </a:cubicBezTo>
                  <a:close/>
                  <a:moveTo>
                    <a:pt x="563" y="577"/>
                  </a:moveTo>
                  <a:cubicBezTo>
                    <a:pt x="563" y="566"/>
                    <a:pt x="572" y="556"/>
                    <a:pt x="583" y="556"/>
                  </a:cubicBezTo>
                  <a:cubicBezTo>
                    <a:pt x="594" y="556"/>
                    <a:pt x="603" y="566"/>
                    <a:pt x="603" y="577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3" y="592"/>
                    <a:pt x="594" y="601"/>
                    <a:pt x="583" y="601"/>
                  </a:cubicBezTo>
                  <a:cubicBezTo>
                    <a:pt x="563" y="601"/>
                    <a:pt x="563" y="601"/>
                    <a:pt x="563" y="601"/>
                  </a:cubicBezTo>
                  <a:lnTo>
                    <a:pt x="563" y="577"/>
                  </a:lnTo>
                  <a:close/>
                  <a:moveTo>
                    <a:pt x="422" y="665"/>
                  </a:moveTo>
                  <a:cubicBezTo>
                    <a:pt x="499" y="665"/>
                    <a:pt x="499" y="665"/>
                    <a:pt x="499" y="665"/>
                  </a:cubicBezTo>
                  <a:cubicBezTo>
                    <a:pt x="499" y="1004"/>
                    <a:pt x="499" y="1004"/>
                    <a:pt x="499" y="1004"/>
                  </a:cubicBezTo>
                  <a:cubicBezTo>
                    <a:pt x="422" y="1004"/>
                    <a:pt x="422" y="1004"/>
                    <a:pt x="422" y="1004"/>
                  </a:cubicBezTo>
                  <a:lnTo>
                    <a:pt x="422" y="665"/>
                  </a:lnTo>
                  <a:close/>
                  <a:moveTo>
                    <a:pt x="332" y="601"/>
                  </a:moveTo>
                  <a:cubicBezTo>
                    <a:pt x="321" y="601"/>
                    <a:pt x="312" y="592"/>
                    <a:pt x="312" y="581"/>
                  </a:cubicBezTo>
                  <a:cubicBezTo>
                    <a:pt x="312" y="577"/>
                    <a:pt x="312" y="577"/>
                    <a:pt x="312" y="577"/>
                  </a:cubicBezTo>
                  <a:cubicBezTo>
                    <a:pt x="312" y="566"/>
                    <a:pt x="321" y="556"/>
                    <a:pt x="332" y="556"/>
                  </a:cubicBezTo>
                  <a:cubicBezTo>
                    <a:pt x="338" y="556"/>
                    <a:pt x="338" y="556"/>
                    <a:pt x="338" y="556"/>
                  </a:cubicBezTo>
                  <a:cubicBezTo>
                    <a:pt x="349" y="556"/>
                    <a:pt x="358" y="566"/>
                    <a:pt x="358" y="577"/>
                  </a:cubicBezTo>
                  <a:cubicBezTo>
                    <a:pt x="358" y="601"/>
                    <a:pt x="358" y="601"/>
                    <a:pt x="358" y="601"/>
                  </a:cubicBezTo>
                  <a:lnTo>
                    <a:pt x="332" y="601"/>
                  </a:lnTo>
                  <a:close/>
                  <a:moveTo>
                    <a:pt x="505" y="1264"/>
                  </a:moveTo>
                  <a:cubicBezTo>
                    <a:pt x="505" y="1288"/>
                    <a:pt x="485" y="1308"/>
                    <a:pt x="460" y="1308"/>
                  </a:cubicBezTo>
                  <a:cubicBezTo>
                    <a:pt x="436" y="1308"/>
                    <a:pt x="415" y="1288"/>
                    <a:pt x="415" y="1264"/>
                  </a:cubicBezTo>
                  <a:cubicBezTo>
                    <a:pt x="415" y="1257"/>
                    <a:pt x="415" y="1257"/>
                    <a:pt x="415" y="1257"/>
                  </a:cubicBezTo>
                  <a:cubicBezTo>
                    <a:pt x="505" y="1257"/>
                    <a:pt x="505" y="1257"/>
                    <a:pt x="505" y="1257"/>
                  </a:cubicBezTo>
                  <a:lnTo>
                    <a:pt x="505" y="1264"/>
                  </a:lnTo>
                  <a:close/>
                  <a:moveTo>
                    <a:pt x="624" y="1124"/>
                  </a:moveTo>
                  <a:cubicBezTo>
                    <a:pt x="624" y="1162"/>
                    <a:pt x="593" y="1193"/>
                    <a:pt x="555" y="1193"/>
                  </a:cubicBezTo>
                  <a:cubicBezTo>
                    <a:pt x="366" y="1193"/>
                    <a:pt x="366" y="1193"/>
                    <a:pt x="366" y="1193"/>
                  </a:cubicBezTo>
                  <a:cubicBezTo>
                    <a:pt x="328" y="1193"/>
                    <a:pt x="297" y="1162"/>
                    <a:pt x="297" y="1124"/>
                  </a:cubicBezTo>
                  <a:cubicBezTo>
                    <a:pt x="297" y="1068"/>
                    <a:pt x="297" y="1068"/>
                    <a:pt x="297" y="1068"/>
                  </a:cubicBezTo>
                  <a:cubicBezTo>
                    <a:pt x="624" y="1068"/>
                    <a:pt x="624" y="1068"/>
                    <a:pt x="624" y="1068"/>
                  </a:cubicBezTo>
                  <a:lnTo>
                    <a:pt x="624" y="1124"/>
                  </a:lnTo>
                  <a:close/>
                  <a:moveTo>
                    <a:pt x="624" y="1124"/>
                  </a:moveTo>
                  <a:cubicBezTo>
                    <a:pt x="624" y="1124"/>
                    <a:pt x="624" y="1124"/>
                    <a:pt x="624" y="112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7EDB25-FA81-4D79-8698-E31C4DF68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98998" y="74613"/>
              <a:ext cx="195263" cy="555625"/>
            </a:xfrm>
            <a:custGeom>
              <a:avLst/>
              <a:gdLst>
                <a:gd name="T0" fmla="*/ 32 w 64"/>
                <a:gd name="T1" fmla="*/ 0 h 183"/>
                <a:gd name="T2" fmla="*/ 0 w 64"/>
                <a:gd name="T3" fmla="*/ 32 h 183"/>
                <a:gd name="T4" fmla="*/ 0 w 64"/>
                <a:gd name="T5" fmla="*/ 151 h 183"/>
                <a:gd name="T6" fmla="*/ 32 w 64"/>
                <a:gd name="T7" fmla="*/ 183 h 183"/>
                <a:gd name="T8" fmla="*/ 64 w 64"/>
                <a:gd name="T9" fmla="*/ 151 h 183"/>
                <a:gd name="T10" fmla="*/ 64 w 64"/>
                <a:gd name="T11" fmla="*/ 32 h 183"/>
                <a:gd name="T12" fmla="*/ 32 w 64"/>
                <a:gd name="T13" fmla="*/ 0 h 183"/>
                <a:gd name="T14" fmla="*/ 32 w 64"/>
                <a:gd name="T15" fmla="*/ 0 h 183"/>
                <a:gd name="T16" fmla="*/ 32 w 64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83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69"/>
                    <a:pt x="15" y="183"/>
                    <a:pt x="32" y="183"/>
                  </a:cubicBezTo>
                  <a:cubicBezTo>
                    <a:pt x="50" y="183"/>
                    <a:pt x="64" y="169"/>
                    <a:pt x="64" y="151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458027B9-5E84-4ECF-9DB8-46EED0E0A4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760685" y="2173288"/>
              <a:ext cx="558800" cy="195263"/>
            </a:xfrm>
            <a:custGeom>
              <a:avLst/>
              <a:gdLst>
                <a:gd name="T0" fmla="*/ 152 w 184"/>
                <a:gd name="T1" fmla="*/ 0 h 64"/>
                <a:gd name="T2" fmla="*/ 32 w 184"/>
                <a:gd name="T3" fmla="*/ 0 h 64"/>
                <a:gd name="T4" fmla="*/ 0 w 184"/>
                <a:gd name="T5" fmla="*/ 32 h 64"/>
                <a:gd name="T6" fmla="*/ 32 w 184"/>
                <a:gd name="T7" fmla="*/ 64 h 64"/>
                <a:gd name="T8" fmla="*/ 152 w 184"/>
                <a:gd name="T9" fmla="*/ 64 h 64"/>
                <a:gd name="T10" fmla="*/ 184 w 184"/>
                <a:gd name="T11" fmla="*/ 32 h 64"/>
                <a:gd name="T12" fmla="*/ 152 w 184"/>
                <a:gd name="T13" fmla="*/ 0 h 64"/>
                <a:gd name="T14" fmla="*/ 152 w 184"/>
                <a:gd name="T15" fmla="*/ 0 h 64"/>
                <a:gd name="T16" fmla="*/ 152 w 184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64">
                  <a:moveTo>
                    <a:pt x="15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69" y="64"/>
                    <a:pt x="184" y="50"/>
                    <a:pt x="184" y="32"/>
                  </a:cubicBezTo>
                  <a:cubicBezTo>
                    <a:pt x="184" y="15"/>
                    <a:pt x="169" y="0"/>
                    <a:pt x="152" y="0"/>
                  </a:cubicBezTo>
                  <a:close/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F1DE060E-AE94-44E6-A481-AFDA16E5FB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597673" y="2173288"/>
              <a:ext cx="558800" cy="195263"/>
            </a:xfrm>
            <a:custGeom>
              <a:avLst/>
              <a:gdLst>
                <a:gd name="T0" fmla="*/ 152 w 184"/>
                <a:gd name="T1" fmla="*/ 0 h 64"/>
                <a:gd name="T2" fmla="*/ 32 w 184"/>
                <a:gd name="T3" fmla="*/ 0 h 64"/>
                <a:gd name="T4" fmla="*/ 0 w 184"/>
                <a:gd name="T5" fmla="*/ 32 h 64"/>
                <a:gd name="T6" fmla="*/ 32 w 184"/>
                <a:gd name="T7" fmla="*/ 64 h 64"/>
                <a:gd name="T8" fmla="*/ 152 w 184"/>
                <a:gd name="T9" fmla="*/ 64 h 64"/>
                <a:gd name="T10" fmla="*/ 184 w 184"/>
                <a:gd name="T11" fmla="*/ 32 h 64"/>
                <a:gd name="T12" fmla="*/ 152 w 184"/>
                <a:gd name="T13" fmla="*/ 0 h 64"/>
                <a:gd name="T14" fmla="*/ 152 w 184"/>
                <a:gd name="T15" fmla="*/ 0 h 64"/>
                <a:gd name="T16" fmla="*/ 152 w 184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64">
                  <a:moveTo>
                    <a:pt x="15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69" y="64"/>
                    <a:pt x="184" y="50"/>
                    <a:pt x="184" y="32"/>
                  </a:cubicBezTo>
                  <a:cubicBezTo>
                    <a:pt x="184" y="15"/>
                    <a:pt x="169" y="0"/>
                    <a:pt x="152" y="0"/>
                  </a:cubicBezTo>
                  <a:close/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17A46C0D-0308-464B-848E-3E0CF99D4E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992835" y="679451"/>
              <a:ext cx="469900" cy="461963"/>
            </a:xfrm>
            <a:custGeom>
              <a:avLst/>
              <a:gdLst>
                <a:gd name="T0" fmla="*/ 143 w 155"/>
                <a:gd name="T1" fmla="*/ 97 h 152"/>
                <a:gd name="T2" fmla="*/ 58 w 155"/>
                <a:gd name="T3" fmla="*/ 13 h 152"/>
                <a:gd name="T4" fmla="*/ 13 w 155"/>
                <a:gd name="T5" fmla="*/ 13 h 152"/>
                <a:gd name="T6" fmla="*/ 13 w 155"/>
                <a:gd name="T7" fmla="*/ 58 h 152"/>
                <a:gd name="T8" fmla="*/ 97 w 155"/>
                <a:gd name="T9" fmla="*/ 143 h 152"/>
                <a:gd name="T10" fmla="*/ 120 w 155"/>
                <a:gd name="T11" fmla="*/ 152 h 152"/>
                <a:gd name="T12" fmla="*/ 143 w 155"/>
                <a:gd name="T13" fmla="*/ 143 h 152"/>
                <a:gd name="T14" fmla="*/ 143 w 155"/>
                <a:gd name="T15" fmla="*/ 97 h 152"/>
                <a:gd name="T16" fmla="*/ 143 w 155"/>
                <a:gd name="T17" fmla="*/ 97 h 152"/>
                <a:gd name="T18" fmla="*/ 143 w 155"/>
                <a:gd name="T19" fmla="*/ 9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152">
                  <a:moveTo>
                    <a:pt x="143" y="97"/>
                  </a:moveTo>
                  <a:cubicBezTo>
                    <a:pt x="58" y="13"/>
                    <a:pt x="58" y="13"/>
                    <a:pt x="58" y="13"/>
                  </a:cubicBezTo>
                  <a:cubicBezTo>
                    <a:pt x="46" y="0"/>
                    <a:pt x="25" y="0"/>
                    <a:pt x="13" y="13"/>
                  </a:cubicBezTo>
                  <a:cubicBezTo>
                    <a:pt x="0" y="25"/>
                    <a:pt x="0" y="46"/>
                    <a:pt x="13" y="5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104" y="149"/>
                    <a:pt x="112" y="152"/>
                    <a:pt x="120" y="152"/>
                  </a:cubicBezTo>
                  <a:cubicBezTo>
                    <a:pt x="128" y="152"/>
                    <a:pt x="136" y="149"/>
                    <a:pt x="143" y="143"/>
                  </a:cubicBezTo>
                  <a:cubicBezTo>
                    <a:pt x="155" y="130"/>
                    <a:pt x="155" y="110"/>
                    <a:pt x="143" y="97"/>
                  </a:cubicBezTo>
                  <a:close/>
                  <a:moveTo>
                    <a:pt x="143" y="97"/>
                  </a:moveTo>
                  <a:cubicBezTo>
                    <a:pt x="143" y="97"/>
                    <a:pt x="143" y="97"/>
                    <a:pt x="143" y="9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579E0227-92B1-4802-871D-CCB0F0C403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79798" y="679451"/>
              <a:ext cx="469900" cy="461963"/>
            </a:xfrm>
            <a:custGeom>
              <a:avLst/>
              <a:gdLst>
                <a:gd name="T0" fmla="*/ 143 w 155"/>
                <a:gd name="T1" fmla="*/ 13 h 152"/>
                <a:gd name="T2" fmla="*/ 97 w 155"/>
                <a:gd name="T3" fmla="*/ 13 h 152"/>
                <a:gd name="T4" fmla="*/ 13 w 155"/>
                <a:gd name="T5" fmla="*/ 97 h 152"/>
                <a:gd name="T6" fmla="*/ 13 w 155"/>
                <a:gd name="T7" fmla="*/ 143 h 152"/>
                <a:gd name="T8" fmla="*/ 36 w 155"/>
                <a:gd name="T9" fmla="*/ 152 h 152"/>
                <a:gd name="T10" fmla="*/ 58 w 155"/>
                <a:gd name="T11" fmla="*/ 143 h 152"/>
                <a:gd name="T12" fmla="*/ 143 w 155"/>
                <a:gd name="T13" fmla="*/ 58 h 152"/>
                <a:gd name="T14" fmla="*/ 143 w 155"/>
                <a:gd name="T15" fmla="*/ 13 h 152"/>
                <a:gd name="T16" fmla="*/ 143 w 155"/>
                <a:gd name="T17" fmla="*/ 13 h 152"/>
                <a:gd name="T18" fmla="*/ 143 w 155"/>
                <a:gd name="T19" fmla="*/ 1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152">
                  <a:moveTo>
                    <a:pt x="143" y="13"/>
                  </a:moveTo>
                  <a:cubicBezTo>
                    <a:pt x="130" y="0"/>
                    <a:pt x="110" y="0"/>
                    <a:pt x="97" y="13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0" y="110"/>
                    <a:pt x="0" y="130"/>
                    <a:pt x="13" y="143"/>
                  </a:cubicBezTo>
                  <a:cubicBezTo>
                    <a:pt x="19" y="149"/>
                    <a:pt x="27" y="152"/>
                    <a:pt x="36" y="152"/>
                  </a:cubicBezTo>
                  <a:cubicBezTo>
                    <a:pt x="44" y="152"/>
                    <a:pt x="52" y="149"/>
                    <a:pt x="58" y="14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55" y="46"/>
                    <a:pt x="155" y="25"/>
                    <a:pt x="143" y="13"/>
                  </a:cubicBezTo>
                  <a:close/>
                  <a:moveTo>
                    <a:pt x="143" y="13"/>
                  </a:moveTo>
                  <a:cubicBezTo>
                    <a:pt x="143" y="13"/>
                    <a:pt x="143" y="13"/>
                    <a:pt x="143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410108BB-2A20-4C47-9EF2-088419D933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506935" y="1289051"/>
              <a:ext cx="1035050" cy="747713"/>
            </a:xfrm>
            <a:custGeom>
              <a:avLst/>
              <a:gdLst>
                <a:gd name="T0" fmla="*/ 335 w 341"/>
                <a:gd name="T1" fmla="*/ 202 h 246"/>
                <a:gd name="T2" fmla="*/ 217 w 341"/>
                <a:gd name="T3" fmla="*/ 56 h 246"/>
                <a:gd name="T4" fmla="*/ 35 w 341"/>
                <a:gd name="T5" fmla="*/ 0 h 246"/>
                <a:gd name="T6" fmla="*/ 32 w 341"/>
                <a:gd name="T7" fmla="*/ 0 h 246"/>
                <a:gd name="T8" fmla="*/ 1 w 341"/>
                <a:gd name="T9" fmla="*/ 32 h 246"/>
                <a:gd name="T10" fmla="*/ 33 w 341"/>
                <a:gd name="T11" fmla="*/ 64 h 246"/>
                <a:gd name="T12" fmla="*/ 33 w 341"/>
                <a:gd name="T13" fmla="*/ 64 h 246"/>
                <a:gd name="T14" fmla="*/ 35 w 341"/>
                <a:gd name="T15" fmla="*/ 64 h 246"/>
                <a:gd name="T16" fmla="*/ 275 w 341"/>
                <a:gd name="T17" fmla="*/ 226 h 246"/>
                <a:gd name="T18" fmla="*/ 305 w 341"/>
                <a:gd name="T19" fmla="*/ 246 h 246"/>
                <a:gd name="T20" fmla="*/ 317 w 341"/>
                <a:gd name="T21" fmla="*/ 244 h 246"/>
                <a:gd name="T22" fmla="*/ 335 w 341"/>
                <a:gd name="T23" fmla="*/ 202 h 246"/>
                <a:gd name="T24" fmla="*/ 335 w 341"/>
                <a:gd name="T25" fmla="*/ 202 h 246"/>
                <a:gd name="T26" fmla="*/ 335 w 341"/>
                <a:gd name="T27" fmla="*/ 20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46">
                  <a:moveTo>
                    <a:pt x="335" y="202"/>
                  </a:moveTo>
                  <a:cubicBezTo>
                    <a:pt x="311" y="143"/>
                    <a:pt x="270" y="92"/>
                    <a:pt x="217" y="56"/>
                  </a:cubicBezTo>
                  <a:cubicBezTo>
                    <a:pt x="163" y="19"/>
                    <a:pt x="100" y="0"/>
                    <a:pt x="35" y="0"/>
                  </a:cubicBezTo>
                  <a:cubicBezTo>
                    <a:pt x="34" y="0"/>
                    <a:pt x="33" y="0"/>
                    <a:pt x="32" y="0"/>
                  </a:cubicBezTo>
                  <a:cubicBezTo>
                    <a:pt x="15" y="0"/>
                    <a:pt x="0" y="14"/>
                    <a:pt x="1" y="32"/>
                  </a:cubicBezTo>
                  <a:cubicBezTo>
                    <a:pt x="1" y="50"/>
                    <a:pt x="15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4" y="64"/>
                    <a:pt x="35" y="64"/>
                  </a:cubicBezTo>
                  <a:cubicBezTo>
                    <a:pt x="141" y="64"/>
                    <a:pt x="236" y="127"/>
                    <a:pt x="275" y="226"/>
                  </a:cubicBezTo>
                  <a:cubicBezTo>
                    <a:pt x="280" y="239"/>
                    <a:pt x="292" y="246"/>
                    <a:pt x="305" y="246"/>
                  </a:cubicBezTo>
                  <a:cubicBezTo>
                    <a:pt x="309" y="246"/>
                    <a:pt x="313" y="246"/>
                    <a:pt x="317" y="244"/>
                  </a:cubicBezTo>
                  <a:cubicBezTo>
                    <a:pt x="333" y="237"/>
                    <a:pt x="341" y="219"/>
                    <a:pt x="335" y="202"/>
                  </a:cubicBezTo>
                  <a:close/>
                  <a:moveTo>
                    <a:pt x="335" y="202"/>
                  </a:moveTo>
                  <a:cubicBezTo>
                    <a:pt x="335" y="202"/>
                    <a:pt x="335" y="202"/>
                    <a:pt x="335" y="20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F7ECE4BE-595C-43D6-9582-E31A588BB2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614760" y="2173288"/>
              <a:ext cx="195263" cy="195263"/>
            </a:xfrm>
            <a:custGeom>
              <a:avLst/>
              <a:gdLst>
                <a:gd name="T0" fmla="*/ 55 w 64"/>
                <a:gd name="T1" fmla="*/ 10 h 64"/>
                <a:gd name="T2" fmla="*/ 32 w 64"/>
                <a:gd name="T3" fmla="*/ 0 h 64"/>
                <a:gd name="T4" fmla="*/ 10 w 64"/>
                <a:gd name="T5" fmla="*/ 10 h 64"/>
                <a:gd name="T6" fmla="*/ 0 w 64"/>
                <a:gd name="T7" fmla="*/ 32 h 64"/>
                <a:gd name="T8" fmla="*/ 10 w 64"/>
                <a:gd name="T9" fmla="*/ 55 h 64"/>
                <a:gd name="T10" fmla="*/ 32 w 64"/>
                <a:gd name="T11" fmla="*/ 64 h 64"/>
                <a:gd name="T12" fmla="*/ 55 w 64"/>
                <a:gd name="T13" fmla="*/ 55 h 64"/>
                <a:gd name="T14" fmla="*/ 64 w 64"/>
                <a:gd name="T15" fmla="*/ 32 h 64"/>
                <a:gd name="T16" fmla="*/ 55 w 64"/>
                <a:gd name="T17" fmla="*/ 10 h 64"/>
                <a:gd name="T18" fmla="*/ 55 w 64"/>
                <a:gd name="T19" fmla="*/ 10 h 64"/>
                <a:gd name="T20" fmla="*/ 55 w 64"/>
                <a:gd name="T21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4">
                  <a:moveTo>
                    <a:pt x="55" y="10"/>
                  </a:moveTo>
                  <a:cubicBezTo>
                    <a:pt x="49" y="4"/>
                    <a:pt x="41" y="0"/>
                    <a:pt x="32" y="0"/>
                  </a:cubicBezTo>
                  <a:cubicBezTo>
                    <a:pt x="24" y="0"/>
                    <a:pt x="15" y="4"/>
                    <a:pt x="10" y="10"/>
                  </a:cubicBezTo>
                  <a:cubicBezTo>
                    <a:pt x="4" y="16"/>
                    <a:pt x="0" y="24"/>
                    <a:pt x="0" y="32"/>
                  </a:cubicBezTo>
                  <a:cubicBezTo>
                    <a:pt x="0" y="41"/>
                    <a:pt x="4" y="49"/>
                    <a:pt x="10" y="55"/>
                  </a:cubicBezTo>
                  <a:cubicBezTo>
                    <a:pt x="15" y="61"/>
                    <a:pt x="24" y="64"/>
                    <a:pt x="32" y="64"/>
                  </a:cubicBezTo>
                  <a:cubicBezTo>
                    <a:pt x="41" y="64"/>
                    <a:pt x="49" y="61"/>
                    <a:pt x="55" y="55"/>
                  </a:cubicBezTo>
                  <a:cubicBezTo>
                    <a:pt x="61" y="49"/>
                    <a:pt x="64" y="41"/>
                    <a:pt x="64" y="32"/>
                  </a:cubicBezTo>
                  <a:cubicBezTo>
                    <a:pt x="64" y="24"/>
                    <a:pt x="61" y="16"/>
                    <a:pt x="55" y="10"/>
                  </a:cubicBezTo>
                  <a:close/>
                  <a:moveTo>
                    <a:pt x="55" y="10"/>
                  </a:moveTo>
                  <a:cubicBezTo>
                    <a:pt x="55" y="10"/>
                    <a:pt x="55" y="10"/>
                    <a:pt x="55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CE4BF1DF-D98B-4889-9965-20876F7170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689623" y="1673226"/>
              <a:ext cx="195263" cy="193675"/>
            </a:xfrm>
            <a:custGeom>
              <a:avLst/>
              <a:gdLst>
                <a:gd name="T0" fmla="*/ 55 w 64"/>
                <a:gd name="T1" fmla="*/ 10 h 64"/>
                <a:gd name="T2" fmla="*/ 32 w 64"/>
                <a:gd name="T3" fmla="*/ 0 h 64"/>
                <a:gd name="T4" fmla="*/ 10 w 64"/>
                <a:gd name="T5" fmla="*/ 10 h 64"/>
                <a:gd name="T6" fmla="*/ 0 w 64"/>
                <a:gd name="T7" fmla="*/ 32 h 64"/>
                <a:gd name="T8" fmla="*/ 10 w 64"/>
                <a:gd name="T9" fmla="*/ 55 h 64"/>
                <a:gd name="T10" fmla="*/ 32 w 64"/>
                <a:gd name="T11" fmla="*/ 64 h 64"/>
                <a:gd name="T12" fmla="*/ 55 w 64"/>
                <a:gd name="T13" fmla="*/ 55 h 64"/>
                <a:gd name="T14" fmla="*/ 64 w 64"/>
                <a:gd name="T15" fmla="*/ 32 h 64"/>
                <a:gd name="T16" fmla="*/ 55 w 64"/>
                <a:gd name="T17" fmla="*/ 10 h 64"/>
                <a:gd name="T18" fmla="*/ 55 w 64"/>
                <a:gd name="T19" fmla="*/ 10 h 64"/>
                <a:gd name="T20" fmla="*/ 55 w 64"/>
                <a:gd name="T21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4">
                  <a:moveTo>
                    <a:pt x="55" y="10"/>
                  </a:moveTo>
                  <a:cubicBezTo>
                    <a:pt x="49" y="4"/>
                    <a:pt x="41" y="0"/>
                    <a:pt x="32" y="0"/>
                  </a:cubicBezTo>
                  <a:cubicBezTo>
                    <a:pt x="24" y="0"/>
                    <a:pt x="16" y="4"/>
                    <a:pt x="10" y="10"/>
                  </a:cubicBezTo>
                  <a:cubicBezTo>
                    <a:pt x="4" y="16"/>
                    <a:pt x="0" y="24"/>
                    <a:pt x="0" y="32"/>
                  </a:cubicBezTo>
                  <a:cubicBezTo>
                    <a:pt x="0" y="41"/>
                    <a:pt x="4" y="49"/>
                    <a:pt x="10" y="55"/>
                  </a:cubicBezTo>
                  <a:cubicBezTo>
                    <a:pt x="16" y="61"/>
                    <a:pt x="24" y="64"/>
                    <a:pt x="32" y="64"/>
                  </a:cubicBezTo>
                  <a:cubicBezTo>
                    <a:pt x="41" y="64"/>
                    <a:pt x="49" y="61"/>
                    <a:pt x="55" y="55"/>
                  </a:cubicBezTo>
                  <a:cubicBezTo>
                    <a:pt x="61" y="49"/>
                    <a:pt x="64" y="41"/>
                    <a:pt x="64" y="32"/>
                  </a:cubicBezTo>
                  <a:cubicBezTo>
                    <a:pt x="64" y="24"/>
                    <a:pt x="61" y="16"/>
                    <a:pt x="55" y="10"/>
                  </a:cubicBezTo>
                  <a:close/>
                  <a:moveTo>
                    <a:pt x="55" y="10"/>
                  </a:moveTo>
                  <a:cubicBezTo>
                    <a:pt x="55" y="10"/>
                    <a:pt x="55" y="10"/>
                    <a:pt x="55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68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611" y="2868891"/>
            <a:ext cx="5841194" cy="32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30F16FB-4D37-4143-952A-91E46ECF33B9}"/>
              </a:ext>
            </a:extLst>
          </p:cNvPr>
          <p:cNvSpPr/>
          <p:nvPr/>
        </p:nvSpPr>
        <p:spPr>
          <a:xfrm>
            <a:off x="4210833" y="730246"/>
            <a:ext cx="5225552" cy="863600"/>
          </a:xfrm>
          <a:custGeom>
            <a:avLst/>
            <a:gdLst>
              <a:gd name="connsiteX0" fmla="*/ 0 w 5225552"/>
              <a:gd name="connsiteY0" fmla="*/ 0 h 863600"/>
              <a:gd name="connsiteX1" fmla="*/ 4793752 w 5225552"/>
              <a:gd name="connsiteY1" fmla="*/ 0 h 863600"/>
              <a:gd name="connsiteX2" fmla="*/ 5225552 w 5225552"/>
              <a:gd name="connsiteY2" fmla="*/ 431800 h 863600"/>
              <a:gd name="connsiteX3" fmla="*/ 4793752 w 5225552"/>
              <a:gd name="connsiteY3" fmla="*/ 863600 h 863600"/>
              <a:gd name="connsiteX4" fmla="*/ 1235383 w 5225552"/>
              <a:gd name="connsiteY4" fmla="*/ 863600 h 863600"/>
              <a:gd name="connsiteX5" fmla="*/ 1233406 w 5225552"/>
              <a:gd name="connsiteY5" fmla="*/ 859517 h 863600"/>
              <a:gd name="connsiteX6" fmla="*/ 52612 w 5225552"/>
              <a:gd name="connsiteY6" fmla="*/ 16978 h 863600"/>
              <a:gd name="connsiteX7" fmla="*/ 0 w 5225552"/>
              <a:gd name="connsiteY7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5552" h="863600">
                <a:moveTo>
                  <a:pt x="0" y="0"/>
                </a:moveTo>
                <a:lnTo>
                  <a:pt x="4793752" y="0"/>
                </a:lnTo>
                <a:cubicBezTo>
                  <a:pt x="5032229" y="0"/>
                  <a:pt x="5225552" y="193323"/>
                  <a:pt x="5225552" y="431800"/>
                </a:cubicBezTo>
                <a:cubicBezTo>
                  <a:pt x="5225552" y="670277"/>
                  <a:pt x="5032229" y="863600"/>
                  <a:pt x="4793752" y="863600"/>
                </a:cubicBezTo>
                <a:lnTo>
                  <a:pt x="1235383" y="863600"/>
                </a:lnTo>
                <a:lnTo>
                  <a:pt x="1233406" y="859517"/>
                </a:lnTo>
                <a:cubicBezTo>
                  <a:pt x="1030086" y="512280"/>
                  <a:pt x="607922" y="216260"/>
                  <a:pt x="52612" y="1697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94972-0A80-438A-B4DE-B7DD741A9597}"/>
              </a:ext>
            </a:extLst>
          </p:cNvPr>
          <p:cNvSpPr txBox="1"/>
          <p:nvPr/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4" name="Picture Placeholder 13" descr="A person sitting on a couch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651409DB-31DF-4CA7-A2A8-648C18FE0D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896938"/>
            <a:ext cx="5117392" cy="5114363"/>
          </a:xfrm>
          <a:noFill/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F220A90E-8D4B-4972-85BD-757E75A1BA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4332" y="697142"/>
            <a:ext cx="6336704" cy="863947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AC3C3D5-C4FE-468F-ADC4-AA629F38EB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Info website and credit check website</a:t>
            </a:r>
            <a:endParaRPr lang="en-IN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AA3D7350-0FC7-4DB0-A6C3-610B921E2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400" dirty="0"/>
              <a:t>There are 2 websites. </a:t>
            </a:r>
            <a:endParaRPr lang="en-IN" sz="2400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B640F08-273F-497C-B79F-EA05BEE4C3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28405" y="3454119"/>
            <a:ext cx="3607979" cy="691526"/>
          </a:xfrm>
        </p:spPr>
        <p:txBody>
          <a:bodyPr/>
          <a:lstStyle/>
          <a:p>
            <a:r>
              <a:rPr lang="en-US" dirty="0"/>
              <a:t>The user enters the required personal information and sends it  </a:t>
            </a:r>
            <a:r>
              <a:rPr lang="en-US" dirty="0" smtClean="0"/>
              <a:t>to the third-party </a:t>
            </a:r>
            <a:r>
              <a:rPr lang="en-US" dirty="0"/>
              <a:t>website(Credit Check )</a:t>
            </a:r>
            <a:endParaRPr lang="en-IN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5A9AE3C2-5517-437A-B2A3-5B661B4C35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28406" y="2938208"/>
            <a:ext cx="3607979" cy="446016"/>
          </a:xfrm>
        </p:spPr>
        <p:txBody>
          <a:bodyPr/>
          <a:lstStyle/>
          <a:p>
            <a:r>
              <a:rPr lang="en-IN" sz="2400" dirty="0"/>
              <a:t>Info Website</a:t>
            </a:r>
          </a:p>
        </p:txBody>
      </p:sp>
      <p:sp>
        <p:nvSpPr>
          <p:cNvPr id="16" name="Text Placeholder 53">
            <a:extLst>
              <a:ext uri="{FF2B5EF4-FFF2-40B4-BE49-F238E27FC236}">
                <a16:creationId xmlns:a16="http://schemas.microsoft.com/office/drawing/2014/main" id="{5A9AE3C2-5517-437A-B2A3-5B661B4C35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19619" y="4544936"/>
            <a:ext cx="3607979" cy="446016"/>
          </a:xfrm>
        </p:spPr>
        <p:txBody>
          <a:bodyPr/>
          <a:lstStyle/>
          <a:p>
            <a:r>
              <a:rPr lang="en-IN" sz="2400" dirty="0"/>
              <a:t>Credit Check</a:t>
            </a:r>
          </a:p>
        </p:txBody>
      </p:sp>
      <p:sp>
        <p:nvSpPr>
          <p:cNvPr id="17" name="Text Placeholder 52">
            <a:extLst>
              <a:ext uri="{FF2B5EF4-FFF2-40B4-BE49-F238E27FC236}">
                <a16:creationId xmlns:a16="http://schemas.microsoft.com/office/drawing/2014/main" id="{4B640F08-273F-497C-B79F-EA05BEE4C3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78560" y="5042274"/>
            <a:ext cx="3607979" cy="691526"/>
          </a:xfrm>
        </p:spPr>
        <p:txBody>
          <a:bodyPr/>
          <a:lstStyle/>
          <a:p>
            <a:r>
              <a:rPr lang="en-US" dirty="0"/>
              <a:t>Once the request is received by the credit check it asks for the  SSN of the user to </a:t>
            </a:r>
            <a:r>
              <a:rPr lang="en-US" dirty="0" smtClean="0"/>
              <a:t>generates  </a:t>
            </a:r>
            <a:r>
              <a:rPr lang="en-US" dirty="0"/>
              <a:t>credit score </a:t>
            </a:r>
            <a:r>
              <a:rPr lang="en-US" dirty="0" smtClean="0"/>
              <a:t>and display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1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person using a touch screen device&#10;&#10;Description automatically generated with low confidence">
            <a:extLst>
              <a:ext uri="{FF2B5EF4-FFF2-40B4-BE49-F238E27FC236}">
                <a16:creationId xmlns:a16="http://schemas.microsoft.com/office/drawing/2014/main" id="{49C2C579-B4A8-42F2-9E98-9D5F339E59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4924" y="1350168"/>
            <a:ext cx="2638425" cy="5507831"/>
          </a:xfrm>
          <a:ln>
            <a:noFill/>
          </a:ln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D76F174-DED1-4462-86DE-507B4EFBA6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1844" y="729899"/>
            <a:ext cx="5313283" cy="863947"/>
          </a:xfrm>
        </p:spPr>
        <p:txBody>
          <a:bodyPr/>
          <a:lstStyle/>
          <a:p>
            <a:r>
              <a:rPr lang="en-IN" dirty="0"/>
              <a:t>Tech </a:t>
            </a:r>
            <a:r>
              <a:rPr lang="en-IN" dirty="0" smtClean="0"/>
              <a:t>stack</a:t>
            </a:r>
            <a:endParaRPr lang="en-IN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58A3C10-346A-4978-AE1D-BF7239D434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b="1" dirty="0"/>
              <a:t>Front end</a:t>
            </a:r>
            <a:r>
              <a:rPr lang="en-US" b="1" dirty="0" smtClean="0"/>
              <a:t>:</a:t>
            </a:r>
            <a:r>
              <a:rPr lang="en-US" dirty="0" smtClean="0"/>
              <a:t>. </a:t>
            </a:r>
            <a:endParaRPr lang="en-IN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38A00F3-FBD4-43B3-9F6C-9609AD5881A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75425" y="4305152"/>
            <a:ext cx="3607979" cy="691526"/>
          </a:xfrm>
        </p:spPr>
        <p:txBody>
          <a:bodyPr/>
          <a:lstStyle/>
          <a:p>
            <a:r>
              <a:rPr lang="en-US" b="1" dirty="0"/>
              <a:t>Back end:</a:t>
            </a:r>
            <a:endParaRPr lang="en-IN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391E2B0-CF22-44F4-855A-A6F4AD95B8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72740" y="3200543"/>
            <a:ext cx="3607979" cy="691526"/>
          </a:xfrm>
        </p:spPr>
        <p:txBody>
          <a:bodyPr/>
          <a:lstStyle/>
          <a:p>
            <a:r>
              <a:rPr lang="en-US" dirty="0"/>
              <a:t>React.js, React Router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C04D0B-485C-4373-9E85-9B3B16822792}"/>
              </a:ext>
            </a:extLst>
          </p:cNvPr>
          <p:cNvSpPr/>
          <p:nvPr/>
        </p:nvSpPr>
        <p:spPr>
          <a:xfrm>
            <a:off x="6792440" y="2517354"/>
            <a:ext cx="900956" cy="90095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81000" dist="254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3B7E15-2B7A-4893-9DBD-53C135BEED76}"/>
              </a:ext>
            </a:extLst>
          </p:cNvPr>
          <p:cNvSpPr/>
          <p:nvPr/>
        </p:nvSpPr>
        <p:spPr>
          <a:xfrm>
            <a:off x="6805984" y="3787354"/>
            <a:ext cx="900956" cy="90095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81000" dist="254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7A56CD-6EF0-4326-A45E-5C1779BF92AA}"/>
              </a:ext>
            </a:extLst>
          </p:cNvPr>
          <p:cNvSpPr/>
          <p:nvPr/>
        </p:nvSpPr>
        <p:spPr>
          <a:xfrm>
            <a:off x="6805984" y="5057354"/>
            <a:ext cx="900956" cy="90095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81000" dist="254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113A0AE-730D-433B-BBD0-02104E69A3CD}"/>
              </a:ext>
            </a:extLst>
          </p:cNvPr>
          <p:cNvGrpSpPr/>
          <p:nvPr/>
        </p:nvGrpSpPr>
        <p:grpSpPr>
          <a:xfrm>
            <a:off x="7041886" y="5422595"/>
            <a:ext cx="429152" cy="170474"/>
            <a:chOff x="2887663" y="9463088"/>
            <a:chExt cx="3213101" cy="1276350"/>
          </a:xfrm>
          <a:solidFill>
            <a:schemeClr val="bg1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8F4BADC1-E3BB-4DD0-A676-57B16FF76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5401" y="9463088"/>
              <a:ext cx="1331913" cy="1276350"/>
            </a:xfrm>
            <a:custGeom>
              <a:avLst/>
              <a:gdLst>
                <a:gd name="T0" fmla="*/ 172 w 772"/>
                <a:gd name="T1" fmla="*/ 469 h 739"/>
                <a:gd name="T2" fmla="*/ 139 w 772"/>
                <a:gd name="T3" fmla="*/ 661 h 739"/>
                <a:gd name="T4" fmla="*/ 216 w 772"/>
                <a:gd name="T5" fmla="*/ 717 h 739"/>
                <a:gd name="T6" fmla="*/ 388 w 772"/>
                <a:gd name="T7" fmla="*/ 627 h 739"/>
                <a:gd name="T8" fmla="*/ 560 w 772"/>
                <a:gd name="T9" fmla="*/ 717 h 739"/>
                <a:gd name="T10" fmla="*/ 637 w 772"/>
                <a:gd name="T11" fmla="*/ 661 h 739"/>
                <a:gd name="T12" fmla="*/ 604 w 772"/>
                <a:gd name="T13" fmla="*/ 469 h 739"/>
                <a:gd name="T14" fmla="*/ 744 w 772"/>
                <a:gd name="T15" fmla="*/ 334 h 739"/>
                <a:gd name="T16" fmla="*/ 714 w 772"/>
                <a:gd name="T17" fmla="*/ 243 h 739"/>
                <a:gd name="T18" fmla="*/ 522 w 772"/>
                <a:gd name="T19" fmla="*/ 215 h 739"/>
                <a:gd name="T20" fmla="*/ 435 w 772"/>
                <a:gd name="T21" fmla="*/ 41 h 739"/>
                <a:gd name="T22" fmla="*/ 340 w 772"/>
                <a:gd name="T23" fmla="*/ 41 h 739"/>
                <a:gd name="T24" fmla="*/ 254 w 772"/>
                <a:gd name="T25" fmla="*/ 215 h 739"/>
                <a:gd name="T26" fmla="*/ 62 w 772"/>
                <a:gd name="T27" fmla="*/ 243 h 739"/>
                <a:gd name="T28" fmla="*/ 32 w 772"/>
                <a:gd name="T29" fmla="*/ 334 h 739"/>
                <a:gd name="T30" fmla="*/ 172 w 772"/>
                <a:gd name="T31" fmla="*/ 469 h 739"/>
                <a:gd name="T32" fmla="*/ 266 w 772"/>
                <a:gd name="T33" fmla="*/ 274 h 739"/>
                <a:gd name="T34" fmla="*/ 306 w 772"/>
                <a:gd name="T35" fmla="*/ 245 h 739"/>
                <a:gd name="T36" fmla="*/ 388 w 772"/>
                <a:gd name="T37" fmla="*/ 80 h 739"/>
                <a:gd name="T38" fmla="*/ 469 w 772"/>
                <a:gd name="T39" fmla="*/ 245 h 739"/>
                <a:gd name="T40" fmla="*/ 509 w 772"/>
                <a:gd name="T41" fmla="*/ 274 h 739"/>
                <a:gd name="T42" fmla="*/ 692 w 772"/>
                <a:gd name="T43" fmla="*/ 300 h 739"/>
                <a:gd name="T44" fmla="*/ 560 w 772"/>
                <a:gd name="T45" fmla="*/ 429 h 739"/>
                <a:gd name="T46" fmla="*/ 544 w 772"/>
                <a:gd name="T47" fmla="*/ 476 h 739"/>
                <a:gd name="T48" fmla="*/ 576 w 772"/>
                <a:gd name="T49" fmla="*/ 657 h 739"/>
                <a:gd name="T50" fmla="*/ 413 w 772"/>
                <a:gd name="T51" fmla="*/ 572 h 739"/>
                <a:gd name="T52" fmla="*/ 363 w 772"/>
                <a:gd name="T53" fmla="*/ 572 h 739"/>
                <a:gd name="T54" fmla="*/ 200 w 772"/>
                <a:gd name="T55" fmla="*/ 657 h 739"/>
                <a:gd name="T56" fmla="*/ 231 w 772"/>
                <a:gd name="T57" fmla="*/ 476 h 739"/>
                <a:gd name="T58" fmla="*/ 216 w 772"/>
                <a:gd name="T59" fmla="*/ 429 h 739"/>
                <a:gd name="T60" fmla="*/ 84 w 772"/>
                <a:gd name="T61" fmla="*/ 300 h 739"/>
                <a:gd name="T62" fmla="*/ 266 w 772"/>
                <a:gd name="T63" fmla="*/ 274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2" h="739">
                  <a:moveTo>
                    <a:pt x="172" y="469"/>
                  </a:moveTo>
                  <a:cubicBezTo>
                    <a:pt x="139" y="661"/>
                    <a:pt x="139" y="661"/>
                    <a:pt x="139" y="661"/>
                  </a:cubicBezTo>
                  <a:cubicBezTo>
                    <a:pt x="132" y="699"/>
                    <a:pt x="172" y="739"/>
                    <a:pt x="216" y="717"/>
                  </a:cubicBezTo>
                  <a:cubicBezTo>
                    <a:pt x="388" y="627"/>
                    <a:pt x="388" y="627"/>
                    <a:pt x="388" y="627"/>
                  </a:cubicBezTo>
                  <a:cubicBezTo>
                    <a:pt x="560" y="717"/>
                    <a:pt x="560" y="717"/>
                    <a:pt x="560" y="717"/>
                  </a:cubicBezTo>
                  <a:cubicBezTo>
                    <a:pt x="594" y="736"/>
                    <a:pt x="644" y="707"/>
                    <a:pt x="637" y="661"/>
                  </a:cubicBezTo>
                  <a:cubicBezTo>
                    <a:pt x="604" y="469"/>
                    <a:pt x="604" y="469"/>
                    <a:pt x="604" y="469"/>
                  </a:cubicBezTo>
                  <a:cubicBezTo>
                    <a:pt x="744" y="334"/>
                    <a:pt x="744" y="334"/>
                    <a:pt x="744" y="334"/>
                  </a:cubicBezTo>
                  <a:cubicBezTo>
                    <a:pt x="772" y="308"/>
                    <a:pt x="760" y="249"/>
                    <a:pt x="714" y="243"/>
                  </a:cubicBezTo>
                  <a:cubicBezTo>
                    <a:pt x="522" y="215"/>
                    <a:pt x="522" y="215"/>
                    <a:pt x="522" y="215"/>
                  </a:cubicBezTo>
                  <a:cubicBezTo>
                    <a:pt x="435" y="41"/>
                    <a:pt x="435" y="41"/>
                    <a:pt x="435" y="41"/>
                  </a:cubicBezTo>
                  <a:cubicBezTo>
                    <a:pt x="419" y="5"/>
                    <a:pt x="361" y="0"/>
                    <a:pt x="340" y="41"/>
                  </a:cubicBezTo>
                  <a:cubicBezTo>
                    <a:pt x="254" y="215"/>
                    <a:pt x="254" y="215"/>
                    <a:pt x="254" y="215"/>
                  </a:cubicBezTo>
                  <a:cubicBezTo>
                    <a:pt x="62" y="243"/>
                    <a:pt x="62" y="243"/>
                    <a:pt x="62" y="243"/>
                  </a:cubicBezTo>
                  <a:cubicBezTo>
                    <a:pt x="22" y="248"/>
                    <a:pt x="0" y="301"/>
                    <a:pt x="32" y="334"/>
                  </a:cubicBezTo>
                  <a:lnTo>
                    <a:pt x="172" y="469"/>
                  </a:lnTo>
                  <a:close/>
                  <a:moveTo>
                    <a:pt x="266" y="274"/>
                  </a:moveTo>
                  <a:cubicBezTo>
                    <a:pt x="284" y="272"/>
                    <a:pt x="299" y="261"/>
                    <a:pt x="306" y="245"/>
                  </a:cubicBezTo>
                  <a:cubicBezTo>
                    <a:pt x="388" y="80"/>
                    <a:pt x="388" y="80"/>
                    <a:pt x="388" y="80"/>
                  </a:cubicBezTo>
                  <a:cubicBezTo>
                    <a:pt x="469" y="245"/>
                    <a:pt x="469" y="245"/>
                    <a:pt x="469" y="245"/>
                  </a:cubicBezTo>
                  <a:cubicBezTo>
                    <a:pt x="477" y="261"/>
                    <a:pt x="492" y="272"/>
                    <a:pt x="509" y="274"/>
                  </a:cubicBezTo>
                  <a:cubicBezTo>
                    <a:pt x="692" y="300"/>
                    <a:pt x="692" y="300"/>
                    <a:pt x="692" y="300"/>
                  </a:cubicBezTo>
                  <a:cubicBezTo>
                    <a:pt x="560" y="429"/>
                    <a:pt x="560" y="429"/>
                    <a:pt x="560" y="429"/>
                  </a:cubicBezTo>
                  <a:cubicBezTo>
                    <a:pt x="547" y="441"/>
                    <a:pt x="541" y="459"/>
                    <a:pt x="544" y="476"/>
                  </a:cubicBezTo>
                  <a:cubicBezTo>
                    <a:pt x="576" y="657"/>
                    <a:pt x="576" y="657"/>
                    <a:pt x="576" y="657"/>
                  </a:cubicBezTo>
                  <a:cubicBezTo>
                    <a:pt x="413" y="572"/>
                    <a:pt x="413" y="572"/>
                    <a:pt x="413" y="572"/>
                  </a:cubicBezTo>
                  <a:cubicBezTo>
                    <a:pt x="397" y="564"/>
                    <a:pt x="379" y="564"/>
                    <a:pt x="363" y="572"/>
                  </a:cubicBezTo>
                  <a:cubicBezTo>
                    <a:pt x="200" y="657"/>
                    <a:pt x="200" y="657"/>
                    <a:pt x="200" y="657"/>
                  </a:cubicBezTo>
                  <a:cubicBezTo>
                    <a:pt x="231" y="476"/>
                    <a:pt x="231" y="476"/>
                    <a:pt x="231" y="476"/>
                  </a:cubicBezTo>
                  <a:cubicBezTo>
                    <a:pt x="234" y="459"/>
                    <a:pt x="229" y="441"/>
                    <a:pt x="216" y="429"/>
                  </a:cubicBezTo>
                  <a:cubicBezTo>
                    <a:pt x="84" y="300"/>
                    <a:pt x="84" y="300"/>
                    <a:pt x="84" y="300"/>
                  </a:cubicBezTo>
                  <a:lnTo>
                    <a:pt x="266" y="27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4128F773-5031-42E9-BD1D-7CE01E45E2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0176" y="9867900"/>
              <a:ext cx="890588" cy="866775"/>
            </a:xfrm>
            <a:custGeom>
              <a:avLst/>
              <a:gdLst>
                <a:gd name="T0" fmla="*/ 512 w 517"/>
                <a:gd name="T1" fmla="*/ 189 h 502"/>
                <a:gd name="T2" fmla="*/ 476 w 517"/>
                <a:gd name="T3" fmla="*/ 159 h 502"/>
                <a:gd name="T4" fmla="*/ 357 w 517"/>
                <a:gd name="T5" fmla="*/ 142 h 502"/>
                <a:gd name="T6" fmla="*/ 304 w 517"/>
                <a:gd name="T7" fmla="*/ 34 h 502"/>
                <a:gd name="T8" fmla="*/ 224 w 517"/>
                <a:gd name="T9" fmla="*/ 34 h 502"/>
                <a:gd name="T10" fmla="*/ 171 w 517"/>
                <a:gd name="T11" fmla="*/ 142 h 502"/>
                <a:gd name="T12" fmla="*/ 52 w 517"/>
                <a:gd name="T13" fmla="*/ 159 h 502"/>
                <a:gd name="T14" fmla="*/ 27 w 517"/>
                <a:gd name="T15" fmla="*/ 235 h 502"/>
                <a:gd name="T16" fmla="*/ 113 w 517"/>
                <a:gd name="T17" fmla="*/ 319 h 502"/>
                <a:gd name="T18" fmla="*/ 93 w 517"/>
                <a:gd name="T19" fmla="*/ 437 h 502"/>
                <a:gd name="T20" fmla="*/ 158 w 517"/>
                <a:gd name="T21" fmla="*/ 484 h 502"/>
                <a:gd name="T22" fmla="*/ 264 w 517"/>
                <a:gd name="T23" fmla="*/ 428 h 502"/>
                <a:gd name="T24" fmla="*/ 370 w 517"/>
                <a:gd name="T25" fmla="*/ 484 h 502"/>
                <a:gd name="T26" fmla="*/ 435 w 517"/>
                <a:gd name="T27" fmla="*/ 437 h 502"/>
                <a:gd name="T28" fmla="*/ 415 w 517"/>
                <a:gd name="T29" fmla="*/ 319 h 502"/>
                <a:gd name="T30" fmla="*/ 501 w 517"/>
                <a:gd name="T31" fmla="*/ 235 h 502"/>
                <a:gd name="T32" fmla="*/ 512 w 517"/>
                <a:gd name="T33" fmla="*/ 189 h 502"/>
                <a:gd name="T34" fmla="*/ 367 w 517"/>
                <a:gd name="T35" fmla="*/ 281 h 502"/>
                <a:gd name="T36" fmla="*/ 354 w 517"/>
                <a:gd name="T37" fmla="*/ 321 h 502"/>
                <a:gd name="T38" fmla="*/ 371 w 517"/>
                <a:gd name="T39" fmla="*/ 417 h 502"/>
                <a:gd name="T40" fmla="*/ 285 w 517"/>
                <a:gd name="T41" fmla="*/ 372 h 502"/>
                <a:gd name="T42" fmla="*/ 264 w 517"/>
                <a:gd name="T43" fmla="*/ 366 h 502"/>
                <a:gd name="T44" fmla="*/ 243 w 517"/>
                <a:gd name="T45" fmla="*/ 372 h 502"/>
                <a:gd name="T46" fmla="*/ 157 w 517"/>
                <a:gd name="T47" fmla="*/ 417 h 502"/>
                <a:gd name="T48" fmla="*/ 174 w 517"/>
                <a:gd name="T49" fmla="*/ 321 h 502"/>
                <a:gd name="T50" fmla="*/ 161 w 517"/>
                <a:gd name="T51" fmla="*/ 281 h 502"/>
                <a:gd name="T52" fmla="*/ 91 w 517"/>
                <a:gd name="T53" fmla="*/ 214 h 502"/>
                <a:gd name="T54" fmla="*/ 187 w 517"/>
                <a:gd name="T55" fmla="*/ 200 h 502"/>
                <a:gd name="T56" fmla="*/ 221 w 517"/>
                <a:gd name="T57" fmla="*/ 175 h 502"/>
                <a:gd name="T58" fmla="*/ 264 w 517"/>
                <a:gd name="T59" fmla="*/ 88 h 502"/>
                <a:gd name="T60" fmla="*/ 307 w 517"/>
                <a:gd name="T61" fmla="*/ 175 h 502"/>
                <a:gd name="T62" fmla="*/ 341 w 517"/>
                <a:gd name="T63" fmla="*/ 200 h 502"/>
                <a:gd name="T64" fmla="*/ 437 w 517"/>
                <a:gd name="T65" fmla="*/ 214 h 502"/>
                <a:gd name="T66" fmla="*/ 367 w 517"/>
                <a:gd name="T67" fmla="*/ 28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7" h="502">
                  <a:moveTo>
                    <a:pt x="512" y="189"/>
                  </a:moveTo>
                  <a:cubicBezTo>
                    <a:pt x="507" y="173"/>
                    <a:pt x="493" y="161"/>
                    <a:pt x="476" y="159"/>
                  </a:cubicBezTo>
                  <a:cubicBezTo>
                    <a:pt x="357" y="142"/>
                    <a:pt x="357" y="142"/>
                    <a:pt x="357" y="142"/>
                  </a:cubicBezTo>
                  <a:cubicBezTo>
                    <a:pt x="304" y="34"/>
                    <a:pt x="304" y="34"/>
                    <a:pt x="304" y="34"/>
                  </a:cubicBezTo>
                  <a:cubicBezTo>
                    <a:pt x="291" y="4"/>
                    <a:pt x="241" y="0"/>
                    <a:pt x="224" y="34"/>
                  </a:cubicBezTo>
                  <a:cubicBezTo>
                    <a:pt x="171" y="142"/>
                    <a:pt x="171" y="142"/>
                    <a:pt x="171" y="142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20" y="163"/>
                    <a:pt x="0" y="207"/>
                    <a:pt x="27" y="235"/>
                  </a:cubicBezTo>
                  <a:cubicBezTo>
                    <a:pt x="113" y="319"/>
                    <a:pt x="113" y="319"/>
                    <a:pt x="113" y="319"/>
                  </a:cubicBezTo>
                  <a:cubicBezTo>
                    <a:pt x="93" y="437"/>
                    <a:pt x="93" y="437"/>
                    <a:pt x="93" y="437"/>
                  </a:cubicBezTo>
                  <a:cubicBezTo>
                    <a:pt x="87" y="468"/>
                    <a:pt x="122" y="502"/>
                    <a:pt x="158" y="484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370" y="484"/>
                    <a:pt x="370" y="484"/>
                    <a:pt x="370" y="484"/>
                  </a:cubicBezTo>
                  <a:cubicBezTo>
                    <a:pt x="395" y="500"/>
                    <a:pt x="442" y="477"/>
                    <a:pt x="435" y="437"/>
                  </a:cubicBezTo>
                  <a:cubicBezTo>
                    <a:pt x="415" y="319"/>
                    <a:pt x="415" y="319"/>
                    <a:pt x="415" y="319"/>
                  </a:cubicBezTo>
                  <a:cubicBezTo>
                    <a:pt x="501" y="235"/>
                    <a:pt x="501" y="235"/>
                    <a:pt x="501" y="235"/>
                  </a:cubicBezTo>
                  <a:cubicBezTo>
                    <a:pt x="513" y="223"/>
                    <a:pt x="517" y="206"/>
                    <a:pt x="512" y="189"/>
                  </a:cubicBezTo>
                  <a:close/>
                  <a:moveTo>
                    <a:pt x="367" y="281"/>
                  </a:moveTo>
                  <a:cubicBezTo>
                    <a:pt x="357" y="292"/>
                    <a:pt x="352" y="307"/>
                    <a:pt x="354" y="321"/>
                  </a:cubicBezTo>
                  <a:cubicBezTo>
                    <a:pt x="371" y="417"/>
                    <a:pt x="371" y="417"/>
                    <a:pt x="371" y="417"/>
                  </a:cubicBezTo>
                  <a:cubicBezTo>
                    <a:pt x="285" y="372"/>
                    <a:pt x="285" y="372"/>
                    <a:pt x="285" y="372"/>
                  </a:cubicBezTo>
                  <a:cubicBezTo>
                    <a:pt x="278" y="368"/>
                    <a:pt x="271" y="366"/>
                    <a:pt x="264" y="366"/>
                  </a:cubicBezTo>
                  <a:cubicBezTo>
                    <a:pt x="257" y="366"/>
                    <a:pt x="250" y="368"/>
                    <a:pt x="243" y="372"/>
                  </a:cubicBezTo>
                  <a:cubicBezTo>
                    <a:pt x="157" y="417"/>
                    <a:pt x="157" y="417"/>
                    <a:pt x="157" y="417"/>
                  </a:cubicBezTo>
                  <a:cubicBezTo>
                    <a:pt x="174" y="321"/>
                    <a:pt x="174" y="321"/>
                    <a:pt x="174" y="321"/>
                  </a:cubicBezTo>
                  <a:cubicBezTo>
                    <a:pt x="176" y="307"/>
                    <a:pt x="171" y="292"/>
                    <a:pt x="161" y="281"/>
                  </a:cubicBezTo>
                  <a:cubicBezTo>
                    <a:pt x="91" y="214"/>
                    <a:pt x="91" y="214"/>
                    <a:pt x="91" y="214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202" y="198"/>
                    <a:pt x="215" y="189"/>
                    <a:pt x="221" y="175"/>
                  </a:cubicBezTo>
                  <a:cubicBezTo>
                    <a:pt x="264" y="88"/>
                    <a:pt x="264" y="88"/>
                    <a:pt x="264" y="88"/>
                  </a:cubicBezTo>
                  <a:cubicBezTo>
                    <a:pt x="307" y="175"/>
                    <a:pt x="307" y="175"/>
                    <a:pt x="307" y="175"/>
                  </a:cubicBezTo>
                  <a:cubicBezTo>
                    <a:pt x="313" y="188"/>
                    <a:pt x="326" y="198"/>
                    <a:pt x="341" y="200"/>
                  </a:cubicBezTo>
                  <a:cubicBezTo>
                    <a:pt x="437" y="214"/>
                    <a:pt x="437" y="214"/>
                    <a:pt x="437" y="214"/>
                  </a:cubicBezTo>
                  <a:lnTo>
                    <a:pt x="367" y="2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8DA4750-D586-4F63-B2A6-7C5BB0851E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7663" y="9867900"/>
              <a:ext cx="903288" cy="866775"/>
            </a:xfrm>
            <a:custGeom>
              <a:avLst/>
              <a:gdLst>
                <a:gd name="T0" fmla="*/ 391 w 524"/>
                <a:gd name="T1" fmla="*/ 489 h 502"/>
                <a:gd name="T2" fmla="*/ 435 w 524"/>
                <a:gd name="T3" fmla="*/ 437 h 502"/>
                <a:gd name="T4" fmla="*/ 415 w 524"/>
                <a:gd name="T5" fmla="*/ 319 h 502"/>
                <a:gd name="T6" fmla="*/ 501 w 524"/>
                <a:gd name="T7" fmla="*/ 235 h 502"/>
                <a:gd name="T8" fmla="*/ 476 w 524"/>
                <a:gd name="T9" fmla="*/ 159 h 502"/>
                <a:gd name="T10" fmla="*/ 358 w 524"/>
                <a:gd name="T11" fmla="*/ 142 h 502"/>
                <a:gd name="T12" fmla="*/ 305 w 524"/>
                <a:gd name="T13" fmla="*/ 34 h 502"/>
                <a:gd name="T14" fmla="*/ 224 w 524"/>
                <a:gd name="T15" fmla="*/ 34 h 502"/>
                <a:gd name="T16" fmla="*/ 171 w 524"/>
                <a:gd name="T17" fmla="*/ 142 h 502"/>
                <a:gd name="T18" fmla="*/ 53 w 524"/>
                <a:gd name="T19" fmla="*/ 159 h 502"/>
                <a:gd name="T20" fmla="*/ 28 w 524"/>
                <a:gd name="T21" fmla="*/ 235 h 502"/>
                <a:gd name="T22" fmla="*/ 113 w 524"/>
                <a:gd name="T23" fmla="*/ 319 h 502"/>
                <a:gd name="T24" fmla="*/ 93 w 524"/>
                <a:gd name="T25" fmla="*/ 437 h 502"/>
                <a:gd name="T26" fmla="*/ 158 w 524"/>
                <a:gd name="T27" fmla="*/ 484 h 502"/>
                <a:gd name="T28" fmla="*/ 264 w 524"/>
                <a:gd name="T29" fmla="*/ 428 h 502"/>
                <a:gd name="T30" fmla="*/ 370 w 524"/>
                <a:gd name="T31" fmla="*/ 484 h 502"/>
                <a:gd name="T32" fmla="*/ 391 w 524"/>
                <a:gd name="T33" fmla="*/ 489 h 502"/>
                <a:gd name="T34" fmla="*/ 264 w 524"/>
                <a:gd name="T35" fmla="*/ 366 h 502"/>
                <a:gd name="T36" fmla="*/ 243 w 524"/>
                <a:gd name="T37" fmla="*/ 372 h 502"/>
                <a:gd name="T38" fmla="*/ 158 w 524"/>
                <a:gd name="T39" fmla="*/ 417 h 502"/>
                <a:gd name="T40" fmla="*/ 174 w 524"/>
                <a:gd name="T41" fmla="*/ 321 h 502"/>
                <a:gd name="T42" fmla="*/ 161 w 524"/>
                <a:gd name="T43" fmla="*/ 281 h 502"/>
                <a:gd name="T44" fmla="*/ 92 w 524"/>
                <a:gd name="T45" fmla="*/ 214 h 502"/>
                <a:gd name="T46" fmla="*/ 188 w 524"/>
                <a:gd name="T47" fmla="*/ 200 h 502"/>
                <a:gd name="T48" fmla="*/ 221 w 524"/>
                <a:gd name="T49" fmla="*/ 175 h 502"/>
                <a:gd name="T50" fmla="*/ 264 w 524"/>
                <a:gd name="T51" fmla="*/ 88 h 502"/>
                <a:gd name="T52" fmla="*/ 307 w 524"/>
                <a:gd name="T53" fmla="*/ 175 h 502"/>
                <a:gd name="T54" fmla="*/ 341 w 524"/>
                <a:gd name="T55" fmla="*/ 200 h 502"/>
                <a:gd name="T56" fmla="*/ 437 w 524"/>
                <a:gd name="T57" fmla="*/ 214 h 502"/>
                <a:gd name="T58" fmla="*/ 368 w 524"/>
                <a:gd name="T59" fmla="*/ 281 h 502"/>
                <a:gd name="T60" fmla="*/ 355 w 524"/>
                <a:gd name="T61" fmla="*/ 321 h 502"/>
                <a:gd name="T62" fmla="*/ 371 w 524"/>
                <a:gd name="T63" fmla="*/ 417 h 502"/>
                <a:gd name="T64" fmla="*/ 285 w 524"/>
                <a:gd name="T65" fmla="*/ 372 h 502"/>
                <a:gd name="T66" fmla="*/ 264 w 524"/>
                <a:gd name="T67" fmla="*/ 36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4" h="502">
                  <a:moveTo>
                    <a:pt x="391" y="489"/>
                  </a:moveTo>
                  <a:cubicBezTo>
                    <a:pt x="413" y="490"/>
                    <a:pt x="440" y="467"/>
                    <a:pt x="435" y="437"/>
                  </a:cubicBezTo>
                  <a:cubicBezTo>
                    <a:pt x="415" y="319"/>
                    <a:pt x="415" y="319"/>
                    <a:pt x="415" y="319"/>
                  </a:cubicBezTo>
                  <a:cubicBezTo>
                    <a:pt x="501" y="235"/>
                    <a:pt x="501" y="235"/>
                    <a:pt x="501" y="235"/>
                  </a:cubicBezTo>
                  <a:cubicBezTo>
                    <a:pt x="524" y="215"/>
                    <a:pt x="515" y="164"/>
                    <a:pt x="476" y="159"/>
                  </a:cubicBezTo>
                  <a:cubicBezTo>
                    <a:pt x="358" y="142"/>
                    <a:pt x="358" y="142"/>
                    <a:pt x="358" y="142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291" y="4"/>
                    <a:pt x="242" y="0"/>
                    <a:pt x="224" y="34"/>
                  </a:cubicBezTo>
                  <a:cubicBezTo>
                    <a:pt x="171" y="142"/>
                    <a:pt x="171" y="142"/>
                    <a:pt x="171" y="142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20" y="163"/>
                    <a:pt x="0" y="207"/>
                    <a:pt x="28" y="235"/>
                  </a:cubicBezTo>
                  <a:cubicBezTo>
                    <a:pt x="113" y="319"/>
                    <a:pt x="113" y="319"/>
                    <a:pt x="113" y="319"/>
                  </a:cubicBezTo>
                  <a:cubicBezTo>
                    <a:pt x="93" y="437"/>
                    <a:pt x="93" y="437"/>
                    <a:pt x="93" y="437"/>
                  </a:cubicBezTo>
                  <a:cubicBezTo>
                    <a:pt x="87" y="468"/>
                    <a:pt x="123" y="502"/>
                    <a:pt x="158" y="484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370" y="484"/>
                    <a:pt x="370" y="484"/>
                    <a:pt x="370" y="484"/>
                  </a:cubicBezTo>
                  <a:cubicBezTo>
                    <a:pt x="377" y="488"/>
                    <a:pt x="384" y="489"/>
                    <a:pt x="391" y="489"/>
                  </a:cubicBezTo>
                  <a:close/>
                  <a:moveTo>
                    <a:pt x="264" y="366"/>
                  </a:moveTo>
                  <a:cubicBezTo>
                    <a:pt x="257" y="366"/>
                    <a:pt x="250" y="368"/>
                    <a:pt x="243" y="372"/>
                  </a:cubicBezTo>
                  <a:cubicBezTo>
                    <a:pt x="158" y="417"/>
                    <a:pt x="158" y="417"/>
                    <a:pt x="158" y="417"/>
                  </a:cubicBezTo>
                  <a:cubicBezTo>
                    <a:pt x="174" y="321"/>
                    <a:pt x="174" y="321"/>
                    <a:pt x="174" y="321"/>
                  </a:cubicBezTo>
                  <a:cubicBezTo>
                    <a:pt x="177" y="307"/>
                    <a:pt x="172" y="292"/>
                    <a:pt x="161" y="281"/>
                  </a:cubicBezTo>
                  <a:cubicBezTo>
                    <a:pt x="92" y="214"/>
                    <a:pt x="92" y="214"/>
                    <a:pt x="92" y="214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202" y="198"/>
                    <a:pt x="215" y="188"/>
                    <a:pt x="221" y="175"/>
                  </a:cubicBezTo>
                  <a:cubicBezTo>
                    <a:pt x="264" y="88"/>
                    <a:pt x="264" y="88"/>
                    <a:pt x="264" y="88"/>
                  </a:cubicBezTo>
                  <a:cubicBezTo>
                    <a:pt x="307" y="175"/>
                    <a:pt x="307" y="175"/>
                    <a:pt x="307" y="175"/>
                  </a:cubicBezTo>
                  <a:cubicBezTo>
                    <a:pt x="314" y="189"/>
                    <a:pt x="326" y="198"/>
                    <a:pt x="341" y="200"/>
                  </a:cubicBezTo>
                  <a:cubicBezTo>
                    <a:pt x="437" y="214"/>
                    <a:pt x="437" y="214"/>
                    <a:pt x="437" y="214"/>
                  </a:cubicBezTo>
                  <a:cubicBezTo>
                    <a:pt x="368" y="281"/>
                    <a:pt x="368" y="281"/>
                    <a:pt x="368" y="281"/>
                  </a:cubicBezTo>
                  <a:cubicBezTo>
                    <a:pt x="357" y="292"/>
                    <a:pt x="352" y="307"/>
                    <a:pt x="355" y="321"/>
                  </a:cubicBezTo>
                  <a:cubicBezTo>
                    <a:pt x="371" y="417"/>
                    <a:pt x="371" y="417"/>
                    <a:pt x="371" y="417"/>
                  </a:cubicBezTo>
                  <a:cubicBezTo>
                    <a:pt x="285" y="372"/>
                    <a:pt x="285" y="372"/>
                    <a:pt x="285" y="372"/>
                  </a:cubicBezTo>
                  <a:cubicBezTo>
                    <a:pt x="279" y="368"/>
                    <a:pt x="271" y="366"/>
                    <a:pt x="264" y="36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E7C15A-25ED-4DD3-A158-26F9A4EAC273}"/>
              </a:ext>
            </a:extLst>
          </p:cNvPr>
          <p:cNvGrpSpPr/>
          <p:nvPr/>
        </p:nvGrpSpPr>
        <p:grpSpPr>
          <a:xfrm>
            <a:off x="7049757" y="2752938"/>
            <a:ext cx="386322" cy="429788"/>
            <a:chOff x="-5282852" y="5057354"/>
            <a:chExt cx="2892425" cy="3217863"/>
          </a:xfrm>
          <a:solidFill>
            <a:schemeClr val="bg1"/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40B69194-6563-46F4-8E25-B102A7B2C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282852" y="5057354"/>
              <a:ext cx="2892425" cy="3217863"/>
            </a:xfrm>
            <a:custGeom>
              <a:avLst/>
              <a:gdLst>
                <a:gd name="T0" fmla="*/ 1648 w 1676"/>
                <a:gd name="T1" fmla="*/ 324 h 1866"/>
                <a:gd name="T2" fmla="*/ 856 w 1676"/>
                <a:gd name="T3" fmla="*/ 6 h 1866"/>
                <a:gd name="T4" fmla="*/ 820 w 1676"/>
                <a:gd name="T5" fmla="*/ 6 h 1866"/>
                <a:gd name="T6" fmla="*/ 28 w 1676"/>
                <a:gd name="T7" fmla="*/ 324 h 1866"/>
                <a:gd name="T8" fmla="*/ 0 w 1676"/>
                <a:gd name="T9" fmla="*/ 360 h 1866"/>
                <a:gd name="T10" fmla="*/ 0 w 1676"/>
                <a:gd name="T11" fmla="*/ 762 h 1866"/>
                <a:gd name="T12" fmla="*/ 371 w 1676"/>
                <a:gd name="T13" fmla="*/ 1605 h 1866"/>
                <a:gd name="T14" fmla="*/ 838 w 1676"/>
                <a:gd name="T15" fmla="*/ 1866 h 1866"/>
                <a:gd name="T16" fmla="*/ 1305 w 1676"/>
                <a:gd name="T17" fmla="*/ 1605 h 1866"/>
                <a:gd name="T18" fmla="*/ 1676 w 1676"/>
                <a:gd name="T19" fmla="*/ 762 h 1866"/>
                <a:gd name="T20" fmla="*/ 1676 w 1676"/>
                <a:gd name="T21" fmla="*/ 360 h 1866"/>
                <a:gd name="T22" fmla="*/ 1648 w 1676"/>
                <a:gd name="T23" fmla="*/ 324 h 1866"/>
                <a:gd name="T24" fmla="*/ 1256 w 1676"/>
                <a:gd name="T25" fmla="*/ 1552 h 1866"/>
                <a:gd name="T26" fmla="*/ 994 w 1676"/>
                <a:gd name="T27" fmla="*/ 1737 h 1866"/>
                <a:gd name="T28" fmla="*/ 838 w 1676"/>
                <a:gd name="T29" fmla="*/ 1793 h 1866"/>
                <a:gd name="T30" fmla="*/ 682 w 1676"/>
                <a:gd name="T31" fmla="*/ 1737 h 1866"/>
                <a:gd name="T32" fmla="*/ 420 w 1676"/>
                <a:gd name="T33" fmla="*/ 1552 h 1866"/>
                <a:gd name="T34" fmla="*/ 73 w 1676"/>
                <a:gd name="T35" fmla="*/ 762 h 1866"/>
                <a:gd name="T36" fmla="*/ 73 w 1676"/>
                <a:gd name="T37" fmla="*/ 388 h 1866"/>
                <a:gd name="T38" fmla="*/ 838 w 1676"/>
                <a:gd name="T39" fmla="*/ 80 h 1866"/>
                <a:gd name="T40" fmla="*/ 1603 w 1676"/>
                <a:gd name="T41" fmla="*/ 388 h 1866"/>
                <a:gd name="T42" fmla="*/ 1603 w 1676"/>
                <a:gd name="T43" fmla="*/ 762 h 1866"/>
                <a:gd name="T44" fmla="*/ 1603 w 1676"/>
                <a:gd name="T45" fmla="*/ 762 h 1866"/>
                <a:gd name="T46" fmla="*/ 1256 w 1676"/>
                <a:gd name="T47" fmla="*/ 155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76" h="1866">
                  <a:moveTo>
                    <a:pt x="1648" y="324"/>
                  </a:moveTo>
                  <a:cubicBezTo>
                    <a:pt x="1376" y="254"/>
                    <a:pt x="1102" y="144"/>
                    <a:pt x="856" y="6"/>
                  </a:cubicBezTo>
                  <a:cubicBezTo>
                    <a:pt x="845" y="0"/>
                    <a:pt x="831" y="0"/>
                    <a:pt x="820" y="6"/>
                  </a:cubicBezTo>
                  <a:cubicBezTo>
                    <a:pt x="567" y="148"/>
                    <a:pt x="308" y="252"/>
                    <a:pt x="28" y="324"/>
                  </a:cubicBezTo>
                  <a:cubicBezTo>
                    <a:pt x="12" y="329"/>
                    <a:pt x="0" y="343"/>
                    <a:pt x="0" y="360"/>
                  </a:cubicBezTo>
                  <a:cubicBezTo>
                    <a:pt x="0" y="762"/>
                    <a:pt x="0" y="762"/>
                    <a:pt x="0" y="762"/>
                  </a:cubicBezTo>
                  <a:cubicBezTo>
                    <a:pt x="0" y="1175"/>
                    <a:pt x="202" y="1449"/>
                    <a:pt x="371" y="1605"/>
                  </a:cubicBezTo>
                  <a:cubicBezTo>
                    <a:pt x="552" y="1773"/>
                    <a:pt x="762" y="1866"/>
                    <a:pt x="838" y="1866"/>
                  </a:cubicBezTo>
                  <a:cubicBezTo>
                    <a:pt x="914" y="1866"/>
                    <a:pt x="1124" y="1773"/>
                    <a:pt x="1305" y="1605"/>
                  </a:cubicBezTo>
                  <a:cubicBezTo>
                    <a:pt x="1474" y="1449"/>
                    <a:pt x="1676" y="1175"/>
                    <a:pt x="1676" y="762"/>
                  </a:cubicBezTo>
                  <a:cubicBezTo>
                    <a:pt x="1676" y="360"/>
                    <a:pt x="1676" y="360"/>
                    <a:pt x="1676" y="360"/>
                  </a:cubicBezTo>
                  <a:cubicBezTo>
                    <a:pt x="1676" y="343"/>
                    <a:pt x="1664" y="329"/>
                    <a:pt x="1648" y="324"/>
                  </a:cubicBezTo>
                  <a:close/>
                  <a:moveTo>
                    <a:pt x="1256" y="1552"/>
                  </a:moveTo>
                  <a:cubicBezTo>
                    <a:pt x="1155" y="1645"/>
                    <a:pt x="1058" y="1704"/>
                    <a:pt x="994" y="1737"/>
                  </a:cubicBezTo>
                  <a:cubicBezTo>
                    <a:pt x="913" y="1778"/>
                    <a:pt x="856" y="1793"/>
                    <a:pt x="838" y="1793"/>
                  </a:cubicBezTo>
                  <a:cubicBezTo>
                    <a:pt x="820" y="1793"/>
                    <a:pt x="764" y="1778"/>
                    <a:pt x="682" y="1737"/>
                  </a:cubicBezTo>
                  <a:cubicBezTo>
                    <a:pt x="618" y="1704"/>
                    <a:pt x="521" y="1645"/>
                    <a:pt x="420" y="1552"/>
                  </a:cubicBezTo>
                  <a:cubicBezTo>
                    <a:pt x="262" y="1405"/>
                    <a:pt x="73" y="1149"/>
                    <a:pt x="73" y="762"/>
                  </a:cubicBezTo>
                  <a:cubicBezTo>
                    <a:pt x="73" y="388"/>
                    <a:pt x="73" y="388"/>
                    <a:pt x="73" y="388"/>
                  </a:cubicBezTo>
                  <a:cubicBezTo>
                    <a:pt x="343" y="316"/>
                    <a:pt x="593" y="215"/>
                    <a:pt x="838" y="80"/>
                  </a:cubicBezTo>
                  <a:cubicBezTo>
                    <a:pt x="1077" y="211"/>
                    <a:pt x="1340" y="317"/>
                    <a:pt x="1603" y="388"/>
                  </a:cubicBezTo>
                  <a:cubicBezTo>
                    <a:pt x="1603" y="762"/>
                    <a:pt x="1603" y="762"/>
                    <a:pt x="1603" y="762"/>
                  </a:cubicBezTo>
                  <a:cubicBezTo>
                    <a:pt x="1603" y="762"/>
                    <a:pt x="1603" y="762"/>
                    <a:pt x="1603" y="762"/>
                  </a:cubicBezTo>
                  <a:cubicBezTo>
                    <a:pt x="1603" y="1149"/>
                    <a:pt x="1414" y="1405"/>
                    <a:pt x="1256" y="15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3CCE932-7232-4E25-A94F-3E1CAE161C15}"/>
                </a:ext>
              </a:extLst>
            </p:cNvPr>
            <p:cNvGrpSpPr/>
            <p:nvPr/>
          </p:nvGrpSpPr>
          <p:grpSpPr>
            <a:xfrm>
              <a:off x="-5062190" y="5306591"/>
              <a:ext cx="2451100" cy="2747963"/>
              <a:chOff x="-1028700" y="4932363"/>
              <a:chExt cx="2451100" cy="2747963"/>
            </a:xfrm>
            <a:grpFill/>
          </p:grpSpPr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D0A9802C-A033-44C4-8CEF-0403C7D69C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28700" y="4932363"/>
                <a:ext cx="2451100" cy="2747963"/>
              </a:xfrm>
              <a:custGeom>
                <a:avLst/>
                <a:gdLst>
                  <a:gd name="T0" fmla="*/ 1394 w 1420"/>
                  <a:gd name="T1" fmla="*/ 277 h 1593"/>
                  <a:gd name="T2" fmla="*/ 727 w 1420"/>
                  <a:gd name="T3" fmla="*/ 6 h 1593"/>
                  <a:gd name="T4" fmla="*/ 693 w 1420"/>
                  <a:gd name="T5" fmla="*/ 6 h 1593"/>
                  <a:gd name="T6" fmla="*/ 26 w 1420"/>
                  <a:gd name="T7" fmla="*/ 277 h 1593"/>
                  <a:gd name="T8" fmla="*/ 0 w 1420"/>
                  <a:gd name="T9" fmla="*/ 312 h 1593"/>
                  <a:gd name="T10" fmla="*/ 0 w 1420"/>
                  <a:gd name="T11" fmla="*/ 617 h 1593"/>
                  <a:gd name="T12" fmla="*/ 80 w 1420"/>
                  <a:gd name="T13" fmla="*/ 1018 h 1593"/>
                  <a:gd name="T14" fmla="*/ 315 w 1420"/>
                  <a:gd name="T15" fmla="*/ 1353 h 1593"/>
                  <a:gd name="T16" fmla="*/ 560 w 1420"/>
                  <a:gd name="T17" fmla="*/ 1533 h 1593"/>
                  <a:gd name="T18" fmla="*/ 703 w 1420"/>
                  <a:gd name="T19" fmla="*/ 1593 h 1593"/>
                  <a:gd name="T20" fmla="*/ 710 w 1420"/>
                  <a:gd name="T21" fmla="*/ 1593 h 1593"/>
                  <a:gd name="T22" fmla="*/ 717 w 1420"/>
                  <a:gd name="T23" fmla="*/ 1593 h 1593"/>
                  <a:gd name="T24" fmla="*/ 860 w 1420"/>
                  <a:gd name="T25" fmla="*/ 1533 h 1593"/>
                  <a:gd name="T26" fmla="*/ 1105 w 1420"/>
                  <a:gd name="T27" fmla="*/ 1353 h 1593"/>
                  <a:gd name="T28" fmla="*/ 1340 w 1420"/>
                  <a:gd name="T29" fmla="*/ 1018 h 1593"/>
                  <a:gd name="T30" fmla="*/ 1420 w 1420"/>
                  <a:gd name="T31" fmla="*/ 617 h 1593"/>
                  <a:gd name="T32" fmla="*/ 1420 w 1420"/>
                  <a:gd name="T33" fmla="*/ 312 h 1593"/>
                  <a:gd name="T34" fmla="*/ 1394 w 1420"/>
                  <a:gd name="T35" fmla="*/ 277 h 1593"/>
                  <a:gd name="T36" fmla="*/ 1347 w 1420"/>
                  <a:gd name="T37" fmla="*/ 617 h 1593"/>
                  <a:gd name="T38" fmla="*/ 1055 w 1420"/>
                  <a:gd name="T39" fmla="*/ 1300 h 1593"/>
                  <a:gd name="T40" fmla="*/ 825 w 1420"/>
                  <a:gd name="T41" fmla="*/ 1469 h 1593"/>
                  <a:gd name="T42" fmla="*/ 710 w 1420"/>
                  <a:gd name="T43" fmla="*/ 1520 h 1593"/>
                  <a:gd name="T44" fmla="*/ 595 w 1420"/>
                  <a:gd name="T45" fmla="*/ 1469 h 1593"/>
                  <a:gd name="T46" fmla="*/ 365 w 1420"/>
                  <a:gd name="T47" fmla="*/ 1300 h 1593"/>
                  <a:gd name="T48" fmla="*/ 73 w 1420"/>
                  <a:gd name="T49" fmla="*/ 617 h 1593"/>
                  <a:gd name="T50" fmla="*/ 73 w 1420"/>
                  <a:gd name="T51" fmla="*/ 339 h 1593"/>
                  <a:gd name="T52" fmla="*/ 710 w 1420"/>
                  <a:gd name="T53" fmla="*/ 79 h 1593"/>
                  <a:gd name="T54" fmla="*/ 1347 w 1420"/>
                  <a:gd name="T55" fmla="*/ 339 h 1593"/>
                  <a:gd name="T56" fmla="*/ 1347 w 1420"/>
                  <a:gd name="T57" fmla="*/ 617 h 1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20" h="1593">
                    <a:moveTo>
                      <a:pt x="1394" y="277"/>
                    </a:moveTo>
                    <a:cubicBezTo>
                      <a:pt x="1163" y="210"/>
                      <a:pt x="939" y="119"/>
                      <a:pt x="727" y="6"/>
                    </a:cubicBezTo>
                    <a:cubicBezTo>
                      <a:pt x="716" y="0"/>
                      <a:pt x="704" y="0"/>
                      <a:pt x="693" y="6"/>
                    </a:cubicBezTo>
                    <a:cubicBezTo>
                      <a:pt x="481" y="119"/>
                      <a:pt x="256" y="210"/>
                      <a:pt x="26" y="277"/>
                    </a:cubicBezTo>
                    <a:cubicBezTo>
                      <a:pt x="11" y="281"/>
                      <a:pt x="0" y="296"/>
                      <a:pt x="0" y="312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759"/>
                      <a:pt x="27" y="894"/>
                      <a:pt x="80" y="1018"/>
                    </a:cubicBezTo>
                    <a:cubicBezTo>
                      <a:pt x="133" y="1142"/>
                      <a:pt x="212" y="1254"/>
                      <a:pt x="315" y="1353"/>
                    </a:cubicBezTo>
                    <a:cubicBezTo>
                      <a:pt x="388" y="1424"/>
                      <a:pt x="473" y="1486"/>
                      <a:pt x="560" y="1533"/>
                    </a:cubicBezTo>
                    <a:cubicBezTo>
                      <a:pt x="575" y="1541"/>
                      <a:pt x="656" y="1584"/>
                      <a:pt x="703" y="1593"/>
                    </a:cubicBezTo>
                    <a:cubicBezTo>
                      <a:pt x="706" y="1593"/>
                      <a:pt x="708" y="1593"/>
                      <a:pt x="710" y="1593"/>
                    </a:cubicBezTo>
                    <a:cubicBezTo>
                      <a:pt x="712" y="1593"/>
                      <a:pt x="714" y="1593"/>
                      <a:pt x="717" y="1593"/>
                    </a:cubicBezTo>
                    <a:cubicBezTo>
                      <a:pt x="764" y="1584"/>
                      <a:pt x="845" y="1541"/>
                      <a:pt x="860" y="1533"/>
                    </a:cubicBezTo>
                    <a:cubicBezTo>
                      <a:pt x="947" y="1486"/>
                      <a:pt x="1032" y="1424"/>
                      <a:pt x="1105" y="1353"/>
                    </a:cubicBezTo>
                    <a:cubicBezTo>
                      <a:pt x="1208" y="1254"/>
                      <a:pt x="1287" y="1142"/>
                      <a:pt x="1340" y="1018"/>
                    </a:cubicBezTo>
                    <a:cubicBezTo>
                      <a:pt x="1393" y="894"/>
                      <a:pt x="1420" y="759"/>
                      <a:pt x="1420" y="617"/>
                    </a:cubicBezTo>
                    <a:cubicBezTo>
                      <a:pt x="1420" y="312"/>
                      <a:pt x="1420" y="312"/>
                      <a:pt x="1420" y="312"/>
                    </a:cubicBezTo>
                    <a:cubicBezTo>
                      <a:pt x="1420" y="296"/>
                      <a:pt x="1409" y="281"/>
                      <a:pt x="1394" y="277"/>
                    </a:cubicBezTo>
                    <a:close/>
                    <a:moveTo>
                      <a:pt x="1347" y="617"/>
                    </a:moveTo>
                    <a:cubicBezTo>
                      <a:pt x="1347" y="884"/>
                      <a:pt x="1249" y="1114"/>
                      <a:pt x="1055" y="1300"/>
                    </a:cubicBezTo>
                    <a:cubicBezTo>
                      <a:pt x="986" y="1367"/>
                      <a:pt x="907" y="1425"/>
                      <a:pt x="825" y="1469"/>
                    </a:cubicBezTo>
                    <a:cubicBezTo>
                      <a:pt x="788" y="1489"/>
                      <a:pt x="738" y="1512"/>
                      <a:pt x="710" y="1520"/>
                    </a:cubicBezTo>
                    <a:cubicBezTo>
                      <a:pt x="682" y="1512"/>
                      <a:pt x="632" y="1489"/>
                      <a:pt x="595" y="1469"/>
                    </a:cubicBezTo>
                    <a:cubicBezTo>
                      <a:pt x="513" y="1425"/>
                      <a:pt x="434" y="1367"/>
                      <a:pt x="365" y="1300"/>
                    </a:cubicBezTo>
                    <a:cubicBezTo>
                      <a:pt x="171" y="1114"/>
                      <a:pt x="73" y="884"/>
                      <a:pt x="73" y="617"/>
                    </a:cubicBezTo>
                    <a:cubicBezTo>
                      <a:pt x="73" y="339"/>
                      <a:pt x="73" y="339"/>
                      <a:pt x="73" y="339"/>
                    </a:cubicBezTo>
                    <a:cubicBezTo>
                      <a:pt x="292" y="274"/>
                      <a:pt x="507" y="186"/>
                      <a:pt x="710" y="79"/>
                    </a:cubicBezTo>
                    <a:cubicBezTo>
                      <a:pt x="913" y="186"/>
                      <a:pt x="1127" y="273"/>
                      <a:pt x="1347" y="339"/>
                    </a:cubicBezTo>
                    <a:lnTo>
                      <a:pt x="1347" y="6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CF368839-9710-4521-86D5-55B0A8FEE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41325" y="6907213"/>
                <a:ext cx="139700" cy="133350"/>
              </a:xfrm>
              <a:custGeom>
                <a:avLst/>
                <a:gdLst>
                  <a:gd name="T0" fmla="*/ 68 w 81"/>
                  <a:gd name="T1" fmla="*/ 17 h 77"/>
                  <a:gd name="T2" fmla="*/ 67 w 81"/>
                  <a:gd name="T3" fmla="*/ 16 h 77"/>
                  <a:gd name="T4" fmla="*/ 15 w 81"/>
                  <a:gd name="T5" fmla="*/ 14 h 77"/>
                  <a:gd name="T6" fmla="*/ 13 w 81"/>
                  <a:gd name="T7" fmla="*/ 65 h 77"/>
                  <a:gd name="T8" fmla="*/ 14 w 81"/>
                  <a:gd name="T9" fmla="*/ 66 h 77"/>
                  <a:gd name="T10" fmla="*/ 41 w 81"/>
                  <a:gd name="T11" fmla="*/ 77 h 77"/>
                  <a:gd name="T12" fmla="*/ 65 w 81"/>
                  <a:gd name="T13" fmla="*/ 68 h 77"/>
                  <a:gd name="T14" fmla="*/ 68 w 81"/>
                  <a:gd name="T1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77">
                    <a:moveTo>
                      <a:pt x="68" y="17"/>
                    </a:moveTo>
                    <a:cubicBezTo>
                      <a:pt x="67" y="16"/>
                      <a:pt x="67" y="16"/>
                      <a:pt x="67" y="16"/>
                    </a:cubicBezTo>
                    <a:cubicBezTo>
                      <a:pt x="53" y="1"/>
                      <a:pt x="30" y="0"/>
                      <a:pt x="15" y="14"/>
                    </a:cubicBezTo>
                    <a:cubicBezTo>
                      <a:pt x="1" y="27"/>
                      <a:pt x="0" y="50"/>
                      <a:pt x="13" y="65"/>
                    </a:cubicBezTo>
                    <a:cubicBezTo>
                      <a:pt x="13" y="65"/>
                      <a:pt x="14" y="65"/>
                      <a:pt x="14" y="66"/>
                    </a:cubicBezTo>
                    <a:cubicBezTo>
                      <a:pt x="21" y="73"/>
                      <a:pt x="31" y="77"/>
                      <a:pt x="41" y="77"/>
                    </a:cubicBezTo>
                    <a:cubicBezTo>
                      <a:pt x="49" y="77"/>
                      <a:pt x="58" y="74"/>
                      <a:pt x="65" y="68"/>
                    </a:cubicBezTo>
                    <a:cubicBezTo>
                      <a:pt x="80" y="55"/>
                      <a:pt x="81" y="32"/>
                      <a:pt x="6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92CE5719-CC3E-40B3-8380-EC7EB1B01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4325" y="7035801"/>
                <a:ext cx="366713" cy="301625"/>
              </a:xfrm>
              <a:custGeom>
                <a:avLst/>
                <a:gdLst>
                  <a:gd name="T0" fmla="*/ 190 w 212"/>
                  <a:gd name="T1" fmla="*/ 108 h 175"/>
                  <a:gd name="T2" fmla="*/ 65 w 212"/>
                  <a:gd name="T3" fmla="*/ 13 h 175"/>
                  <a:gd name="T4" fmla="*/ 13 w 212"/>
                  <a:gd name="T5" fmla="*/ 16 h 175"/>
                  <a:gd name="T6" fmla="*/ 16 w 212"/>
                  <a:gd name="T7" fmla="*/ 67 h 175"/>
                  <a:gd name="T8" fmla="*/ 151 w 212"/>
                  <a:gd name="T9" fmla="*/ 169 h 175"/>
                  <a:gd name="T10" fmla="*/ 171 w 212"/>
                  <a:gd name="T11" fmla="*/ 175 h 175"/>
                  <a:gd name="T12" fmla="*/ 202 w 212"/>
                  <a:gd name="T13" fmla="*/ 158 h 175"/>
                  <a:gd name="T14" fmla="*/ 190 w 212"/>
                  <a:gd name="T15" fmla="*/ 10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175">
                    <a:moveTo>
                      <a:pt x="190" y="108"/>
                    </a:moveTo>
                    <a:cubicBezTo>
                      <a:pt x="146" y="80"/>
                      <a:pt x="104" y="48"/>
                      <a:pt x="65" y="13"/>
                    </a:cubicBezTo>
                    <a:cubicBezTo>
                      <a:pt x="50" y="0"/>
                      <a:pt x="27" y="1"/>
                      <a:pt x="13" y="16"/>
                    </a:cubicBezTo>
                    <a:cubicBezTo>
                      <a:pt x="0" y="31"/>
                      <a:pt x="1" y="54"/>
                      <a:pt x="16" y="67"/>
                    </a:cubicBezTo>
                    <a:cubicBezTo>
                      <a:pt x="59" y="105"/>
                      <a:pt x="104" y="140"/>
                      <a:pt x="151" y="169"/>
                    </a:cubicBezTo>
                    <a:cubicBezTo>
                      <a:pt x="157" y="173"/>
                      <a:pt x="164" y="175"/>
                      <a:pt x="171" y="175"/>
                    </a:cubicBezTo>
                    <a:cubicBezTo>
                      <a:pt x="183" y="175"/>
                      <a:pt x="195" y="169"/>
                      <a:pt x="202" y="158"/>
                    </a:cubicBezTo>
                    <a:cubicBezTo>
                      <a:pt x="212" y="141"/>
                      <a:pt x="207" y="119"/>
                      <a:pt x="190" y="1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4F86C75E-30DE-4609-BA4C-EA1B6E4D56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30212" y="5729288"/>
                <a:ext cx="1235075" cy="931863"/>
              </a:xfrm>
              <a:custGeom>
                <a:avLst/>
                <a:gdLst>
                  <a:gd name="T0" fmla="*/ 682 w 715"/>
                  <a:gd name="T1" fmla="*/ 33 h 540"/>
                  <a:gd name="T2" fmla="*/ 601 w 715"/>
                  <a:gd name="T3" fmla="*/ 0 h 540"/>
                  <a:gd name="T4" fmla="*/ 521 w 715"/>
                  <a:gd name="T5" fmla="*/ 33 h 540"/>
                  <a:gd name="T6" fmla="*/ 289 w 715"/>
                  <a:gd name="T7" fmla="*/ 265 h 540"/>
                  <a:gd name="T8" fmla="*/ 205 w 715"/>
                  <a:gd name="T9" fmla="*/ 181 h 540"/>
                  <a:gd name="T10" fmla="*/ 125 w 715"/>
                  <a:gd name="T11" fmla="*/ 148 h 540"/>
                  <a:gd name="T12" fmla="*/ 44 w 715"/>
                  <a:gd name="T13" fmla="*/ 181 h 540"/>
                  <a:gd name="T14" fmla="*/ 44 w 715"/>
                  <a:gd name="T15" fmla="*/ 342 h 540"/>
                  <a:gd name="T16" fmla="*/ 209 w 715"/>
                  <a:gd name="T17" fmla="*/ 507 h 540"/>
                  <a:gd name="T18" fmla="*/ 289 w 715"/>
                  <a:gd name="T19" fmla="*/ 540 h 540"/>
                  <a:gd name="T20" fmla="*/ 370 w 715"/>
                  <a:gd name="T21" fmla="*/ 507 h 540"/>
                  <a:gd name="T22" fmla="*/ 682 w 715"/>
                  <a:gd name="T23" fmla="*/ 195 h 540"/>
                  <a:gd name="T24" fmla="*/ 715 w 715"/>
                  <a:gd name="T25" fmla="*/ 114 h 540"/>
                  <a:gd name="T26" fmla="*/ 682 w 715"/>
                  <a:gd name="T27" fmla="*/ 33 h 540"/>
                  <a:gd name="T28" fmla="*/ 630 w 715"/>
                  <a:gd name="T29" fmla="*/ 143 h 540"/>
                  <a:gd name="T30" fmla="*/ 318 w 715"/>
                  <a:gd name="T31" fmla="*/ 455 h 540"/>
                  <a:gd name="T32" fmla="*/ 289 w 715"/>
                  <a:gd name="T33" fmla="*/ 467 h 540"/>
                  <a:gd name="T34" fmla="*/ 260 w 715"/>
                  <a:gd name="T35" fmla="*/ 455 h 540"/>
                  <a:gd name="T36" fmla="*/ 96 w 715"/>
                  <a:gd name="T37" fmla="*/ 291 h 540"/>
                  <a:gd name="T38" fmla="*/ 84 w 715"/>
                  <a:gd name="T39" fmla="*/ 261 h 540"/>
                  <a:gd name="T40" fmla="*/ 96 w 715"/>
                  <a:gd name="T41" fmla="*/ 232 h 540"/>
                  <a:gd name="T42" fmla="*/ 125 w 715"/>
                  <a:gd name="T43" fmla="*/ 220 h 540"/>
                  <a:gd name="T44" fmla="*/ 154 w 715"/>
                  <a:gd name="T45" fmla="*/ 232 h 540"/>
                  <a:gd name="T46" fmla="*/ 264 w 715"/>
                  <a:gd name="T47" fmla="*/ 342 h 540"/>
                  <a:gd name="T48" fmla="*/ 315 w 715"/>
                  <a:gd name="T49" fmla="*/ 342 h 540"/>
                  <a:gd name="T50" fmla="*/ 572 w 715"/>
                  <a:gd name="T51" fmla="*/ 85 h 540"/>
                  <a:gd name="T52" fmla="*/ 601 w 715"/>
                  <a:gd name="T53" fmla="*/ 73 h 540"/>
                  <a:gd name="T54" fmla="*/ 630 w 715"/>
                  <a:gd name="T55" fmla="*/ 85 h 540"/>
                  <a:gd name="T56" fmla="*/ 642 w 715"/>
                  <a:gd name="T57" fmla="*/ 114 h 540"/>
                  <a:gd name="T58" fmla="*/ 630 w 715"/>
                  <a:gd name="T59" fmla="*/ 143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5" h="540">
                    <a:moveTo>
                      <a:pt x="682" y="33"/>
                    </a:moveTo>
                    <a:cubicBezTo>
                      <a:pt x="660" y="12"/>
                      <a:pt x="632" y="0"/>
                      <a:pt x="601" y="0"/>
                    </a:cubicBezTo>
                    <a:cubicBezTo>
                      <a:pt x="571" y="0"/>
                      <a:pt x="542" y="12"/>
                      <a:pt x="521" y="33"/>
                    </a:cubicBezTo>
                    <a:cubicBezTo>
                      <a:pt x="289" y="265"/>
                      <a:pt x="289" y="265"/>
                      <a:pt x="289" y="265"/>
                    </a:cubicBezTo>
                    <a:cubicBezTo>
                      <a:pt x="205" y="181"/>
                      <a:pt x="205" y="181"/>
                      <a:pt x="205" y="181"/>
                    </a:cubicBezTo>
                    <a:cubicBezTo>
                      <a:pt x="184" y="159"/>
                      <a:pt x="155" y="148"/>
                      <a:pt x="125" y="148"/>
                    </a:cubicBezTo>
                    <a:cubicBezTo>
                      <a:pt x="94" y="148"/>
                      <a:pt x="66" y="159"/>
                      <a:pt x="44" y="181"/>
                    </a:cubicBezTo>
                    <a:cubicBezTo>
                      <a:pt x="0" y="225"/>
                      <a:pt x="0" y="298"/>
                      <a:pt x="44" y="342"/>
                    </a:cubicBezTo>
                    <a:cubicBezTo>
                      <a:pt x="209" y="507"/>
                      <a:pt x="209" y="507"/>
                      <a:pt x="209" y="507"/>
                    </a:cubicBezTo>
                    <a:cubicBezTo>
                      <a:pt x="230" y="528"/>
                      <a:pt x="259" y="540"/>
                      <a:pt x="289" y="540"/>
                    </a:cubicBezTo>
                    <a:cubicBezTo>
                      <a:pt x="320" y="540"/>
                      <a:pt x="348" y="528"/>
                      <a:pt x="370" y="507"/>
                    </a:cubicBezTo>
                    <a:cubicBezTo>
                      <a:pt x="682" y="195"/>
                      <a:pt x="682" y="195"/>
                      <a:pt x="682" y="195"/>
                    </a:cubicBezTo>
                    <a:cubicBezTo>
                      <a:pt x="703" y="173"/>
                      <a:pt x="715" y="145"/>
                      <a:pt x="715" y="114"/>
                    </a:cubicBezTo>
                    <a:cubicBezTo>
                      <a:pt x="715" y="84"/>
                      <a:pt x="703" y="55"/>
                      <a:pt x="682" y="33"/>
                    </a:cubicBezTo>
                    <a:close/>
                    <a:moveTo>
                      <a:pt x="630" y="143"/>
                    </a:moveTo>
                    <a:cubicBezTo>
                      <a:pt x="318" y="455"/>
                      <a:pt x="318" y="455"/>
                      <a:pt x="318" y="455"/>
                    </a:cubicBezTo>
                    <a:cubicBezTo>
                      <a:pt x="311" y="463"/>
                      <a:pt x="300" y="467"/>
                      <a:pt x="289" y="467"/>
                    </a:cubicBezTo>
                    <a:cubicBezTo>
                      <a:pt x="278" y="467"/>
                      <a:pt x="268" y="463"/>
                      <a:pt x="260" y="455"/>
                    </a:cubicBezTo>
                    <a:cubicBezTo>
                      <a:pt x="96" y="291"/>
                      <a:pt x="96" y="291"/>
                      <a:pt x="96" y="291"/>
                    </a:cubicBezTo>
                    <a:cubicBezTo>
                      <a:pt x="88" y="283"/>
                      <a:pt x="84" y="273"/>
                      <a:pt x="84" y="261"/>
                    </a:cubicBezTo>
                    <a:cubicBezTo>
                      <a:pt x="84" y="250"/>
                      <a:pt x="88" y="240"/>
                      <a:pt x="96" y="232"/>
                    </a:cubicBezTo>
                    <a:cubicBezTo>
                      <a:pt x="103" y="225"/>
                      <a:pt x="114" y="220"/>
                      <a:pt x="125" y="220"/>
                    </a:cubicBezTo>
                    <a:cubicBezTo>
                      <a:pt x="136" y="220"/>
                      <a:pt x="146" y="225"/>
                      <a:pt x="154" y="232"/>
                    </a:cubicBezTo>
                    <a:cubicBezTo>
                      <a:pt x="264" y="342"/>
                      <a:pt x="264" y="342"/>
                      <a:pt x="264" y="342"/>
                    </a:cubicBezTo>
                    <a:cubicBezTo>
                      <a:pt x="278" y="356"/>
                      <a:pt x="301" y="356"/>
                      <a:pt x="315" y="342"/>
                    </a:cubicBezTo>
                    <a:cubicBezTo>
                      <a:pt x="572" y="85"/>
                      <a:pt x="572" y="85"/>
                      <a:pt x="572" y="85"/>
                    </a:cubicBezTo>
                    <a:cubicBezTo>
                      <a:pt x="580" y="77"/>
                      <a:pt x="590" y="73"/>
                      <a:pt x="601" y="73"/>
                    </a:cubicBezTo>
                    <a:cubicBezTo>
                      <a:pt x="612" y="73"/>
                      <a:pt x="623" y="77"/>
                      <a:pt x="630" y="85"/>
                    </a:cubicBezTo>
                    <a:cubicBezTo>
                      <a:pt x="638" y="93"/>
                      <a:pt x="642" y="103"/>
                      <a:pt x="642" y="114"/>
                    </a:cubicBezTo>
                    <a:cubicBezTo>
                      <a:pt x="642" y="125"/>
                      <a:pt x="638" y="135"/>
                      <a:pt x="630" y="1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B193A02-CAFC-4B7F-B34E-86AA36482AFA}"/>
              </a:ext>
            </a:extLst>
          </p:cNvPr>
          <p:cNvGrpSpPr/>
          <p:nvPr/>
        </p:nvGrpSpPr>
        <p:grpSpPr>
          <a:xfrm>
            <a:off x="7061286" y="4038840"/>
            <a:ext cx="390352" cy="397984"/>
            <a:chOff x="-1183985" y="7754937"/>
            <a:chExt cx="2922588" cy="2979738"/>
          </a:xfrm>
          <a:solidFill>
            <a:schemeClr val="bg1"/>
          </a:solidFill>
        </p:grpSpPr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AB869E91-949E-4783-8093-A0B7313B2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83985" y="7812087"/>
              <a:ext cx="1285875" cy="1285875"/>
            </a:xfrm>
            <a:custGeom>
              <a:avLst/>
              <a:gdLst>
                <a:gd name="T0" fmla="*/ 6 w 699"/>
                <a:gd name="T1" fmla="*/ 146 h 699"/>
                <a:gd name="T2" fmla="*/ 110 w 699"/>
                <a:gd name="T3" fmla="*/ 328 h 699"/>
                <a:gd name="T4" fmla="*/ 126 w 699"/>
                <a:gd name="T5" fmla="*/ 340 h 699"/>
                <a:gd name="T6" fmla="*/ 224 w 699"/>
                <a:gd name="T7" fmla="*/ 365 h 699"/>
                <a:gd name="T8" fmla="*/ 557 w 699"/>
                <a:gd name="T9" fmla="*/ 699 h 699"/>
                <a:gd name="T10" fmla="*/ 594 w 699"/>
                <a:gd name="T11" fmla="*/ 662 h 699"/>
                <a:gd name="T12" fmla="*/ 255 w 699"/>
                <a:gd name="T13" fmla="*/ 323 h 699"/>
                <a:gd name="T14" fmla="*/ 243 w 699"/>
                <a:gd name="T15" fmla="*/ 316 h 699"/>
                <a:gd name="T16" fmla="*/ 150 w 699"/>
                <a:gd name="T17" fmla="*/ 292 h 699"/>
                <a:gd name="T18" fmla="*/ 61 w 699"/>
                <a:gd name="T19" fmla="*/ 137 h 699"/>
                <a:gd name="T20" fmla="*/ 137 w 699"/>
                <a:gd name="T21" fmla="*/ 61 h 699"/>
                <a:gd name="T22" fmla="*/ 293 w 699"/>
                <a:gd name="T23" fmla="*/ 150 h 699"/>
                <a:gd name="T24" fmla="*/ 316 w 699"/>
                <a:gd name="T25" fmla="*/ 243 h 699"/>
                <a:gd name="T26" fmla="*/ 323 w 699"/>
                <a:gd name="T27" fmla="*/ 255 h 699"/>
                <a:gd name="T28" fmla="*/ 662 w 699"/>
                <a:gd name="T29" fmla="*/ 594 h 699"/>
                <a:gd name="T30" fmla="*/ 699 w 699"/>
                <a:gd name="T31" fmla="*/ 557 h 699"/>
                <a:gd name="T32" fmla="*/ 365 w 699"/>
                <a:gd name="T33" fmla="*/ 224 h 699"/>
                <a:gd name="T34" fmla="*/ 341 w 699"/>
                <a:gd name="T35" fmla="*/ 126 h 699"/>
                <a:gd name="T36" fmla="*/ 328 w 699"/>
                <a:gd name="T37" fmla="*/ 110 h 699"/>
                <a:gd name="T38" fmla="*/ 146 w 699"/>
                <a:gd name="T39" fmla="*/ 6 h 699"/>
                <a:gd name="T40" fmla="*/ 114 w 699"/>
                <a:gd name="T41" fmla="*/ 10 h 699"/>
                <a:gd name="T42" fmla="*/ 10 w 699"/>
                <a:gd name="T43" fmla="*/ 114 h 699"/>
                <a:gd name="T44" fmla="*/ 6 w 699"/>
                <a:gd name="T45" fmla="*/ 146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9" h="699">
                  <a:moveTo>
                    <a:pt x="6" y="146"/>
                  </a:moveTo>
                  <a:cubicBezTo>
                    <a:pt x="110" y="328"/>
                    <a:pt x="110" y="328"/>
                    <a:pt x="110" y="328"/>
                  </a:cubicBezTo>
                  <a:cubicBezTo>
                    <a:pt x="113" y="334"/>
                    <a:pt x="119" y="339"/>
                    <a:pt x="126" y="340"/>
                  </a:cubicBezTo>
                  <a:cubicBezTo>
                    <a:pt x="224" y="365"/>
                    <a:pt x="224" y="365"/>
                    <a:pt x="224" y="365"/>
                  </a:cubicBezTo>
                  <a:cubicBezTo>
                    <a:pt x="557" y="699"/>
                    <a:pt x="557" y="699"/>
                    <a:pt x="557" y="699"/>
                  </a:cubicBezTo>
                  <a:cubicBezTo>
                    <a:pt x="594" y="662"/>
                    <a:pt x="594" y="662"/>
                    <a:pt x="594" y="662"/>
                  </a:cubicBezTo>
                  <a:cubicBezTo>
                    <a:pt x="255" y="323"/>
                    <a:pt x="255" y="323"/>
                    <a:pt x="255" y="323"/>
                  </a:cubicBezTo>
                  <a:cubicBezTo>
                    <a:pt x="252" y="319"/>
                    <a:pt x="248" y="317"/>
                    <a:pt x="243" y="316"/>
                  </a:cubicBezTo>
                  <a:cubicBezTo>
                    <a:pt x="150" y="292"/>
                    <a:pt x="150" y="292"/>
                    <a:pt x="150" y="292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137" y="61"/>
                    <a:pt x="137" y="61"/>
                    <a:pt x="137" y="61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7" y="248"/>
                    <a:pt x="320" y="252"/>
                    <a:pt x="323" y="255"/>
                  </a:cubicBezTo>
                  <a:cubicBezTo>
                    <a:pt x="662" y="594"/>
                    <a:pt x="662" y="594"/>
                    <a:pt x="662" y="594"/>
                  </a:cubicBezTo>
                  <a:cubicBezTo>
                    <a:pt x="699" y="557"/>
                    <a:pt x="699" y="557"/>
                    <a:pt x="699" y="557"/>
                  </a:cubicBezTo>
                  <a:cubicBezTo>
                    <a:pt x="365" y="224"/>
                    <a:pt x="365" y="224"/>
                    <a:pt x="365" y="224"/>
                  </a:cubicBezTo>
                  <a:cubicBezTo>
                    <a:pt x="341" y="126"/>
                    <a:pt x="341" y="126"/>
                    <a:pt x="341" y="126"/>
                  </a:cubicBezTo>
                  <a:cubicBezTo>
                    <a:pt x="339" y="119"/>
                    <a:pt x="334" y="113"/>
                    <a:pt x="328" y="110"/>
                  </a:cubicBezTo>
                  <a:cubicBezTo>
                    <a:pt x="146" y="6"/>
                    <a:pt x="146" y="6"/>
                    <a:pt x="146" y="6"/>
                  </a:cubicBezTo>
                  <a:cubicBezTo>
                    <a:pt x="136" y="0"/>
                    <a:pt x="123" y="2"/>
                    <a:pt x="114" y="10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2" y="122"/>
                    <a:pt x="0" y="135"/>
                    <a:pt x="6" y="1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1348E0FC-F056-4D03-B4D8-2C341CB25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2922" y="8693150"/>
              <a:ext cx="1123950" cy="1123950"/>
            </a:xfrm>
            <a:custGeom>
              <a:avLst/>
              <a:gdLst>
                <a:gd name="T0" fmla="*/ 708 w 708"/>
                <a:gd name="T1" fmla="*/ 43 h 708"/>
                <a:gd name="T2" fmla="*/ 43 w 708"/>
                <a:gd name="T3" fmla="*/ 708 h 708"/>
                <a:gd name="T4" fmla="*/ 0 w 708"/>
                <a:gd name="T5" fmla="*/ 665 h 708"/>
                <a:gd name="T6" fmla="*/ 665 w 708"/>
                <a:gd name="T7" fmla="*/ 0 h 708"/>
                <a:gd name="T8" fmla="*/ 708 w 708"/>
                <a:gd name="T9" fmla="*/ 4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708">
                  <a:moveTo>
                    <a:pt x="708" y="43"/>
                  </a:moveTo>
                  <a:lnTo>
                    <a:pt x="43" y="708"/>
                  </a:lnTo>
                  <a:lnTo>
                    <a:pt x="0" y="665"/>
                  </a:lnTo>
                  <a:lnTo>
                    <a:pt x="665" y="0"/>
                  </a:lnTo>
                  <a:lnTo>
                    <a:pt x="708" y="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C6B2ECB-2CE3-49E9-81B5-6E468CDBEA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44272" y="9831388"/>
              <a:ext cx="677863" cy="576263"/>
            </a:xfrm>
            <a:custGeom>
              <a:avLst/>
              <a:gdLst>
                <a:gd name="T0" fmla="*/ 285 w 368"/>
                <a:gd name="T1" fmla="*/ 12 h 313"/>
                <a:gd name="T2" fmla="*/ 262 w 368"/>
                <a:gd name="T3" fmla="*/ 0 h 313"/>
                <a:gd name="T4" fmla="*/ 106 w 368"/>
                <a:gd name="T5" fmla="*/ 0 h 313"/>
                <a:gd name="T6" fmla="*/ 84 w 368"/>
                <a:gd name="T7" fmla="*/ 12 h 313"/>
                <a:gd name="T8" fmla="*/ 5 w 368"/>
                <a:gd name="T9" fmla="*/ 143 h 313"/>
                <a:gd name="T10" fmla="*/ 5 w 368"/>
                <a:gd name="T11" fmla="*/ 170 h 313"/>
                <a:gd name="T12" fmla="*/ 84 w 368"/>
                <a:gd name="T13" fmla="*/ 300 h 313"/>
                <a:gd name="T14" fmla="*/ 106 w 368"/>
                <a:gd name="T15" fmla="*/ 313 h 313"/>
                <a:gd name="T16" fmla="*/ 262 w 368"/>
                <a:gd name="T17" fmla="*/ 313 h 313"/>
                <a:gd name="T18" fmla="*/ 285 w 368"/>
                <a:gd name="T19" fmla="*/ 300 h 313"/>
                <a:gd name="T20" fmla="*/ 363 w 368"/>
                <a:gd name="T21" fmla="*/ 170 h 313"/>
                <a:gd name="T22" fmla="*/ 363 w 368"/>
                <a:gd name="T23" fmla="*/ 143 h 313"/>
                <a:gd name="T24" fmla="*/ 285 w 368"/>
                <a:gd name="T25" fmla="*/ 12 h 313"/>
                <a:gd name="T26" fmla="*/ 248 w 368"/>
                <a:gd name="T27" fmla="*/ 260 h 313"/>
                <a:gd name="T28" fmla="*/ 121 w 368"/>
                <a:gd name="T29" fmla="*/ 260 h 313"/>
                <a:gd name="T30" fmla="*/ 58 w 368"/>
                <a:gd name="T31" fmla="*/ 156 h 313"/>
                <a:gd name="T32" fmla="*/ 121 w 368"/>
                <a:gd name="T33" fmla="*/ 52 h 313"/>
                <a:gd name="T34" fmla="*/ 248 w 368"/>
                <a:gd name="T35" fmla="*/ 52 h 313"/>
                <a:gd name="T36" fmla="*/ 310 w 368"/>
                <a:gd name="T37" fmla="*/ 156 h 313"/>
                <a:gd name="T38" fmla="*/ 248 w 368"/>
                <a:gd name="T39" fmla="*/ 2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313">
                  <a:moveTo>
                    <a:pt x="285" y="12"/>
                  </a:moveTo>
                  <a:cubicBezTo>
                    <a:pt x="280" y="4"/>
                    <a:pt x="272" y="0"/>
                    <a:pt x="26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97" y="0"/>
                    <a:pt x="88" y="4"/>
                    <a:pt x="84" y="12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0" y="151"/>
                    <a:pt x="0" y="161"/>
                    <a:pt x="5" y="170"/>
                  </a:cubicBezTo>
                  <a:cubicBezTo>
                    <a:pt x="84" y="300"/>
                    <a:pt x="84" y="300"/>
                    <a:pt x="84" y="300"/>
                  </a:cubicBezTo>
                  <a:cubicBezTo>
                    <a:pt x="88" y="308"/>
                    <a:pt x="97" y="313"/>
                    <a:pt x="106" y="313"/>
                  </a:cubicBezTo>
                  <a:cubicBezTo>
                    <a:pt x="262" y="313"/>
                    <a:pt x="262" y="313"/>
                    <a:pt x="262" y="313"/>
                  </a:cubicBezTo>
                  <a:cubicBezTo>
                    <a:pt x="272" y="313"/>
                    <a:pt x="280" y="308"/>
                    <a:pt x="285" y="300"/>
                  </a:cubicBezTo>
                  <a:cubicBezTo>
                    <a:pt x="363" y="170"/>
                    <a:pt x="363" y="170"/>
                    <a:pt x="363" y="170"/>
                  </a:cubicBezTo>
                  <a:cubicBezTo>
                    <a:pt x="368" y="161"/>
                    <a:pt x="368" y="151"/>
                    <a:pt x="363" y="143"/>
                  </a:cubicBezTo>
                  <a:lnTo>
                    <a:pt x="285" y="12"/>
                  </a:lnTo>
                  <a:close/>
                  <a:moveTo>
                    <a:pt x="248" y="260"/>
                  </a:moveTo>
                  <a:cubicBezTo>
                    <a:pt x="121" y="260"/>
                    <a:pt x="121" y="260"/>
                    <a:pt x="121" y="260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310" y="156"/>
                    <a:pt x="310" y="156"/>
                    <a:pt x="310" y="156"/>
                  </a:cubicBezTo>
                  <a:lnTo>
                    <a:pt x="248" y="2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37586F0-288C-4859-A755-C8FE62088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80810" y="7754937"/>
              <a:ext cx="2919413" cy="2979738"/>
            </a:xfrm>
            <a:custGeom>
              <a:avLst/>
              <a:gdLst>
                <a:gd name="T0" fmla="*/ 1565 w 1587"/>
                <a:gd name="T1" fmla="*/ 348 h 1620"/>
                <a:gd name="T2" fmla="*/ 1524 w 1587"/>
                <a:gd name="T3" fmla="*/ 251 h 1620"/>
                <a:gd name="T4" fmla="*/ 1350 w 1587"/>
                <a:gd name="T5" fmla="*/ 421 h 1620"/>
                <a:gd name="T6" fmla="*/ 1178 w 1587"/>
                <a:gd name="T7" fmla="*/ 249 h 1620"/>
                <a:gd name="T8" fmla="*/ 1340 w 1587"/>
                <a:gd name="T9" fmla="*/ 50 h 1620"/>
                <a:gd name="T10" fmla="*/ 949 w 1587"/>
                <a:gd name="T11" fmla="*/ 269 h 1620"/>
                <a:gd name="T12" fmla="*/ 946 w 1587"/>
                <a:gd name="T13" fmla="*/ 407 h 1620"/>
                <a:gd name="T14" fmla="*/ 313 w 1587"/>
                <a:gd name="T15" fmla="*/ 972 h 1620"/>
                <a:gd name="T16" fmla="*/ 313 w 1587"/>
                <a:gd name="T17" fmla="*/ 1598 h 1620"/>
                <a:gd name="T18" fmla="*/ 620 w 1587"/>
                <a:gd name="T19" fmla="*/ 1224 h 1620"/>
                <a:gd name="T20" fmla="*/ 816 w 1587"/>
                <a:gd name="T21" fmla="*/ 1147 h 1620"/>
                <a:gd name="T22" fmla="*/ 866 w 1587"/>
                <a:gd name="T23" fmla="*/ 1134 h 1620"/>
                <a:gd name="T24" fmla="*/ 908 w 1587"/>
                <a:gd name="T25" fmla="*/ 1175 h 1620"/>
                <a:gd name="T26" fmla="*/ 895 w 1587"/>
                <a:gd name="T27" fmla="*/ 1188 h 1620"/>
                <a:gd name="T28" fmla="*/ 1206 w 1587"/>
                <a:gd name="T29" fmla="*/ 1536 h 1620"/>
                <a:gd name="T30" fmla="*/ 1505 w 1587"/>
                <a:gd name="T31" fmla="*/ 1240 h 1620"/>
                <a:gd name="T32" fmla="*/ 1192 w 1587"/>
                <a:gd name="T33" fmla="*/ 928 h 1620"/>
                <a:gd name="T34" fmla="*/ 1143 w 1587"/>
                <a:gd name="T35" fmla="*/ 941 h 1620"/>
                <a:gd name="T36" fmla="*/ 1101 w 1587"/>
                <a:gd name="T37" fmla="*/ 899 h 1620"/>
                <a:gd name="T38" fmla="*/ 1114 w 1587"/>
                <a:gd name="T39" fmla="*/ 886 h 1620"/>
                <a:gd name="T40" fmla="*/ 1054 w 1587"/>
                <a:gd name="T41" fmla="*/ 790 h 1620"/>
                <a:gd name="T42" fmla="*/ 1252 w 1587"/>
                <a:gd name="T43" fmla="*/ 659 h 1620"/>
                <a:gd name="T44" fmla="*/ 1299 w 1587"/>
                <a:gd name="T45" fmla="*/ 1536 h 1620"/>
                <a:gd name="T46" fmla="*/ 1411 w 1587"/>
                <a:gd name="T47" fmla="*/ 1536 h 1620"/>
                <a:gd name="T48" fmla="*/ 1059 w 1587"/>
                <a:gd name="T49" fmla="*/ 868 h 1620"/>
                <a:gd name="T50" fmla="*/ 1174 w 1587"/>
                <a:gd name="T51" fmla="*/ 983 h 1620"/>
                <a:gd name="T52" fmla="*/ 1476 w 1587"/>
                <a:gd name="T53" fmla="*/ 1286 h 1620"/>
                <a:gd name="T54" fmla="*/ 1243 w 1587"/>
                <a:gd name="T55" fmla="*/ 1500 h 1620"/>
                <a:gd name="T56" fmla="*/ 940 w 1587"/>
                <a:gd name="T57" fmla="*/ 1092 h 1620"/>
                <a:gd name="T58" fmla="*/ 793 w 1587"/>
                <a:gd name="T59" fmla="*/ 1050 h 1620"/>
                <a:gd name="T60" fmla="*/ 1059 w 1587"/>
                <a:gd name="T61" fmla="*/ 868 h 1620"/>
                <a:gd name="T62" fmla="*/ 573 w 1587"/>
                <a:gd name="T63" fmla="*/ 1197 h 1620"/>
                <a:gd name="T64" fmla="*/ 376 w 1587"/>
                <a:gd name="T65" fmla="*/ 1541 h 1620"/>
                <a:gd name="T66" fmla="*/ 247 w 1587"/>
                <a:gd name="T67" fmla="*/ 1032 h 1620"/>
                <a:gd name="T68" fmla="*/ 401 w 1587"/>
                <a:gd name="T69" fmla="*/ 1025 h 1620"/>
                <a:gd name="T70" fmla="*/ 999 w 1587"/>
                <a:gd name="T71" fmla="*/ 409 h 1620"/>
                <a:gd name="T72" fmla="*/ 1267 w 1587"/>
                <a:gd name="T73" fmla="*/ 86 h 1620"/>
                <a:gd name="T74" fmla="*/ 1123 w 1587"/>
                <a:gd name="T75" fmla="*/ 250 h 1620"/>
                <a:gd name="T76" fmla="*/ 1192 w 1587"/>
                <a:gd name="T77" fmla="*/ 423 h 1620"/>
                <a:gd name="T78" fmla="*/ 1375 w 1587"/>
                <a:gd name="T79" fmla="*/ 469 h 1620"/>
                <a:gd name="T80" fmla="*/ 1513 w 1587"/>
                <a:gd name="T81" fmla="*/ 346 h 1620"/>
                <a:gd name="T82" fmla="*/ 1189 w 1587"/>
                <a:gd name="T83" fmla="*/ 599 h 1620"/>
                <a:gd name="T84" fmla="*/ 1165 w 1587"/>
                <a:gd name="T85" fmla="*/ 606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87" h="1620">
                  <a:moveTo>
                    <a:pt x="1252" y="659"/>
                  </a:moveTo>
                  <a:cubicBezTo>
                    <a:pt x="1425" y="660"/>
                    <a:pt x="1565" y="520"/>
                    <a:pt x="1565" y="348"/>
                  </a:cubicBezTo>
                  <a:cubicBezTo>
                    <a:pt x="1565" y="322"/>
                    <a:pt x="1562" y="296"/>
                    <a:pt x="1556" y="270"/>
                  </a:cubicBezTo>
                  <a:cubicBezTo>
                    <a:pt x="1552" y="256"/>
                    <a:pt x="1538" y="248"/>
                    <a:pt x="1524" y="251"/>
                  </a:cubicBezTo>
                  <a:cubicBezTo>
                    <a:pt x="1519" y="253"/>
                    <a:pt x="1515" y="255"/>
                    <a:pt x="1512" y="258"/>
                  </a:cubicBezTo>
                  <a:cubicBezTo>
                    <a:pt x="1350" y="421"/>
                    <a:pt x="1350" y="421"/>
                    <a:pt x="1350" y="421"/>
                  </a:cubicBezTo>
                  <a:cubicBezTo>
                    <a:pt x="1221" y="378"/>
                    <a:pt x="1221" y="378"/>
                    <a:pt x="1221" y="378"/>
                  </a:cubicBezTo>
                  <a:cubicBezTo>
                    <a:pt x="1178" y="249"/>
                    <a:pt x="1178" y="249"/>
                    <a:pt x="1178" y="249"/>
                  </a:cubicBezTo>
                  <a:cubicBezTo>
                    <a:pt x="1340" y="86"/>
                    <a:pt x="1340" y="86"/>
                    <a:pt x="1340" y="86"/>
                  </a:cubicBezTo>
                  <a:cubicBezTo>
                    <a:pt x="1350" y="76"/>
                    <a:pt x="1350" y="60"/>
                    <a:pt x="1340" y="50"/>
                  </a:cubicBezTo>
                  <a:cubicBezTo>
                    <a:pt x="1337" y="46"/>
                    <a:pt x="1333" y="44"/>
                    <a:pt x="1328" y="43"/>
                  </a:cubicBezTo>
                  <a:cubicBezTo>
                    <a:pt x="1161" y="0"/>
                    <a:pt x="991" y="101"/>
                    <a:pt x="949" y="269"/>
                  </a:cubicBezTo>
                  <a:cubicBezTo>
                    <a:pt x="942" y="294"/>
                    <a:pt x="939" y="320"/>
                    <a:pt x="939" y="346"/>
                  </a:cubicBezTo>
                  <a:cubicBezTo>
                    <a:pt x="939" y="367"/>
                    <a:pt x="941" y="387"/>
                    <a:pt x="946" y="407"/>
                  </a:cubicBezTo>
                  <a:cubicBezTo>
                    <a:pt x="374" y="978"/>
                    <a:pt x="374" y="978"/>
                    <a:pt x="374" y="978"/>
                  </a:cubicBezTo>
                  <a:cubicBezTo>
                    <a:pt x="354" y="974"/>
                    <a:pt x="334" y="972"/>
                    <a:pt x="313" y="972"/>
                  </a:cubicBezTo>
                  <a:cubicBezTo>
                    <a:pt x="140" y="972"/>
                    <a:pt x="0" y="1112"/>
                    <a:pt x="0" y="1285"/>
                  </a:cubicBezTo>
                  <a:cubicBezTo>
                    <a:pt x="0" y="1458"/>
                    <a:pt x="140" y="1598"/>
                    <a:pt x="313" y="1598"/>
                  </a:cubicBezTo>
                  <a:cubicBezTo>
                    <a:pt x="486" y="1598"/>
                    <a:pt x="626" y="1458"/>
                    <a:pt x="626" y="1285"/>
                  </a:cubicBezTo>
                  <a:cubicBezTo>
                    <a:pt x="626" y="1265"/>
                    <a:pt x="624" y="1244"/>
                    <a:pt x="620" y="1224"/>
                  </a:cubicBezTo>
                  <a:cubicBezTo>
                    <a:pt x="757" y="1087"/>
                    <a:pt x="757" y="1087"/>
                    <a:pt x="757" y="1087"/>
                  </a:cubicBezTo>
                  <a:cubicBezTo>
                    <a:pt x="816" y="1147"/>
                    <a:pt x="816" y="1147"/>
                    <a:pt x="816" y="1147"/>
                  </a:cubicBezTo>
                  <a:cubicBezTo>
                    <a:pt x="827" y="1157"/>
                    <a:pt x="843" y="1157"/>
                    <a:pt x="853" y="1147"/>
                  </a:cubicBezTo>
                  <a:cubicBezTo>
                    <a:pt x="866" y="1134"/>
                    <a:pt x="866" y="1134"/>
                    <a:pt x="866" y="1134"/>
                  </a:cubicBezTo>
                  <a:cubicBezTo>
                    <a:pt x="878" y="1123"/>
                    <a:pt x="896" y="1123"/>
                    <a:pt x="908" y="1134"/>
                  </a:cubicBezTo>
                  <a:cubicBezTo>
                    <a:pt x="919" y="1145"/>
                    <a:pt x="919" y="1164"/>
                    <a:pt x="908" y="1175"/>
                  </a:cubicBezTo>
                  <a:cubicBezTo>
                    <a:pt x="908" y="1175"/>
                    <a:pt x="908" y="1175"/>
                    <a:pt x="908" y="1175"/>
                  </a:cubicBezTo>
                  <a:cubicBezTo>
                    <a:pt x="895" y="1188"/>
                    <a:pt x="895" y="1188"/>
                    <a:pt x="895" y="1188"/>
                  </a:cubicBezTo>
                  <a:cubicBezTo>
                    <a:pt x="885" y="1199"/>
                    <a:pt x="885" y="1215"/>
                    <a:pt x="895" y="1225"/>
                  </a:cubicBezTo>
                  <a:cubicBezTo>
                    <a:pt x="1206" y="1536"/>
                    <a:pt x="1206" y="1536"/>
                    <a:pt x="1206" y="1536"/>
                  </a:cubicBezTo>
                  <a:cubicBezTo>
                    <a:pt x="1288" y="1619"/>
                    <a:pt x="1421" y="1620"/>
                    <a:pt x="1504" y="1538"/>
                  </a:cubicBezTo>
                  <a:cubicBezTo>
                    <a:pt x="1586" y="1456"/>
                    <a:pt x="1587" y="1323"/>
                    <a:pt x="1505" y="1240"/>
                  </a:cubicBezTo>
                  <a:cubicBezTo>
                    <a:pt x="1504" y="1240"/>
                    <a:pt x="1504" y="1239"/>
                    <a:pt x="1504" y="1239"/>
                  </a:cubicBezTo>
                  <a:cubicBezTo>
                    <a:pt x="1192" y="928"/>
                    <a:pt x="1192" y="928"/>
                    <a:pt x="1192" y="928"/>
                  </a:cubicBezTo>
                  <a:cubicBezTo>
                    <a:pt x="1182" y="917"/>
                    <a:pt x="1166" y="917"/>
                    <a:pt x="1156" y="928"/>
                  </a:cubicBezTo>
                  <a:cubicBezTo>
                    <a:pt x="1143" y="941"/>
                    <a:pt x="1143" y="941"/>
                    <a:pt x="1143" y="941"/>
                  </a:cubicBezTo>
                  <a:cubicBezTo>
                    <a:pt x="1131" y="952"/>
                    <a:pt x="1113" y="952"/>
                    <a:pt x="1101" y="941"/>
                  </a:cubicBezTo>
                  <a:cubicBezTo>
                    <a:pt x="1090" y="929"/>
                    <a:pt x="1090" y="911"/>
                    <a:pt x="1101" y="899"/>
                  </a:cubicBezTo>
                  <a:cubicBezTo>
                    <a:pt x="1101" y="899"/>
                    <a:pt x="1101" y="899"/>
                    <a:pt x="1101" y="899"/>
                  </a:cubicBezTo>
                  <a:cubicBezTo>
                    <a:pt x="1114" y="886"/>
                    <a:pt x="1114" y="886"/>
                    <a:pt x="1114" y="886"/>
                  </a:cubicBezTo>
                  <a:cubicBezTo>
                    <a:pt x="1124" y="876"/>
                    <a:pt x="1124" y="859"/>
                    <a:pt x="1114" y="849"/>
                  </a:cubicBezTo>
                  <a:cubicBezTo>
                    <a:pt x="1054" y="790"/>
                    <a:pt x="1054" y="790"/>
                    <a:pt x="1054" y="790"/>
                  </a:cubicBezTo>
                  <a:cubicBezTo>
                    <a:pt x="1191" y="653"/>
                    <a:pt x="1191" y="653"/>
                    <a:pt x="1191" y="653"/>
                  </a:cubicBezTo>
                  <a:cubicBezTo>
                    <a:pt x="1211" y="657"/>
                    <a:pt x="1232" y="659"/>
                    <a:pt x="1252" y="659"/>
                  </a:cubicBezTo>
                  <a:close/>
                  <a:moveTo>
                    <a:pt x="1355" y="1546"/>
                  </a:moveTo>
                  <a:cubicBezTo>
                    <a:pt x="1336" y="1546"/>
                    <a:pt x="1317" y="1542"/>
                    <a:pt x="1299" y="1536"/>
                  </a:cubicBezTo>
                  <a:cubicBezTo>
                    <a:pt x="1503" y="1332"/>
                    <a:pt x="1503" y="1332"/>
                    <a:pt x="1503" y="1332"/>
                  </a:cubicBezTo>
                  <a:cubicBezTo>
                    <a:pt x="1534" y="1414"/>
                    <a:pt x="1492" y="1505"/>
                    <a:pt x="1411" y="1536"/>
                  </a:cubicBezTo>
                  <a:cubicBezTo>
                    <a:pt x="1393" y="1543"/>
                    <a:pt x="1374" y="1546"/>
                    <a:pt x="1355" y="1546"/>
                  </a:cubicBezTo>
                  <a:close/>
                  <a:moveTo>
                    <a:pt x="1059" y="868"/>
                  </a:moveTo>
                  <a:cubicBezTo>
                    <a:pt x="1030" y="902"/>
                    <a:pt x="1035" y="954"/>
                    <a:pt x="1069" y="983"/>
                  </a:cubicBezTo>
                  <a:cubicBezTo>
                    <a:pt x="1100" y="1008"/>
                    <a:pt x="1144" y="1008"/>
                    <a:pt x="1174" y="983"/>
                  </a:cubicBezTo>
                  <a:cubicBezTo>
                    <a:pt x="1467" y="1276"/>
                    <a:pt x="1467" y="1276"/>
                    <a:pt x="1467" y="1276"/>
                  </a:cubicBezTo>
                  <a:cubicBezTo>
                    <a:pt x="1470" y="1279"/>
                    <a:pt x="1473" y="1282"/>
                    <a:pt x="1476" y="1286"/>
                  </a:cubicBezTo>
                  <a:cubicBezTo>
                    <a:pt x="1253" y="1509"/>
                    <a:pt x="1253" y="1509"/>
                    <a:pt x="1253" y="1509"/>
                  </a:cubicBezTo>
                  <a:cubicBezTo>
                    <a:pt x="1249" y="1506"/>
                    <a:pt x="1246" y="1503"/>
                    <a:pt x="1243" y="1500"/>
                  </a:cubicBezTo>
                  <a:cubicBezTo>
                    <a:pt x="950" y="1207"/>
                    <a:pt x="950" y="1207"/>
                    <a:pt x="950" y="1207"/>
                  </a:cubicBezTo>
                  <a:cubicBezTo>
                    <a:pt x="979" y="1172"/>
                    <a:pt x="974" y="1121"/>
                    <a:pt x="940" y="1092"/>
                  </a:cubicBezTo>
                  <a:cubicBezTo>
                    <a:pt x="909" y="1067"/>
                    <a:pt x="865" y="1067"/>
                    <a:pt x="835" y="1092"/>
                  </a:cubicBezTo>
                  <a:cubicBezTo>
                    <a:pt x="793" y="1050"/>
                    <a:pt x="793" y="1050"/>
                    <a:pt x="793" y="1050"/>
                  </a:cubicBezTo>
                  <a:cubicBezTo>
                    <a:pt x="1017" y="826"/>
                    <a:pt x="1017" y="826"/>
                    <a:pt x="1017" y="826"/>
                  </a:cubicBezTo>
                  <a:lnTo>
                    <a:pt x="1059" y="868"/>
                  </a:lnTo>
                  <a:close/>
                  <a:moveTo>
                    <a:pt x="1165" y="606"/>
                  </a:moveTo>
                  <a:cubicBezTo>
                    <a:pt x="573" y="1197"/>
                    <a:pt x="573" y="1197"/>
                    <a:pt x="573" y="1197"/>
                  </a:cubicBezTo>
                  <a:cubicBezTo>
                    <a:pt x="566" y="1204"/>
                    <a:pt x="564" y="1213"/>
                    <a:pt x="566" y="1222"/>
                  </a:cubicBezTo>
                  <a:cubicBezTo>
                    <a:pt x="602" y="1363"/>
                    <a:pt x="517" y="1506"/>
                    <a:pt x="376" y="1541"/>
                  </a:cubicBezTo>
                  <a:cubicBezTo>
                    <a:pt x="236" y="1577"/>
                    <a:pt x="93" y="1492"/>
                    <a:pt x="57" y="1352"/>
                  </a:cubicBezTo>
                  <a:cubicBezTo>
                    <a:pt x="21" y="1211"/>
                    <a:pt x="106" y="1068"/>
                    <a:pt x="247" y="1032"/>
                  </a:cubicBezTo>
                  <a:cubicBezTo>
                    <a:pt x="289" y="1022"/>
                    <a:pt x="334" y="1022"/>
                    <a:pt x="376" y="1032"/>
                  </a:cubicBezTo>
                  <a:cubicBezTo>
                    <a:pt x="385" y="1035"/>
                    <a:pt x="395" y="1032"/>
                    <a:pt x="401" y="1025"/>
                  </a:cubicBezTo>
                  <a:cubicBezTo>
                    <a:pt x="993" y="434"/>
                    <a:pt x="993" y="434"/>
                    <a:pt x="993" y="434"/>
                  </a:cubicBezTo>
                  <a:cubicBezTo>
                    <a:pt x="999" y="427"/>
                    <a:pt x="1002" y="418"/>
                    <a:pt x="999" y="409"/>
                  </a:cubicBezTo>
                  <a:cubicBezTo>
                    <a:pt x="964" y="270"/>
                    <a:pt x="1048" y="129"/>
                    <a:pt x="1187" y="93"/>
                  </a:cubicBezTo>
                  <a:cubicBezTo>
                    <a:pt x="1213" y="87"/>
                    <a:pt x="1240" y="84"/>
                    <a:pt x="1267" y="86"/>
                  </a:cubicBezTo>
                  <a:cubicBezTo>
                    <a:pt x="1129" y="223"/>
                    <a:pt x="1129" y="223"/>
                    <a:pt x="1129" y="223"/>
                  </a:cubicBezTo>
                  <a:cubicBezTo>
                    <a:pt x="1122" y="230"/>
                    <a:pt x="1120" y="241"/>
                    <a:pt x="1123" y="250"/>
                  </a:cubicBezTo>
                  <a:cubicBezTo>
                    <a:pt x="1175" y="406"/>
                    <a:pt x="1175" y="406"/>
                    <a:pt x="1175" y="406"/>
                  </a:cubicBezTo>
                  <a:cubicBezTo>
                    <a:pt x="1178" y="414"/>
                    <a:pt x="1184" y="420"/>
                    <a:pt x="1192" y="423"/>
                  </a:cubicBezTo>
                  <a:cubicBezTo>
                    <a:pt x="1348" y="475"/>
                    <a:pt x="1348" y="475"/>
                    <a:pt x="1348" y="475"/>
                  </a:cubicBezTo>
                  <a:cubicBezTo>
                    <a:pt x="1358" y="478"/>
                    <a:pt x="1368" y="476"/>
                    <a:pt x="1375" y="469"/>
                  </a:cubicBezTo>
                  <a:cubicBezTo>
                    <a:pt x="1513" y="331"/>
                    <a:pt x="1513" y="331"/>
                    <a:pt x="1513" y="331"/>
                  </a:cubicBezTo>
                  <a:cubicBezTo>
                    <a:pt x="1513" y="336"/>
                    <a:pt x="1513" y="341"/>
                    <a:pt x="1513" y="346"/>
                  </a:cubicBezTo>
                  <a:cubicBezTo>
                    <a:pt x="1514" y="489"/>
                    <a:pt x="1398" y="606"/>
                    <a:pt x="1255" y="607"/>
                  </a:cubicBezTo>
                  <a:cubicBezTo>
                    <a:pt x="1233" y="607"/>
                    <a:pt x="1211" y="604"/>
                    <a:pt x="1189" y="599"/>
                  </a:cubicBezTo>
                  <a:cubicBezTo>
                    <a:pt x="1180" y="597"/>
                    <a:pt x="1171" y="599"/>
                    <a:pt x="1164" y="606"/>
                  </a:cubicBezTo>
                  <a:cubicBezTo>
                    <a:pt x="1165" y="606"/>
                    <a:pt x="1165" y="606"/>
                    <a:pt x="1165" y="6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96A148C-5C06-4FB1-87B6-289DE5972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66" y="9748838"/>
              <a:ext cx="547688" cy="547688"/>
            </a:xfrm>
            <a:custGeom>
              <a:avLst/>
              <a:gdLst>
                <a:gd name="T0" fmla="*/ 345 w 345"/>
                <a:gd name="T1" fmla="*/ 303 h 345"/>
                <a:gd name="T2" fmla="*/ 302 w 345"/>
                <a:gd name="T3" fmla="*/ 345 h 345"/>
                <a:gd name="T4" fmla="*/ 0 w 345"/>
                <a:gd name="T5" fmla="*/ 43 h 345"/>
                <a:gd name="T6" fmla="*/ 43 w 345"/>
                <a:gd name="T7" fmla="*/ 0 h 345"/>
                <a:gd name="T8" fmla="*/ 345 w 345"/>
                <a:gd name="T9" fmla="*/ 30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345">
                  <a:moveTo>
                    <a:pt x="345" y="303"/>
                  </a:moveTo>
                  <a:lnTo>
                    <a:pt x="302" y="345"/>
                  </a:lnTo>
                  <a:lnTo>
                    <a:pt x="0" y="43"/>
                  </a:lnTo>
                  <a:lnTo>
                    <a:pt x="43" y="0"/>
                  </a:lnTo>
                  <a:lnTo>
                    <a:pt x="345" y="3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F391E2B0-CF22-44F4-855A-A6F4AD95B825}"/>
              </a:ext>
            </a:extLst>
          </p:cNvPr>
          <p:cNvSpPr txBox="1">
            <a:spLocks/>
          </p:cNvSpPr>
          <p:nvPr/>
        </p:nvSpPr>
        <p:spPr>
          <a:xfrm>
            <a:off x="3211120" y="4813453"/>
            <a:ext cx="3607979" cy="69152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1218987" rtl="0" eaLnBrk="1" latinLnBrk="0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Node.js, Express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2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4A79C9-274E-4D4F-9933-FCC58AFCE2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2587" y="743319"/>
            <a:ext cx="7848872" cy="863947"/>
          </a:xfrm>
        </p:spPr>
        <p:txBody>
          <a:bodyPr/>
          <a:lstStyle/>
          <a:p>
            <a:r>
              <a:rPr lang="en-US" dirty="0"/>
              <a:t>Snapshot of Info Web Site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11F547-4EC5-4904-B690-3A3C1E56F751}"/>
              </a:ext>
            </a:extLst>
          </p:cNvPr>
          <p:cNvSpPr txBox="1"/>
          <p:nvPr/>
        </p:nvSpPr>
        <p:spPr>
          <a:xfrm>
            <a:off x="3391883" y="3782248"/>
            <a:ext cx="173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9Billion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4768E-4D82-4590-9E3D-062C7B401A2F}"/>
              </a:ext>
            </a:extLst>
          </p:cNvPr>
          <p:cNvSpPr txBox="1"/>
          <p:nvPr/>
        </p:nvSpPr>
        <p:spPr>
          <a:xfrm>
            <a:off x="3573676" y="4346844"/>
            <a:ext cx="137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This is a 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D82492-A5F3-4104-BC8A-64BB3FBFBDE5}"/>
              </a:ext>
            </a:extLst>
          </p:cNvPr>
          <p:cNvSpPr txBox="1"/>
          <p:nvPr/>
        </p:nvSpPr>
        <p:spPr>
          <a:xfrm>
            <a:off x="5480327" y="2788825"/>
            <a:ext cx="173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9Million</a:t>
            </a:r>
          </a:p>
        </p:txBody>
      </p:sp>
      <p:pic>
        <p:nvPicPr>
          <p:cNvPr id="2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44" y="1772816"/>
            <a:ext cx="8988204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4A79C9-274E-4D4F-9933-FCC58AFCE2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2587" y="743319"/>
            <a:ext cx="7848872" cy="863947"/>
          </a:xfrm>
        </p:spPr>
        <p:txBody>
          <a:bodyPr/>
          <a:lstStyle/>
          <a:p>
            <a:r>
              <a:rPr lang="en-US" dirty="0"/>
              <a:t>Snapshot of Credit Check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11F547-4EC5-4904-B690-3A3C1E56F751}"/>
              </a:ext>
            </a:extLst>
          </p:cNvPr>
          <p:cNvSpPr txBox="1"/>
          <p:nvPr/>
        </p:nvSpPr>
        <p:spPr>
          <a:xfrm>
            <a:off x="3391883" y="3782248"/>
            <a:ext cx="173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9Billion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4768E-4D82-4590-9E3D-062C7B401A2F}"/>
              </a:ext>
            </a:extLst>
          </p:cNvPr>
          <p:cNvSpPr txBox="1"/>
          <p:nvPr/>
        </p:nvSpPr>
        <p:spPr>
          <a:xfrm>
            <a:off x="3573676" y="4346844"/>
            <a:ext cx="137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This is a 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D82492-A5F3-4104-BC8A-64BB3FBFBDE5}"/>
              </a:ext>
            </a:extLst>
          </p:cNvPr>
          <p:cNvSpPr txBox="1"/>
          <p:nvPr/>
        </p:nvSpPr>
        <p:spPr>
          <a:xfrm>
            <a:off x="5480327" y="2788825"/>
            <a:ext cx="173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9Million</a:t>
            </a:r>
          </a:p>
        </p:txBody>
      </p:sp>
      <p:pic>
        <p:nvPicPr>
          <p:cNvPr id="8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2" y="1845488"/>
            <a:ext cx="8965479" cy="50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A picture containing text&#10;&#10;Description automatically generated">
            <a:extLst>
              <a:ext uri="{FF2B5EF4-FFF2-40B4-BE49-F238E27FC236}">
                <a16:creationId xmlns:a16="http://schemas.microsoft.com/office/drawing/2014/main" id="{B1ED03A2-8CD7-4042-8FE2-F0CB9343F4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56875"/>
            <a:ext cx="2861916" cy="3389146"/>
          </a:xfrm>
          <a:effectLst>
            <a:outerShdw blurRad="508000" dist="381000" dir="189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057AD72-1378-4DEF-8566-E55AEE992A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5570" y="2108298"/>
            <a:ext cx="5585587" cy="11721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aim is to encrypt user data entered in </a:t>
            </a:r>
            <a:r>
              <a:rPr lang="en-US" dirty="0" smtClean="0"/>
              <a:t>the Info </a:t>
            </a:r>
            <a:r>
              <a:rPr lang="en-US" dirty="0"/>
              <a:t>website form Credit  Check website for this purpose we used AES Encryption, as AES </a:t>
            </a:r>
            <a:r>
              <a:rPr lang="en-US" dirty="0" smtClean="0"/>
              <a:t>proved itself to </a:t>
            </a:r>
            <a:r>
              <a:rPr lang="en-US" dirty="0"/>
              <a:t>be a reliable and effective method of safeguarding sensitive </a:t>
            </a:r>
            <a:r>
              <a:rPr lang="en-US" dirty="0" smtClean="0"/>
              <a:t>information.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smtClean="0"/>
              <a:t>Encryption, </a:t>
            </a:r>
            <a:r>
              <a:rPr lang="en-US" dirty="0"/>
              <a:t>we used </a:t>
            </a:r>
            <a:r>
              <a:rPr lang="en-US" dirty="0" smtClean="0"/>
              <a:t>the Crypto </a:t>
            </a:r>
            <a:r>
              <a:rPr lang="en-US" dirty="0"/>
              <a:t>module in </a:t>
            </a:r>
            <a:r>
              <a:rPr lang="en-US" dirty="0" smtClean="0"/>
              <a:t>Node.js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module provides cryptographic functionality that includes a set of </a:t>
            </a:r>
            <a:r>
              <a:rPr lang="en-US" dirty="0" smtClean="0"/>
              <a:t>wrappers </a:t>
            </a:r>
            <a:r>
              <a:rPr lang="en-US" dirty="0"/>
              <a:t>for </a:t>
            </a:r>
            <a:r>
              <a:rPr lang="en-US" dirty="0" smtClean="0"/>
              <a:t>cipher, decipher, HMAC, and </a:t>
            </a:r>
            <a:r>
              <a:rPr lang="en-US" dirty="0"/>
              <a:t>verify functions.</a:t>
            </a:r>
            <a:endParaRPr lang="en-IN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CFFEF3E-E1E1-47DC-AAF0-E045D2B363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Encryption: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87CDC1D-27E6-4DA0-9694-408BEC0E8347}"/>
              </a:ext>
            </a:extLst>
          </p:cNvPr>
          <p:cNvGrpSpPr/>
          <p:nvPr/>
        </p:nvGrpSpPr>
        <p:grpSpPr>
          <a:xfrm>
            <a:off x="3253273" y="2062079"/>
            <a:ext cx="1040939" cy="1150897"/>
            <a:chOff x="7880350" y="2298700"/>
            <a:chExt cx="784225" cy="860425"/>
          </a:xfrm>
          <a:solidFill>
            <a:schemeClr val="accent1"/>
          </a:solidFill>
        </p:grpSpPr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BD246D52-4DC6-4ADA-9507-D8C1F6B4E0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80350" y="2298700"/>
              <a:ext cx="784225" cy="860425"/>
            </a:xfrm>
            <a:custGeom>
              <a:avLst/>
              <a:gdLst>
                <a:gd name="T0" fmla="*/ 1776 w 2166"/>
                <a:gd name="T1" fmla="*/ 1601 h 2382"/>
                <a:gd name="T2" fmla="*/ 1469 w 2166"/>
                <a:gd name="T3" fmla="*/ 1750 h 2382"/>
                <a:gd name="T4" fmla="*/ 752 w 2166"/>
                <a:gd name="T5" fmla="*/ 1336 h 2382"/>
                <a:gd name="T6" fmla="*/ 781 w 2166"/>
                <a:gd name="T7" fmla="*/ 1191 h 2382"/>
                <a:gd name="T8" fmla="*/ 752 w 2166"/>
                <a:gd name="T9" fmla="*/ 1046 h 2382"/>
                <a:gd name="T10" fmla="*/ 1469 w 2166"/>
                <a:gd name="T11" fmla="*/ 632 h 2382"/>
                <a:gd name="T12" fmla="*/ 1776 w 2166"/>
                <a:gd name="T13" fmla="*/ 781 h 2382"/>
                <a:gd name="T14" fmla="*/ 2166 w 2166"/>
                <a:gd name="T15" fmla="*/ 391 h 2382"/>
                <a:gd name="T16" fmla="*/ 1776 w 2166"/>
                <a:gd name="T17" fmla="*/ 0 h 2382"/>
                <a:gd name="T18" fmla="*/ 1385 w 2166"/>
                <a:gd name="T19" fmla="*/ 391 h 2382"/>
                <a:gd name="T20" fmla="*/ 1414 w 2166"/>
                <a:gd name="T21" fmla="*/ 536 h 2382"/>
                <a:gd name="T22" fmla="*/ 697 w 2166"/>
                <a:gd name="T23" fmla="*/ 950 h 2382"/>
                <a:gd name="T24" fmla="*/ 390 w 2166"/>
                <a:gd name="T25" fmla="*/ 801 h 2382"/>
                <a:gd name="T26" fmla="*/ 0 w 2166"/>
                <a:gd name="T27" fmla="*/ 1191 h 2382"/>
                <a:gd name="T28" fmla="*/ 390 w 2166"/>
                <a:gd name="T29" fmla="*/ 1581 h 2382"/>
                <a:gd name="T30" fmla="*/ 697 w 2166"/>
                <a:gd name="T31" fmla="*/ 1432 h 2382"/>
                <a:gd name="T32" fmla="*/ 1414 w 2166"/>
                <a:gd name="T33" fmla="*/ 1846 h 2382"/>
                <a:gd name="T34" fmla="*/ 1385 w 2166"/>
                <a:gd name="T35" fmla="*/ 1991 h 2382"/>
                <a:gd name="T36" fmla="*/ 1776 w 2166"/>
                <a:gd name="T37" fmla="*/ 2382 h 2382"/>
                <a:gd name="T38" fmla="*/ 2166 w 2166"/>
                <a:gd name="T39" fmla="*/ 1991 h 2382"/>
                <a:gd name="T40" fmla="*/ 1776 w 2166"/>
                <a:gd name="T41" fmla="*/ 1601 h 2382"/>
                <a:gd name="T42" fmla="*/ 1776 w 2166"/>
                <a:gd name="T43" fmla="*/ 111 h 2382"/>
                <a:gd name="T44" fmla="*/ 2056 w 2166"/>
                <a:gd name="T45" fmla="*/ 391 h 2382"/>
                <a:gd name="T46" fmla="*/ 1776 w 2166"/>
                <a:gd name="T47" fmla="*/ 671 h 2382"/>
                <a:gd name="T48" fmla="*/ 1496 w 2166"/>
                <a:gd name="T49" fmla="*/ 391 h 2382"/>
                <a:gd name="T50" fmla="*/ 1776 w 2166"/>
                <a:gd name="T51" fmla="*/ 111 h 2382"/>
                <a:gd name="T52" fmla="*/ 390 w 2166"/>
                <a:gd name="T53" fmla="*/ 1471 h 2382"/>
                <a:gd name="T54" fmla="*/ 110 w 2166"/>
                <a:gd name="T55" fmla="*/ 1191 h 2382"/>
                <a:gd name="T56" fmla="*/ 390 w 2166"/>
                <a:gd name="T57" fmla="*/ 911 h 2382"/>
                <a:gd name="T58" fmla="*/ 670 w 2166"/>
                <a:gd name="T59" fmla="*/ 1191 h 2382"/>
                <a:gd name="T60" fmla="*/ 390 w 2166"/>
                <a:gd name="T61" fmla="*/ 1471 h 2382"/>
                <a:gd name="T62" fmla="*/ 1776 w 2166"/>
                <a:gd name="T63" fmla="*/ 2271 h 2382"/>
                <a:gd name="T64" fmla="*/ 1496 w 2166"/>
                <a:gd name="T65" fmla="*/ 1991 h 2382"/>
                <a:gd name="T66" fmla="*/ 1776 w 2166"/>
                <a:gd name="T67" fmla="*/ 1711 h 2382"/>
                <a:gd name="T68" fmla="*/ 2056 w 2166"/>
                <a:gd name="T69" fmla="*/ 1991 h 2382"/>
                <a:gd name="T70" fmla="*/ 1776 w 2166"/>
                <a:gd name="T71" fmla="*/ 2271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66" h="2382">
                  <a:moveTo>
                    <a:pt x="1776" y="1601"/>
                  </a:moveTo>
                  <a:cubicBezTo>
                    <a:pt x="1652" y="1601"/>
                    <a:pt x="1541" y="1659"/>
                    <a:pt x="1469" y="1750"/>
                  </a:cubicBezTo>
                  <a:cubicBezTo>
                    <a:pt x="752" y="1336"/>
                    <a:pt x="752" y="1336"/>
                    <a:pt x="752" y="1336"/>
                  </a:cubicBezTo>
                  <a:cubicBezTo>
                    <a:pt x="771" y="1291"/>
                    <a:pt x="781" y="1242"/>
                    <a:pt x="781" y="1191"/>
                  </a:cubicBezTo>
                  <a:cubicBezTo>
                    <a:pt x="781" y="1140"/>
                    <a:pt x="771" y="1091"/>
                    <a:pt x="752" y="1046"/>
                  </a:cubicBezTo>
                  <a:cubicBezTo>
                    <a:pt x="1469" y="632"/>
                    <a:pt x="1469" y="632"/>
                    <a:pt x="1469" y="632"/>
                  </a:cubicBezTo>
                  <a:cubicBezTo>
                    <a:pt x="1541" y="723"/>
                    <a:pt x="1652" y="781"/>
                    <a:pt x="1776" y="781"/>
                  </a:cubicBezTo>
                  <a:cubicBezTo>
                    <a:pt x="1991" y="781"/>
                    <a:pt x="2166" y="606"/>
                    <a:pt x="2166" y="391"/>
                  </a:cubicBezTo>
                  <a:cubicBezTo>
                    <a:pt x="2166" y="176"/>
                    <a:pt x="1991" y="0"/>
                    <a:pt x="1776" y="0"/>
                  </a:cubicBezTo>
                  <a:cubicBezTo>
                    <a:pt x="1561" y="0"/>
                    <a:pt x="1385" y="176"/>
                    <a:pt x="1385" y="391"/>
                  </a:cubicBezTo>
                  <a:cubicBezTo>
                    <a:pt x="1385" y="442"/>
                    <a:pt x="1395" y="491"/>
                    <a:pt x="1414" y="536"/>
                  </a:cubicBezTo>
                  <a:cubicBezTo>
                    <a:pt x="697" y="950"/>
                    <a:pt x="697" y="950"/>
                    <a:pt x="697" y="950"/>
                  </a:cubicBezTo>
                  <a:cubicBezTo>
                    <a:pt x="625" y="859"/>
                    <a:pt x="514" y="801"/>
                    <a:pt x="390" y="801"/>
                  </a:cubicBezTo>
                  <a:cubicBezTo>
                    <a:pt x="175" y="801"/>
                    <a:pt x="0" y="976"/>
                    <a:pt x="0" y="1191"/>
                  </a:cubicBezTo>
                  <a:cubicBezTo>
                    <a:pt x="0" y="1406"/>
                    <a:pt x="175" y="1581"/>
                    <a:pt x="390" y="1581"/>
                  </a:cubicBezTo>
                  <a:cubicBezTo>
                    <a:pt x="514" y="1581"/>
                    <a:pt x="625" y="1523"/>
                    <a:pt x="697" y="1432"/>
                  </a:cubicBezTo>
                  <a:cubicBezTo>
                    <a:pt x="1414" y="1846"/>
                    <a:pt x="1414" y="1846"/>
                    <a:pt x="1414" y="1846"/>
                  </a:cubicBezTo>
                  <a:cubicBezTo>
                    <a:pt x="1395" y="1891"/>
                    <a:pt x="1385" y="1940"/>
                    <a:pt x="1385" y="1991"/>
                  </a:cubicBezTo>
                  <a:cubicBezTo>
                    <a:pt x="1385" y="2206"/>
                    <a:pt x="1561" y="2382"/>
                    <a:pt x="1776" y="2382"/>
                  </a:cubicBezTo>
                  <a:cubicBezTo>
                    <a:pt x="1991" y="2382"/>
                    <a:pt x="2166" y="2206"/>
                    <a:pt x="2166" y="1991"/>
                  </a:cubicBezTo>
                  <a:cubicBezTo>
                    <a:pt x="2166" y="1776"/>
                    <a:pt x="1991" y="1601"/>
                    <a:pt x="1776" y="1601"/>
                  </a:cubicBezTo>
                  <a:close/>
                  <a:moveTo>
                    <a:pt x="1776" y="111"/>
                  </a:moveTo>
                  <a:cubicBezTo>
                    <a:pt x="1930" y="111"/>
                    <a:pt x="2056" y="237"/>
                    <a:pt x="2056" y="391"/>
                  </a:cubicBezTo>
                  <a:cubicBezTo>
                    <a:pt x="2056" y="545"/>
                    <a:pt x="1930" y="671"/>
                    <a:pt x="1776" y="671"/>
                  </a:cubicBezTo>
                  <a:cubicBezTo>
                    <a:pt x="1622" y="671"/>
                    <a:pt x="1496" y="545"/>
                    <a:pt x="1496" y="391"/>
                  </a:cubicBezTo>
                  <a:cubicBezTo>
                    <a:pt x="1496" y="237"/>
                    <a:pt x="1622" y="111"/>
                    <a:pt x="1776" y="111"/>
                  </a:cubicBezTo>
                  <a:close/>
                  <a:moveTo>
                    <a:pt x="390" y="1471"/>
                  </a:moveTo>
                  <a:cubicBezTo>
                    <a:pt x="236" y="1471"/>
                    <a:pt x="110" y="1345"/>
                    <a:pt x="110" y="1191"/>
                  </a:cubicBezTo>
                  <a:cubicBezTo>
                    <a:pt x="110" y="1037"/>
                    <a:pt x="236" y="911"/>
                    <a:pt x="390" y="911"/>
                  </a:cubicBezTo>
                  <a:cubicBezTo>
                    <a:pt x="544" y="911"/>
                    <a:pt x="670" y="1037"/>
                    <a:pt x="670" y="1191"/>
                  </a:cubicBezTo>
                  <a:cubicBezTo>
                    <a:pt x="670" y="1345"/>
                    <a:pt x="544" y="1471"/>
                    <a:pt x="390" y="1471"/>
                  </a:cubicBezTo>
                  <a:close/>
                  <a:moveTo>
                    <a:pt x="1776" y="2271"/>
                  </a:moveTo>
                  <a:cubicBezTo>
                    <a:pt x="1622" y="2271"/>
                    <a:pt x="1496" y="2145"/>
                    <a:pt x="1496" y="1991"/>
                  </a:cubicBezTo>
                  <a:cubicBezTo>
                    <a:pt x="1496" y="1837"/>
                    <a:pt x="1622" y="1711"/>
                    <a:pt x="1776" y="1711"/>
                  </a:cubicBezTo>
                  <a:cubicBezTo>
                    <a:pt x="1930" y="1711"/>
                    <a:pt x="2056" y="1837"/>
                    <a:pt x="2056" y="1991"/>
                  </a:cubicBezTo>
                  <a:cubicBezTo>
                    <a:pt x="2056" y="2145"/>
                    <a:pt x="1930" y="2271"/>
                    <a:pt x="1776" y="227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A70554E9-852B-4D39-8F14-34964E662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1313" y="2670175"/>
              <a:ext cx="79375" cy="79375"/>
            </a:xfrm>
            <a:custGeom>
              <a:avLst/>
              <a:gdLst>
                <a:gd name="T0" fmla="*/ 164 w 219"/>
                <a:gd name="T1" fmla="*/ 0 h 220"/>
                <a:gd name="T2" fmla="*/ 0 w 219"/>
                <a:gd name="T3" fmla="*/ 165 h 220"/>
                <a:gd name="T4" fmla="*/ 55 w 219"/>
                <a:gd name="T5" fmla="*/ 220 h 220"/>
                <a:gd name="T6" fmla="*/ 110 w 219"/>
                <a:gd name="T7" fmla="*/ 165 h 220"/>
                <a:gd name="T8" fmla="*/ 164 w 219"/>
                <a:gd name="T9" fmla="*/ 111 h 220"/>
                <a:gd name="T10" fmla="*/ 219 w 219"/>
                <a:gd name="T11" fmla="*/ 56 h 220"/>
                <a:gd name="T12" fmla="*/ 164 w 219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20">
                  <a:moveTo>
                    <a:pt x="164" y="0"/>
                  </a:moveTo>
                  <a:cubicBezTo>
                    <a:pt x="73" y="0"/>
                    <a:pt x="0" y="74"/>
                    <a:pt x="0" y="165"/>
                  </a:cubicBezTo>
                  <a:cubicBezTo>
                    <a:pt x="0" y="196"/>
                    <a:pt x="24" y="220"/>
                    <a:pt x="55" y="220"/>
                  </a:cubicBezTo>
                  <a:cubicBezTo>
                    <a:pt x="85" y="220"/>
                    <a:pt x="110" y="196"/>
                    <a:pt x="110" y="165"/>
                  </a:cubicBezTo>
                  <a:cubicBezTo>
                    <a:pt x="110" y="135"/>
                    <a:pt x="134" y="111"/>
                    <a:pt x="164" y="111"/>
                  </a:cubicBezTo>
                  <a:cubicBezTo>
                    <a:pt x="195" y="111"/>
                    <a:pt x="219" y="86"/>
                    <a:pt x="219" y="56"/>
                  </a:cubicBezTo>
                  <a:cubicBezTo>
                    <a:pt x="219" y="25"/>
                    <a:pt x="195" y="0"/>
                    <a:pt x="16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786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36EE17-43A4-4938-BBC5-F0F7494F47D8}"/>
              </a:ext>
            </a:extLst>
          </p:cNvPr>
          <p:cNvSpPr/>
          <p:nvPr userDrawn="1"/>
        </p:nvSpPr>
        <p:spPr>
          <a:xfrm>
            <a:off x="2466902" y="2353817"/>
            <a:ext cx="7242660" cy="35045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D4CDB12C-BB4E-4F76-8F65-C967AE0DB104}"/>
              </a:ext>
            </a:extLst>
          </p:cNvPr>
          <p:cNvSpPr/>
          <p:nvPr userDrawn="1"/>
        </p:nvSpPr>
        <p:spPr>
          <a:xfrm>
            <a:off x="4778141" y="2091646"/>
            <a:ext cx="2620186" cy="4805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ea typeface="Open Sans" pitchFamily="34" charset="0"/>
                <a:cs typeface="Open Sans" pitchFamily="34" charset="0"/>
              </a:rPr>
              <a:t>Key</a:t>
            </a:r>
            <a:endParaRPr lang="en-IN" sz="1600" dirty="0"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Rounded Rectangle 229">
            <a:extLst>
              <a:ext uri="{FF2B5EF4-FFF2-40B4-BE49-F238E27FC236}">
                <a16:creationId xmlns:a16="http://schemas.microsoft.com/office/drawing/2014/main" id="{79C77C9C-F323-4B38-B640-14E704B2C741}"/>
              </a:ext>
            </a:extLst>
          </p:cNvPr>
          <p:cNvSpPr/>
          <p:nvPr userDrawn="1"/>
        </p:nvSpPr>
        <p:spPr>
          <a:xfrm>
            <a:off x="4722723" y="5612785"/>
            <a:ext cx="2731022" cy="4805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ea typeface="Open Sans" pitchFamily="34" charset="0"/>
                <a:cs typeface="Open Sans" pitchFamily="34" charset="0"/>
              </a:rPr>
              <a:t>iv</a:t>
            </a:r>
            <a:endParaRPr lang="en-IN" sz="1600" dirty="0"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Rounded Rectangle 232">
            <a:extLst>
              <a:ext uri="{FF2B5EF4-FFF2-40B4-BE49-F238E27FC236}">
                <a16:creationId xmlns:a16="http://schemas.microsoft.com/office/drawing/2014/main" id="{6F0A3F8E-F5C1-43F1-AE70-51AE794B2568}"/>
              </a:ext>
            </a:extLst>
          </p:cNvPr>
          <p:cNvSpPr/>
          <p:nvPr userDrawn="1"/>
        </p:nvSpPr>
        <p:spPr>
          <a:xfrm>
            <a:off x="1285297" y="3713018"/>
            <a:ext cx="2602058" cy="7712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ea typeface="Open Sans" pitchFamily="34" charset="0"/>
                <a:cs typeface="Open Sans" pitchFamily="34" charset="0"/>
              </a:rPr>
              <a:t>Algorithm: aes-256-ctr</a:t>
            </a:r>
          </a:p>
        </p:txBody>
      </p:sp>
      <p:sp>
        <p:nvSpPr>
          <p:cNvPr id="17" name="Rounded Rectangle 234">
            <a:extLst>
              <a:ext uri="{FF2B5EF4-FFF2-40B4-BE49-F238E27FC236}">
                <a16:creationId xmlns:a16="http://schemas.microsoft.com/office/drawing/2014/main" id="{3D5740DB-4E25-459F-A70F-DB44F63F2DE4}"/>
              </a:ext>
            </a:extLst>
          </p:cNvPr>
          <p:cNvSpPr/>
          <p:nvPr userDrawn="1"/>
        </p:nvSpPr>
        <p:spPr>
          <a:xfrm>
            <a:off x="8289112" y="3713018"/>
            <a:ext cx="2614415" cy="7712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ea typeface="Open Sans" pitchFamily="34" charset="0"/>
                <a:cs typeface="Open Sans" pitchFamily="34" charset="0"/>
              </a:rPr>
              <a:t>Initialization Vector : iv = </a:t>
            </a:r>
            <a:r>
              <a:rPr lang="en-IN" sz="1600" dirty="0" err="1">
                <a:ea typeface="Open Sans" pitchFamily="34" charset="0"/>
                <a:cs typeface="Open Sans" pitchFamily="34" charset="0"/>
              </a:rPr>
              <a:t>crypto.randomBytes</a:t>
            </a:r>
            <a:r>
              <a:rPr lang="en-IN" sz="1600" dirty="0">
                <a:ea typeface="Open Sans" pitchFamily="34" charset="0"/>
                <a:cs typeface="Open Sans" pitchFamily="34" charset="0"/>
              </a:rPr>
              <a:t>(16)</a:t>
            </a:r>
          </a:p>
        </p:txBody>
      </p:sp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6AF9A994-91D8-4A3A-A73E-A1FE7C04D507}"/>
              </a:ext>
            </a:extLst>
          </p:cNvPr>
          <p:cNvSpPr>
            <a:spLocks noChangeAspect="1"/>
          </p:cNvSpPr>
          <p:nvPr/>
        </p:nvSpPr>
        <p:spPr>
          <a:xfrm>
            <a:off x="4111589" y="3974398"/>
            <a:ext cx="248499" cy="24849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335AB7-FCEB-425F-B95C-8DB12EE687AC}"/>
              </a:ext>
            </a:extLst>
          </p:cNvPr>
          <p:cNvSpPr txBox="1"/>
          <p:nvPr/>
        </p:nvSpPr>
        <p:spPr>
          <a:xfrm>
            <a:off x="4510236" y="3745614"/>
            <a:ext cx="3672408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Creates and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returns a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cipher object, with the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given algorithm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, Key and Initialization Vector</a:t>
            </a:r>
            <a:r>
              <a:rPr lang="en-I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1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7C6C47-A1A9-4E12-BB5E-C9122292988A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-3577" y="694642"/>
            <a:ext cx="10369152" cy="863947"/>
          </a:xfrm>
        </p:spPr>
        <p:txBody>
          <a:bodyPr/>
          <a:lstStyle/>
          <a:p>
            <a:r>
              <a:rPr lang="en-IN" sz="3200" dirty="0" err="1"/>
              <a:t>Crypto.createCipheriv</a:t>
            </a:r>
            <a:r>
              <a:rPr lang="en-IN" sz="3200" dirty="0"/>
              <a:t>(algorithm, key, iv[, options])</a:t>
            </a:r>
          </a:p>
        </p:txBody>
      </p:sp>
    </p:spTree>
    <p:extLst>
      <p:ext uri="{BB962C8B-B14F-4D97-AF65-F5344CB8AC3E}">
        <p14:creationId xmlns:p14="http://schemas.microsoft.com/office/powerpoint/2010/main" val="9989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4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B6EAC"/>
      </a:accent1>
      <a:accent2>
        <a:srgbClr val="5955A4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6554</TotalTime>
  <Words>493</Words>
  <Application>Microsoft Office PowerPoint</Application>
  <PresentationFormat>Custom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Open Sans</vt:lpstr>
      <vt:lpstr>Segoe UI</vt:lpstr>
      <vt:lpstr>Segoe UI Black</vt:lpstr>
      <vt:lpstr>Office Theme</vt:lpstr>
      <vt:lpstr>Cross Website Data Protection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Opportunity Slide Deck PowerPoint Template</dc:title>
  <dc:creator>Julian</dc:creator>
  <cp:lastModifiedBy>karthikeya ramdas</cp:lastModifiedBy>
  <cp:revision>123</cp:revision>
  <dcterms:created xsi:type="dcterms:W3CDTF">2013-09-12T13:05:01Z</dcterms:created>
  <dcterms:modified xsi:type="dcterms:W3CDTF">2022-05-14T15:08:29Z</dcterms:modified>
</cp:coreProperties>
</file>