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5165" autoAdjust="0"/>
  </p:normalViewPr>
  <p:slideViewPr>
    <p:cSldViewPr snapToGrid="0">
      <p:cViewPr varScale="1">
        <p:scale>
          <a:sx n="80" d="100"/>
          <a:sy n="80" d="100"/>
        </p:scale>
        <p:origin x="78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8F65-5EA7-463E-A12A-2CD8DEB2A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01903-CEE7-4ACC-B7D5-776F36092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87072-09CF-4554-98B2-0834E87A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07-1899-4B81-BB08-A51500B98D5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0D06-5F86-457E-9550-65071D52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BFC5-4410-4E3B-9AC3-672B8A05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B547-244A-4EFA-973D-CADE833F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9FB3-B846-491E-97E6-D293BAF0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A284E-891F-4C10-938C-A12A5B33B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6020-7D32-4979-A899-30582A22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07-1899-4B81-BB08-A51500B98D5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4AEE-E6C4-4B96-875B-22AC9AF9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C472-3169-4573-9139-BD56788C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B547-244A-4EFA-973D-CADE833F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5A614-8767-4090-819F-3B6CEA10C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31319-85FE-48B3-A09D-A2EA79780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52DDE-0C3C-4FB7-9613-4CA1FD69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07-1899-4B81-BB08-A51500B98D5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8304-A6AF-4C8E-B7E0-FA0BA46C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13B8-C2D4-408A-A330-93CB6C92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B547-244A-4EFA-973D-CADE833F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42CD2EB-7A25-47BD-AD51-BF6FC982979C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78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B473B4C-9915-404F-8EEE-CD2BA18D99B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00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17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7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63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47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64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06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1742-46E7-4C1C-82F5-35DA5940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D775-A050-4AFA-9444-4093ECF6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BBEE-DBE9-405F-B1D8-78116108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07-1899-4B81-BB08-A51500B98D5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DACE-6314-4F8F-8524-5EB4222A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80E2-9998-41C3-AD91-2B83BA1E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B547-244A-4EFA-973D-CADE833F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27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37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22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1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4F5C-C4F4-40F8-8F60-A424809B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BEA74-A5D8-493B-A91B-FFE60F4E5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E113-01FD-4355-AEDF-3D657892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07-1899-4B81-BB08-A51500B98D5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72B4-C2A4-4B09-951F-DE6D54A5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2F82A-AC04-45CD-B3A9-D0104337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B547-244A-4EFA-973D-CADE833F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7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FBB9-61BC-4478-9D7F-BF46A99F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0B6D-863C-46E1-8DC7-3F8F465E7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1DA54-6C6D-4DB8-AEC9-1C1FD0361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856B-FB68-489D-8265-D0E6C154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07-1899-4B81-BB08-A51500B98D5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FE5EE-E28E-46A8-B0E6-90C40CEC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B299-787B-4277-99C4-C21E873E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B547-244A-4EFA-973D-CADE833F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0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B80E-C648-426E-8E3B-05FF25F8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7A003-B2DC-4252-BFB1-1F9D5B522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A08B6-73F2-4CAE-8D40-960E62FC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8C68F-02F2-4F39-81C8-91365977E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67A26-60C5-40AE-AE34-E6F0AFE08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3DEEB-2883-45DC-8BE9-54421FFE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07-1899-4B81-BB08-A51500B98D5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16C55-76AD-4DEF-B582-B103FD25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6C4F0-F5DF-444E-BEC1-AFFED375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B547-244A-4EFA-973D-CADE833F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42EB-FCBC-42B6-B4F5-2FCD9ADA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04779-3531-4B41-BA6C-EB7E7138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07-1899-4B81-BB08-A51500B98D5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23C15-75D8-4CD1-825B-6A50B93B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38769-53BE-4162-ABB5-40ED9181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B547-244A-4EFA-973D-CADE833F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894DC-EF71-4A9F-B0AC-015AE2A3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07-1899-4B81-BB08-A51500B98D5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18E7C-26A2-47BC-8C4C-235397B2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F82AB-EB5B-4015-B5CA-BF5F70D8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B547-244A-4EFA-973D-CADE833F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7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0CF6-3206-4491-ACB0-7AD65395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5DDF-EE18-468F-B916-B54439AC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53145-2D97-4895-87EE-C60E19ECD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878BC-DEC1-4831-AE79-AFBA4A04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07-1899-4B81-BB08-A51500B98D5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DDA95-309B-42DA-8DB2-F59DE1EF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4BA80-48F8-436A-8357-E0BE4E1A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B547-244A-4EFA-973D-CADE833F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2160-2E14-4E37-B237-2CFE8645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7D84E-5A6C-460E-8807-A64B4835D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93D1D-408C-4499-8BB1-328F2A122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5B5A4-3F78-4408-89AB-B1B16AEF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07-1899-4B81-BB08-A51500B98D5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71C04-89EE-43BB-8E35-CA3552C5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2EC32-A4C0-41E6-9E09-54132EA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B547-244A-4EFA-973D-CADE833F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E8ABB-637D-41B3-877A-6C948010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2E72-C7C9-4D13-953C-D10454F94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E1139-E033-4FCB-B988-D6311045B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6907-1899-4B81-BB08-A51500B98D5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999A-1AEE-41EA-81E3-EEFEE260E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C5C2-D6DA-4B05-A319-78D716231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B547-244A-4EFA-973D-CADE833F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4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FF06907-1899-4B81-BB08-A51500B98D5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A9BB547-244A-4EFA-973D-CADE833F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305CECF-438F-4A43-B1DB-53C0CC9D2FE0}"/>
              </a:ext>
            </a:extLst>
          </p:cNvPr>
          <p:cNvSpPr txBox="1">
            <a:spLocks/>
          </p:cNvSpPr>
          <p:nvPr/>
        </p:nvSpPr>
        <p:spPr>
          <a:xfrm>
            <a:off x="1924050" y="2628899"/>
            <a:ext cx="8058150" cy="885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highlight>
                  <a:srgbClr val="C0C0C0"/>
                </a:highlight>
              </a:rPr>
              <a:t>CUSTOMER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6BC323-FC52-4281-8BDB-82B6675A9C67}"/>
              </a:ext>
            </a:extLst>
          </p:cNvPr>
          <p:cNvSpPr txBox="1">
            <a:spLocks/>
          </p:cNvSpPr>
          <p:nvPr/>
        </p:nvSpPr>
        <p:spPr>
          <a:xfrm>
            <a:off x="1914525" y="3667124"/>
            <a:ext cx="8058150" cy="885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highlight>
                  <a:srgbClr val="C0C0C0"/>
                </a:highlight>
              </a:rPr>
              <a:t>PREDICTION</a:t>
            </a:r>
            <a:endParaRPr lang="en-GB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51"/>
            <a:ext cx="10515600" cy="730250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687"/>
            <a:ext cx="5105400" cy="51450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The purchase_lead was the primary feature in the model, that is the time between purchase date and departure date.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Information about the flight, like flight _hour,  length_of_stay,  flight_duration and flight_day was also primary features.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But booking origin of the customer was not so important.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 The accuracy of the model was approximately 0.852 (Precision). Although It was a good result .It can be still be more accurate if it has more customer behavior oriented features</a:t>
            </a:r>
            <a:endParaRPr lang="en-GB" sz="2200" dirty="0"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C7809-B974-4910-AE13-595611E15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2" y="1133475"/>
            <a:ext cx="535766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Gill Sans MT</vt:lpstr>
      <vt:lpstr>Wingdings</vt:lpstr>
      <vt:lpstr>Custom Design</vt:lpstr>
      <vt:lpstr>Parcel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suppa karthikeya</cp:lastModifiedBy>
  <cp:revision>7</cp:revision>
  <dcterms:created xsi:type="dcterms:W3CDTF">2022-12-06T11:13:27Z</dcterms:created>
  <dcterms:modified xsi:type="dcterms:W3CDTF">2024-03-27T19:53:31Z</dcterms:modified>
</cp:coreProperties>
</file>