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8" r:id="rId5"/>
    <p:sldId id="285" r:id="rId6"/>
    <p:sldId id="289" r:id="rId7"/>
    <p:sldId id="264" r:id="rId8"/>
    <p:sldId id="262" r:id="rId9"/>
    <p:sldId id="286" r:id="rId10"/>
    <p:sldId id="301" r:id="rId11"/>
    <p:sldId id="293" r:id="rId12"/>
    <p:sldId id="304" r:id="rId13"/>
    <p:sldId id="297" r:id="rId14"/>
    <p:sldId id="302" r:id="rId15"/>
    <p:sldId id="287" r:id="rId16"/>
    <p:sldId id="299" r:id="rId17"/>
    <p:sldId id="292" r:id="rId18"/>
    <p:sldId id="303" r:id="rId19"/>
    <p:sldId id="291" r:id="rId20"/>
    <p:sldId id="300" r:id="rId21"/>
    <p:sldId id="294" r:id="rId22"/>
    <p:sldId id="298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BAB"/>
    <a:srgbClr val="E7E6E6"/>
    <a:srgbClr val="4CC7C4"/>
    <a:srgbClr val="E2583D"/>
    <a:srgbClr val="3B3939"/>
    <a:srgbClr val="78D2D2"/>
    <a:srgbClr val="252323"/>
    <a:srgbClr val="767171"/>
    <a:srgbClr val="D63E20"/>
    <a:srgbClr val="E8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CD951-A5BE-A837-F088-CBB0D95CAB65}" v="1" dt="2023-04-18T11:01:57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71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m Goyal" userId="S::suryam.goyal@celebaltech.com::f9b1a1c5-2b55-4c91-98fc-3089de6d66d6" providerId="AD" clId="Web-{F49CD951-A5BE-A837-F088-CBB0D95CAB65}"/>
    <pc:docChg chg="modSld">
      <pc:chgData name="Suryam Goyal" userId="S::suryam.goyal@celebaltech.com::f9b1a1c5-2b55-4c91-98fc-3089de6d66d6" providerId="AD" clId="Web-{F49CD951-A5BE-A837-F088-CBB0D95CAB65}" dt="2023-04-18T11:01:57.908" v="0" actId="1076"/>
      <pc:docMkLst>
        <pc:docMk/>
      </pc:docMkLst>
      <pc:sldChg chg="modSp">
        <pc:chgData name="Suryam Goyal" userId="S::suryam.goyal@celebaltech.com::f9b1a1c5-2b55-4c91-98fc-3089de6d66d6" providerId="AD" clId="Web-{F49CD951-A5BE-A837-F088-CBB0D95CAB65}" dt="2023-04-18T11:01:57.908" v="0" actId="1076"/>
        <pc:sldMkLst>
          <pc:docMk/>
          <pc:sldMk cId="1643581878" sldId="301"/>
        </pc:sldMkLst>
        <pc:picChg chg="mod">
          <ac:chgData name="Suryam Goyal" userId="S::suryam.goyal@celebaltech.com::f9b1a1c5-2b55-4c91-98fc-3089de6d66d6" providerId="AD" clId="Web-{F49CD951-A5BE-A837-F088-CBB0D95CAB65}" dt="2023-04-18T11:01:57.908" v="0" actId="1076"/>
          <ac:picMkLst>
            <pc:docMk/>
            <pc:sldMk cId="1643581878" sldId="301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48435-AB90-403D-BA16-051B234E3934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CDBC-8E74-4D41-8FD1-7E7D44F4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TRACK: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E65352-95B5-4433-84FB-24BF035F4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220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3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9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6CDBC-8E74-4D41-8FD1-7E7D44F4E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3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50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3789544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165143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8540741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57375" y="1014880"/>
            <a:ext cx="8380505" cy="400110"/>
          </a:xfr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Lorem </a:t>
            </a:r>
            <a:r>
              <a:rPr lang="en-US" dirty="0" err="1"/>
              <a:t>Ipsum</a:t>
            </a:r>
            <a:r>
              <a:rPr lang="en-US" dirty="0"/>
              <a:t> is simply dummy text of the printing and typesetting industry. Lorem </a:t>
            </a:r>
            <a:r>
              <a:rPr lang="en-US" dirty="0" err="1"/>
              <a:t>Ipsum</a:t>
            </a:r>
            <a:r>
              <a:rPr lang="en-US" dirty="0"/>
              <a:t>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413946" y="1808163"/>
            <a:ext cx="2237315" cy="2782495"/>
          </a:xfrm>
          <a:custGeom>
            <a:avLst/>
            <a:gdLst>
              <a:gd name="connsiteX0" fmla="*/ 386048 w 2237315"/>
              <a:gd name="connsiteY0" fmla="*/ 0 h 2782495"/>
              <a:gd name="connsiteX1" fmla="*/ 2237315 w 2237315"/>
              <a:gd name="connsiteY1" fmla="*/ 0 h 2782495"/>
              <a:gd name="connsiteX2" fmla="*/ 1851266 w 2237315"/>
              <a:gd name="connsiteY2" fmla="*/ 2782495 h 2782495"/>
              <a:gd name="connsiteX3" fmla="*/ 0 w 2237315"/>
              <a:gd name="connsiteY3" fmla="*/ 2782495 h 2782495"/>
              <a:gd name="connsiteX4" fmla="*/ 0 w 2237315"/>
              <a:gd name="connsiteY4" fmla="*/ 2782488 h 278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315" h="2782495">
                <a:moveTo>
                  <a:pt x="386048" y="0"/>
                </a:moveTo>
                <a:lnTo>
                  <a:pt x="2237315" y="0"/>
                </a:lnTo>
                <a:lnTo>
                  <a:pt x="1851266" y="2782495"/>
                </a:lnTo>
                <a:lnTo>
                  <a:pt x="0" y="2782495"/>
                </a:lnTo>
                <a:lnTo>
                  <a:pt x="0" y="278248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2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794000" y="360971"/>
            <a:ext cx="6604000" cy="535531"/>
          </a:xfrm>
        </p:spPr>
        <p:txBody>
          <a:bodyPr wrap="square" anchor="t">
            <a:spAutoFit/>
          </a:bodyPr>
          <a:lstStyle>
            <a:lvl1pPr marL="0" indent="0" algn="ctr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- Click to edit Master text styles -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8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50970" y="0"/>
            <a:ext cx="714103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4/18/2023</a:t>
            </a:fld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19063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62000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404937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 userDrawn="1"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92485" y="1561579"/>
            <a:ext cx="6604000" cy="5355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200" normalizeH="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  <a:latin typeface="+mj-lt"/>
              </a:defRPr>
            </a:lvl2pPr>
            <a:lvl3pPr>
              <a:defRPr>
                <a:solidFill>
                  <a:schemeClr val="tx1"/>
                </a:solidFill>
                <a:latin typeface="+mj-lt"/>
              </a:defRPr>
            </a:lvl3pPr>
            <a:lvl4pPr>
              <a:defRPr>
                <a:solidFill>
                  <a:schemeClr val="tx1"/>
                </a:solidFill>
                <a:latin typeface="+mj-lt"/>
              </a:defRPr>
            </a:lvl4pPr>
            <a:lvl5pPr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852138-FCC6-44DD-9FFC-1C789392E7AA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06E70-9524-410D-AE9B-78D656EA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237880" y="0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0880817" y="0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523754" y="0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639706"/>
            <a:ext cx="12192000" cy="8099368"/>
          </a:xfrm>
          <a:custGeom>
            <a:avLst/>
            <a:gdLst>
              <a:gd name="connsiteX0" fmla="*/ 6471976 w 12192000"/>
              <a:gd name="connsiteY0" fmla="*/ 6950228 h 8099368"/>
              <a:gd name="connsiteX1" fmla="*/ 6486842 w 12192000"/>
              <a:gd name="connsiteY1" fmla="*/ 6951583 h 8099368"/>
              <a:gd name="connsiteX2" fmla="*/ 6500901 w 12192000"/>
              <a:gd name="connsiteY2" fmla="*/ 6971324 h 8099368"/>
              <a:gd name="connsiteX3" fmla="*/ 6473135 w 12192000"/>
              <a:gd name="connsiteY3" fmla="*/ 6951231 h 8099368"/>
              <a:gd name="connsiteX4" fmla="*/ 9762599 w 12192000"/>
              <a:gd name="connsiteY4" fmla="*/ 6948763 h 8099368"/>
              <a:gd name="connsiteX5" fmla="*/ 9920060 w 12192000"/>
              <a:gd name="connsiteY5" fmla="*/ 7016446 h 8099368"/>
              <a:gd name="connsiteX6" fmla="*/ 10347455 w 12192000"/>
              <a:gd name="connsiteY6" fmla="*/ 7219494 h 8099368"/>
              <a:gd name="connsiteX7" fmla="*/ 9897565 w 12192000"/>
              <a:gd name="connsiteY7" fmla="*/ 7016446 h 8099368"/>
              <a:gd name="connsiteX8" fmla="*/ 9762599 w 12192000"/>
              <a:gd name="connsiteY8" fmla="*/ 6948763 h 8099368"/>
              <a:gd name="connsiteX9" fmla="*/ 7892826 w 12192000"/>
              <a:gd name="connsiteY9" fmla="*/ 6551161 h 8099368"/>
              <a:gd name="connsiteX10" fmla="*/ 7916998 w 12192000"/>
              <a:gd name="connsiteY10" fmla="*/ 6561350 h 8099368"/>
              <a:gd name="connsiteX11" fmla="*/ 7918053 w 12192000"/>
              <a:gd name="connsiteY11" fmla="*/ 6565228 h 8099368"/>
              <a:gd name="connsiteX12" fmla="*/ 7862076 w 12192000"/>
              <a:gd name="connsiteY12" fmla="*/ 6534013 h 8099368"/>
              <a:gd name="connsiteX13" fmla="*/ 7892826 w 12192000"/>
              <a:gd name="connsiteY13" fmla="*/ 6551161 h 8099368"/>
              <a:gd name="connsiteX14" fmla="*/ 7892746 w 12192000"/>
              <a:gd name="connsiteY14" fmla="*/ 6551127 h 8099368"/>
              <a:gd name="connsiteX15" fmla="*/ 7864277 w 12192000"/>
              <a:gd name="connsiteY15" fmla="*/ 6536674 h 8099368"/>
              <a:gd name="connsiteX16" fmla="*/ 4206466 w 12192000"/>
              <a:gd name="connsiteY16" fmla="*/ 6429862 h 8099368"/>
              <a:gd name="connsiteX17" fmla="*/ 4386421 w 12192000"/>
              <a:gd name="connsiteY17" fmla="*/ 6520106 h 8099368"/>
              <a:gd name="connsiteX18" fmla="*/ 4206466 w 12192000"/>
              <a:gd name="connsiteY18" fmla="*/ 6429862 h 8099368"/>
              <a:gd name="connsiteX19" fmla="*/ 7379061 w 12192000"/>
              <a:gd name="connsiteY19" fmla="*/ 6060797 h 8099368"/>
              <a:gd name="connsiteX20" fmla="*/ 7386609 w 12192000"/>
              <a:gd name="connsiteY20" fmla="*/ 6063622 h 8099368"/>
              <a:gd name="connsiteX21" fmla="*/ 7389432 w 12192000"/>
              <a:gd name="connsiteY21" fmla="*/ 6066068 h 8099368"/>
              <a:gd name="connsiteX22" fmla="*/ 7400680 w 12192000"/>
              <a:gd name="connsiteY22" fmla="*/ 6068888 h 8099368"/>
              <a:gd name="connsiteX23" fmla="*/ 7380997 w 12192000"/>
              <a:gd name="connsiteY23" fmla="*/ 6066068 h 8099368"/>
              <a:gd name="connsiteX24" fmla="*/ 1507129 w 12192000"/>
              <a:gd name="connsiteY24" fmla="*/ 5662791 h 8099368"/>
              <a:gd name="connsiteX25" fmla="*/ 1619602 w 12192000"/>
              <a:gd name="connsiteY25" fmla="*/ 5707913 h 8099368"/>
              <a:gd name="connsiteX26" fmla="*/ 1597107 w 12192000"/>
              <a:gd name="connsiteY26" fmla="*/ 5707913 h 8099368"/>
              <a:gd name="connsiteX27" fmla="*/ 1507129 w 12192000"/>
              <a:gd name="connsiteY27" fmla="*/ 5662791 h 8099368"/>
              <a:gd name="connsiteX28" fmla="*/ 1529627 w 12192000"/>
              <a:gd name="connsiteY28" fmla="*/ 5640232 h 8099368"/>
              <a:gd name="connsiteX29" fmla="*/ 1687085 w 12192000"/>
              <a:gd name="connsiteY29" fmla="*/ 5707913 h 8099368"/>
              <a:gd name="connsiteX30" fmla="*/ 1844546 w 12192000"/>
              <a:gd name="connsiteY30" fmla="*/ 5775596 h 8099368"/>
              <a:gd name="connsiteX31" fmla="*/ 2114480 w 12192000"/>
              <a:gd name="connsiteY31" fmla="*/ 5888400 h 8099368"/>
              <a:gd name="connsiteX32" fmla="*/ 2226952 w 12192000"/>
              <a:gd name="connsiteY32" fmla="*/ 5956083 h 8099368"/>
              <a:gd name="connsiteX33" fmla="*/ 2091986 w 12192000"/>
              <a:gd name="connsiteY33" fmla="*/ 5888400 h 8099368"/>
              <a:gd name="connsiteX34" fmla="*/ 2002008 w 12192000"/>
              <a:gd name="connsiteY34" fmla="*/ 5865839 h 8099368"/>
              <a:gd name="connsiteX35" fmla="*/ 1912030 w 12192000"/>
              <a:gd name="connsiteY35" fmla="*/ 5820717 h 8099368"/>
              <a:gd name="connsiteX36" fmla="*/ 1889536 w 12192000"/>
              <a:gd name="connsiteY36" fmla="*/ 5820717 h 8099368"/>
              <a:gd name="connsiteX37" fmla="*/ 1574613 w 12192000"/>
              <a:gd name="connsiteY37" fmla="*/ 5662791 h 8099368"/>
              <a:gd name="connsiteX38" fmla="*/ 1529620 w 12192000"/>
              <a:gd name="connsiteY38" fmla="*/ 5640228 h 8099368"/>
              <a:gd name="connsiteX39" fmla="*/ 1529627 w 12192000"/>
              <a:gd name="connsiteY39" fmla="*/ 5640232 h 8099368"/>
              <a:gd name="connsiteX40" fmla="*/ 1529624 w 12192000"/>
              <a:gd name="connsiteY40" fmla="*/ 5640230 h 8099368"/>
              <a:gd name="connsiteX41" fmla="*/ 10572399 w 12192000"/>
              <a:gd name="connsiteY41" fmla="*/ 2481701 h 8099368"/>
              <a:gd name="connsiteX42" fmla="*/ 10594894 w 12192000"/>
              <a:gd name="connsiteY42" fmla="*/ 2481701 h 8099368"/>
              <a:gd name="connsiteX43" fmla="*/ 10684872 w 12192000"/>
              <a:gd name="connsiteY43" fmla="*/ 2526823 h 8099368"/>
              <a:gd name="connsiteX44" fmla="*/ 10572399 w 12192000"/>
              <a:gd name="connsiteY44" fmla="*/ 2481701 h 8099368"/>
              <a:gd name="connsiteX45" fmla="*/ 4791322 w 12192000"/>
              <a:gd name="connsiteY45" fmla="*/ 2098166 h 8099368"/>
              <a:gd name="connsiteX46" fmla="*/ 4811005 w 12192000"/>
              <a:gd name="connsiteY46" fmla="*/ 2100986 h 8099368"/>
              <a:gd name="connsiteX47" fmla="*/ 4812941 w 12192000"/>
              <a:gd name="connsiteY47" fmla="*/ 2106256 h 8099368"/>
              <a:gd name="connsiteX48" fmla="*/ 4805393 w 12192000"/>
              <a:gd name="connsiteY48" fmla="*/ 2103432 h 8099368"/>
              <a:gd name="connsiteX49" fmla="*/ 4802569 w 12192000"/>
              <a:gd name="connsiteY49" fmla="*/ 2100986 h 8099368"/>
              <a:gd name="connsiteX50" fmla="*/ 4791322 w 12192000"/>
              <a:gd name="connsiteY50" fmla="*/ 2098166 h 8099368"/>
              <a:gd name="connsiteX51" fmla="*/ 7805580 w 12192000"/>
              <a:gd name="connsiteY51" fmla="*/ 1624386 h 8099368"/>
              <a:gd name="connsiteX52" fmla="*/ 7985536 w 12192000"/>
              <a:gd name="connsiteY52" fmla="*/ 1714630 h 8099368"/>
              <a:gd name="connsiteX53" fmla="*/ 7805580 w 12192000"/>
              <a:gd name="connsiteY53" fmla="*/ 1624386 h 8099368"/>
              <a:gd name="connsiteX54" fmla="*/ 4299175 w 12192000"/>
              <a:gd name="connsiteY54" fmla="*/ 1593331 h 8099368"/>
              <a:gd name="connsiteX55" fmla="*/ 4299255 w 12192000"/>
              <a:gd name="connsiteY55" fmla="*/ 1593365 h 8099368"/>
              <a:gd name="connsiteX56" fmla="*/ 4327725 w 12192000"/>
              <a:gd name="connsiteY56" fmla="*/ 1607818 h 8099368"/>
              <a:gd name="connsiteX57" fmla="*/ 4329926 w 12192000"/>
              <a:gd name="connsiteY57" fmla="*/ 1610479 h 8099368"/>
              <a:gd name="connsiteX58" fmla="*/ 4273949 w 12192000"/>
              <a:gd name="connsiteY58" fmla="*/ 1579265 h 8099368"/>
              <a:gd name="connsiteX59" fmla="*/ 4299175 w 12192000"/>
              <a:gd name="connsiteY59" fmla="*/ 1593331 h 8099368"/>
              <a:gd name="connsiteX60" fmla="*/ 4275003 w 12192000"/>
              <a:gd name="connsiteY60" fmla="*/ 1583142 h 8099368"/>
              <a:gd name="connsiteX61" fmla="*/ 4273949 w 12192000"/>
              <a:gd name="connsiteY61" fmla="*/ 1579265 h 8099368"/>
              <a:gd name="connsiteX62" fmla="*/ 1844546 w 12192000"/>
              <a:gd name="connsiteY62" fmla="*/ 879876 h 8099368"/>
              <a:gd name="connsiteX63" fmla="*/ 2294436 w 12192000"/>
              <a:gd name="connsiteY63" fmla="*/ 1105485 h 8099368"/>
              <a:gd name="connsiteX64" fmla="*/ 2429403 w 12192000"/>
              <a:gd name="connsiteY64" fmla="*/ 1173168 h 8099368"/>
              <a:gd name="connsiteX65" fmla="*/ 2271942 w 12192000"/>
              <a:gd name="connsiteY65" fmla="*/ 1105485 h 8099368"/>
              <a:gd name="connsiteX66" fmla="*/ 1844546 w 12192000"/>
              <a:gd name="connsiteY66" fmla="*/ 879876 h 8099368"/>
              <a:gd name="connsiteX67" fmla="*/ 112472 w 12192000"/>
              <a:gd name="connsiteY67" fmla="*/ 0 h 8099368"/>
              <a:gd name="connsiteX68" fmla="*/ 247439 w 12192000"/>
              <a:gd name="connsiteY68" fmla="*/ 67683 h 8099368"/>
              <a:gd name="connsiteX69" fmla="*/ 269934 w 12192000"/>
              <a:gd name="connsiteY69" fmla="*/ 67683 h 8099368"/>
              <a:gd name="connsiteX70" fmla="*/ 292428 w 12192000"/>
              <a:gd name="connsiteY70" fmla="*/ 67683 h 8099368"/>
              <a:gd name="connsiteX71" fmla="*/ 292428 w 12192000"/>
              <a:gd name="connsiteY71" fmla="*/ 45122 h 8099368"/>
              <a:gd name="connsiteX72" fmla="*/ 202450 w 12192000"/>
              <a:gd name="connsiteY72" fmla="*/ 0 h 8099368"/>
              <a:gd name="connsiteX73" fmla="*/ 314923 w 12192000"/>
              <a:gd name="connsiteY73" fmla="*/ 45122 h 8099368"/>
              <a:gd name="connsiteX74" fmla="*/ 494878 w 12192000"/>
              <a:gd name="connsiteY74" fmla="*/ 157927 h 8099368"/>
              <a:gd name="connsiteX75" fmla="*/ 517373 w 12192000"/>
              <a:gd name="connsiteY75" fmla="*/ 180488 h 8099368"/>
              <a:gd name="connsiteX76" fmla="*/ 607351 w 12192000"/>
              <a:gd name="connsiteY76" fmla="*/ 225609 h 8099368"/>
              <a:gd name="connsiteX77" fmla="*/ 809801 w 12192000"/>
              <a:gd name="connsiteY77" fmla="*/ 248170 h 8099368"/>
              <a:gd name="connsiteX78" fmla="*/ 787307 w 12192000"/>
              <a:gd name="connsiteY78" fmla="*/ 293292 h 8099368"/>
              <a:gd name="connsiteX79" fmla="*/ 989757 w 12192000"/>
              <a:gd name="connsiteY79" fmla="*/ 451218 h 8099368"/>
              <a:gd name="connsiteX80" fmla="*/ 1169713 w 12192000"/>
              <a:gd name="connsiteY80" fmla="*/ 564023 h 8099368"/>
              <a:gd name="connsiteX81" fmla="*/ 1327174 w 12192000"/>
              <a:gd name="connsiteY81" fmla="*/ 654267 h 8099368"/>
              <a:gd name="connsiteX82" fmla="*/ 1349668 w 12192000"/>
              <a:gd name="connsiteY82" fmla="*/ 676828 h 8099368"/>
              <a:gd name="connsiteX83" fmla="*/ 1349668 w 12192000"/>
              <a:gd name="connsiteY83" fmla="*/ 699389 h 8099368"/>
              <a:gd name="connsiteX84" fmla="*/ 1507129 w 12192000"/>
              <a:gd name="connsiteY84" fmla="*/ 789632 h 8099368"/>
              <a:gd name="connsiteX85" fmla="*/ 1597107 w 12192000"/>
              <a:gd name="connsiteY85" fmla="*/ 812193 h 8099368"/>
              <a:gd name="connsiteX86" fmla="*/ 2339425 w 12192000"/>
              <a:gd name="connsiteY86" fmla="*/ 1240851 h 8099368"/>
              <a:gd name="connsiteX87" fmla="*/ 2519381 w 12192000"/>
              <a:gd name="connsiteY87" fmla="*/ 1285973 h 8099368"/>
              <a:gd name="connsiteX88" fmla="*/ 2541875 w 12192000"/>
              <a:gd name="connsiteY88" fmla="*/ 1263412 h 8099368"/>
              <a:gd name="connsiteX89" fmla="*/ 2429403 w 12192000"/>
              <a:gd name="connsiteY89" fmla="*/ 1173168 h 8099368"/>
              <a:gd name="connsiteX90" fmla="*/ 2541875 w 12192000"/>
              <a:gd name="connsiteY90" fmla="*/ 1240851 h 8099368"/>
              <a:gd name="connsiteX91" fmla="*/ 2586864 w 12192000"/>
              <a:gd name="connsiteY91" fmla="*/ 1240851 h 8099368"/>
              <a:gd name="connsiteX92" fmla="*/ 2609359 w 12192000"/>
              <a:gd name="connsiteY92" fmla="*/ 1218290 h 8099368"/>
              <a:gd name="connsiteX93" fmla="*/ 2631853 w 12192000"/>
              <a:gd name="connsiteY93" fmla="*/ 1195729 h 8099368"/>
              <a:gd name="connsiteX94" fmla="*/ 2744325 w 12192000"/>
              <a:gd name="connsiteY94" fmla="*/ 1173168 h 8099368"/>
              <a:gd name="connsiteX95" fmla="*/ 2609359 w 12192000"/>
              <a:gd name="connsiteY95" fmla="*/ 1105485 h 8099368"/>
              <a:gd name="connsiteX96" fmla="*/ 2519381 w 12192000"/>
              <a:gd name="connsiteY96" fmla="*/ 1105485 h 8099368"/>
              <a:gd name="connsiteX97" fmla="*/ 2384414 w 12192000"/>
              <a:gd name="connsiteY97" fmla="*/ 1015242 h 8099368"/>
              <a:gd name="connsiteX98" fmla="*/ 2609359 w 12192000"/>
              <a:gd name="connsiteY98" fmla="*/ 1037802 h 8099368"/>
              <a:gd name="connsiteX99" fmla="*/ 2474392 w 12192000"/>
              <a:gd name="connsiteY99" fmla="*/ 947559 h 8099368"/>
              <a:gd name="connsiteX100" fmla="*/ 2654347 w 12192000"/>
              <a:gd name="connsiteY100" fmla="*/ 1037802 h 8099368"/>
              <a:gd name="connsiteX101" fmla="*/ 3104237 w 12192000"/>
              <a:gd name="connsiteY101" fmla="*/ 1285973 h 8099368"/>
              <a:gd name="connsiteX102" fmla="*/ 3284193 w 12192000"/>
              <a:gd name="connsiteY102" fmla="*/ 1353655 h 8099368"/>
              <a:gd name="connsiteX103" fmla="*/ 3936532 w 12192000"/>
              <a:gd name="connsiteY103" fmla="*/ 1669508 h 8099368"/>
              <a:gd name="connsiteX104" fmla="*/ 4363927 w 12192000"/>
              <a:gd name="connsiteY104" fmla="*/ 1872556 h 8099368"/>
              <a:gd name="connsiteX105" fmla="*/ 4791322 w 12192000"/>
              <a:gd name="connsiteY105" fmla="*/ 2098166 h 8099368"/>
              <a:gd name="connsiteX106" fmla="*/ 4805393 w 12192000"/>
              <a:gd name="connsiteY106" fmla="*/ 2103432 h 8099368"/>
              <a:gd name="connsiteX107" fmla="*/ 4810302 w 12192000"/>
              <a:gd name="connsiteY107" fmla="*/ 2107684 h 8099368"/>
              <a:gd name="connsiteX108" fmla="*/ 4813816 w 12192000"/>
              <a:gd name="connsiteY108" fmla="*/ 2120727 h 8099368"/>
              <a:gd name="connsiteX109" fmla="*/ 4813465 w 12192000"/>
              <a:gd name="connsiteY109" fmla="*/ 2107684 h 8099368"/>
              <a:gd name="connsiteX110" fmla="*/ 4812941 w 12192000"/>
              <a:gd name="connsiteY110" fmla="*/ 2106256 h 8099368"/>
              <a:gd name="connsiteX111" fmla="*/ 4979713 w 12192000"/>
              <a:gd name="connsiteY111" fmla="*/ 2168669 h 8099368"/>
              <a:gd name="connsiteX112" fmla="*/ 5151233 w 12192000"/>
              <a:gd name="connsiteY112" fmla="*/ 2256092 h 8099368"/>
              <a:gd name="connsiteX113" fmla="*/ 5218717 w 12192000"/>
              <a:gd name="connsiteY113" fmla="*/ 2256092 h 8099368"/>
              <a:gd name="connsiteX114" fmla="*/ 5128739 w 12192000"/>
              <a:gd name="connsiteY114" fmla="*/ 2210970 h 8099368"/>
              <a:gd name="connsiteX115" fmla="*/ 4701344 w 12192000"/>
              <a:gd name="connsiteY115" fmla="*/ 2007922 h 8099368"/>
              <a:gd name="connsiteX116" fmla="*/ 4543883 w 12192000"/>
              <a:gd name="connsiteY116" fmla="*/ 1917678 h 8099368"/>
              <a:gd name="connsiteX117" fmla="*/ 4228960 w 12192000"/>
              <a:gd name="connsiteY117" fmla="*/ 1759752 h 8099368"/>
              <a:gd name="connsiteX118" fmla="*/ 3981521 w 12192000"/>
              <a:gd name="connsiteY118" fmla="*/ 1624386 h 8099368"/>
              <a:gd name="connsiteX119" fmla="*/ 3891543 w 12192000"/>
              <a:gd name="connsiteY119" fmla="*/ 1579265 h 8099368"/>
              <a:gd name="connsiteX120" fmla="*/ 3576621 w 12192000"/>
              <a:gd name="connsiteY120" fmla="*/ 1398777 h 8099368"/>
              <a:gd name="connsiteX121" fmla="*/ 3554126 w 12192000"/>
              <a:gd name="connsiteY121" fmla="*/ 1308534 h 8099368"/>
              <a:gd name="connsiteX122" fmla="*/ 3531632 w 12192000"/>
              <a:gd name="connsiteY122" fmla="*/ 1308534 h 8099368"/>
              <a:gd name="connsiteX123" fmla="*/ 3306687 w 12192000"/>
              <a:gd name="connsiteY123" fmla="*/ 1263412 h 8099368"/>
              <a:gd name="connsiteX124" fmla="*/ 3216709 w 12192000"/>
              <a:gd name="connsiteY124" fmla="*/ 1195729 h 8099368"/>
              <a:gd name="connsiteX125" fmla="*/ 2969270 w 12192000"/>
              <a:gd name="connsiteY125" fmla="*/ 1150607 h 8099368"/>
              <a:gd name="connsiteX126" fmla="*/ 2834303 w 12192000"/>
              <a:gd name="connsiteY126" fmla="*/ 1128046 h 8099368"/>
              <a:gd name="connsiteX127" fmla="*/ 2879292 w 12192000"/>
              <a:gd name="connsiteY127" fmla="*/ 1105485 h 8099368"/>
              <a:gd name="connsiteX128" fmla="*/ 2856798 w 12192000"/>
              <a:gd name="connsiteY128" fmla="*/ 1060363 h 8099368"/>
              <a:gd name="connsiteX129" fmla="*/ 2901787 w 12192000"/>
              <a:gd name="connsiteY129" fmla="*/ 1082924 h 8099368"/>
              <a:gd name="connsiteX130" fmla="*/ 2901787 w 12192000"/>
              <a:gd name="connsiteY130" fmla="*/ 1105485 h 8099368"/>
              <a:gd name="connsiteX131" fmla="*/ 3261698 w 12192000"/>
              <a:gd name="connsiteY131" fmla="*/ 1195729 h 8099368"/>
              <a:gd name="connsiteX132" fmla="*/ 3396665 w 12192000"/>
              <a:gd name="connsiteY132" fmla="*/ 1240851 h 8099368"/>
              <a:gd name="connsiteX133" fmla="*/ 2834303 w 12192000"/>
              <a:gd name="connsiteY133" fmla="*/ 924998 h 8099368"/>
              <a:gd name="connsiteX134" fmla="*/ 2766820 w 12192000"/>
              <a:gd name="connsiteY134" fmla="*/ 902437 h 8099368"/>
              <a:gd name="connsiteX135" fmla="*/ 2766820 w 12192000"/>
              <a:gd name="connsiteY135" fmla="*/ 947559 h 8099368"/>
              <a:gd name="connsiteX136" fmla="*/ 2856798 w 12192000"/>
              <a:gd name="connsiteY136" fmla="*/ 992681 h 8099368"/>
              <a:gd name="connsiteX137" fmla="*/ 2879292 w 12192000"/>
              <a:gd name="connsiteY137" fmla="*/ 1037802 h 8099368"/>
              <a:gd name="connsiteX138" fmla="*/ 2811809 w 12192000"/>
              <a:gd name="connsiteY138" fmla="*/ 992681 h 8099368"/>
              <a:gd name="connsiteX139" fmla="*/ 2721831 w 12192000"/>
              <a:gd name="connsiteY139" fmla="*/ 947559 h 8099368"/>
              <a:gd name="connsiteX140" fmla="*/ 2586864 w 12192000"/>
              <a:gd name="connsiteY140" fmla="*/ 879876 h 8099368"/>
              <a:gd name="connsiteX141" fmla="*/ 2474392 w 12192000"/>
              <a:gd name="connsiteY141" fmla="*/ 812193 h 8099368"/>
              <a:gd name="connsiteX142" fmla="*/ 2316930 w 12192000"/>
              <a:gd name="connsiteY142" fmla="*/ 699389 h 8099368"/>
              <a:gd name="connsiteX143" fmla="*/ 2204458 w 12192000"/>
              <a:gd name="connsiteY143" fmla="*/ 654267 h 8099368"/>
              <a:gd name="connsiteX144" fmla="*/ 2069491 w 12192000"/>
              <a:gd name="connsiteY144" fmla="*/ 564023 h 8099368"/>
              <a:gd name="connsiteX145" fmla="*/ 1957019 w 12192000"/>
              <a:gd name="connsiteY145" fmla="*/ 451218 h 8099368"/>
              <a:gd name="connsiteX146" fmla="*/ 1709580 w 12192000"/>
              <a:gd name="connsiteY146" fmla="*/ 315853 h 8099368"/>
              <a:gd name="connsiteX147" fmla="*/ 1552119 w 12192000"/>
              <a:gd name="connsiteY147" fmla="*/ 248170 h 8099368"/>
              <a:gd name="connsiteX148" fmla="*/ 1732074 w 12192000"/>
              <a:gd name="connsiteY148" fmla="*/ 315853 h 8099368"/>
              <a:gd name="connsiteX149" fmla="*/ 2114480 w 12192000"/>
              <a:gd name="connsiteY149" fmla="*/ 541462 h 8099368"/>
              <a:gd name="connsiteX150" fmla="*/ 2181964 w 12192000"/>
              <a:gd name="connsiteY150" fmla="*/ 564023 h 8099368"/>
              <a:gd name="connsiteX151" fmla="*/ 2271942 w 12192000"/>
              <a:gd name="connsiteY151" fmla="*/ 609145 h 8099368"/>
              <a:gd name="connsiteX152" fmla="*/ 2159469 w 12192000"/>
              <a:gd name="connsiteY152" fmla="*/ 564023 h 8099368"/>
              <a:gd name="connsiteX153" fmla="*/ 2114480 w 12192000"/>
              <a:gd name="connsiteY153" fmla="*/ 564023 h 8099368"/>
              <a:gd name="connsiteX154" fmla="*/ 2226952 w 12192000"/>
              <a:gd name="connsiteY154" fmla="*/ 631706 h 8099368"/>
              <a:gd name="connsiteX155" fmla="*/ 2249447 w 12192000"/>
              <a:gd name="connsiteY155" fmla="*/ 631706 h 8099368"/>
              <a:gd name="connsiteX156" fmla="*/ 2609359 w 12192000"/>
              <a:gd name="connsiteY156" fmla="*/ 767071 h 8099368"/>
              <a:gd name="connsiteX157" fmla="*/ 2721831 w 12192000"/>
              <a:gd name="connsiteY157" fmla="*/ 857315 h 8099368"/>
              <a:gd name="connsiteX158" fmla="*/ 2901787 w 12192000"/>
              <a:gd name="connsiteY158" fmla="*/ 924998 h 8099368"/>
              <a:gd name="connsiteX159" fmla="*/ 3261698 w 12192000"/>
              <a:gd name="connsiteY159" fmla="*/ 1128046 h 8099368"/>
              <a:gd name="connsiteX160" fmla="*/ 3284193 w 12192000"/>
              <a:gd name="connsiteY160" fmla="*/ 1128046 h 8099368"/>
              <a:gd name="connsiteX161" fmla="*/ 3194215 w 12192000"/>
              <a:gd name="connsiteY161" fmla="*/ 1082924 h 8099368"/>
              <a:gd name="connsiteX162" fmla="*/ 3216709 w 12192000"/>
              <a:gd name="connsiteY162" fmla="*/ 1082924 h 8099368"/>
              <a:gd name="connsiteX163" fmla="*/ 3329181 w 12192000"/>
              <a:gd name="connsiteY163" fmla="*/ 1128046 h 8099368"/>
              <a:gd name="connsiteX164" fmla="*/ 3509137 w 12192000"/>
              <a:gd name="connsiteY164" fmla="*/ 1240851 h 8099368"/>
              <a:gd name="connsiteX165" fmla="*/ 3621609 w 12192000"/>
              <a:gd name="connsiteY165" fmla="*/ 1285973 h 8099368"/>
              <a:gd name="connsiteX166" fmla="*/ 3486643 w 12192000"/>
              <a:gd name="connsiteY166" fmla="*/ 1240851 h 8099368"/>
              <a:gd name="connsiteX167" fmla="*/ 3351676 w 12192000"/>
              <a:gd name="connsiteY167" fmla="*/ 1173168 h 8099368"/>
              <a:gd name="connsiteX168" fmla="*/ 3644104 w 12192000"/>
              <a:gd name="connsiteY168" fmla="*/ 1331095 h 8099368"/>
              <a:gd name="connsiteX169" fmla="*/ 3846554 w 12192000"/>
              <a:gd name="connsiteY169" fmla="*/ 1421338 h 8099368"/>
              <a:gd name="connsiteX170" fmla="*/ 4071499 w 12192000"/>
              <a:gd name="connsiteY170" fmla="*/ 1511582 h 8099368"/>
              <a:gd name="connsiteX171" fmla="*/ 4341432 w 12192000"/>
              <a:gd name="connsiteY171" fmla="*/ 1624386 h 8099368"/>
              <a:gd name="connsiteX172" fmla="*/ 4329926 w 12192000"/>
              <a:gd name="connsiteY172" fmla="*/ 1610479 h 8099368"/>
              <a:gd name="connsiteX173" fmla="*/ 4364981 w 12192000"/>
              <a:gd name="connsiteY173" fmla="*/ 1630027 h 8099368"/>
              <a:gd name="connsiteX174" fmla="*/ 4633860 w 12192000"/>
              <a:gd name="connsiteY174" fmla="*/ 1782313 h 8099368"/>
              <a:gd name="connsiteX175" fmla="*/ 4768827 w 12192000"/>
              <a:gd name="connsiteY175" fmla="*/ 1849996 h 8099368"/>
              <a:gd name="connsiteX176" fmla="*/ 5466156 w 12192000"/>
              <a:gd name="connsiteY176" fmla="*/ 2165849 h 8099368"/>
              <a:gd name="connsiteX177" fmla="*/ 6096001 w 12192000"/>
              <a:gd name="connsiteY177" fmla="*/ 2459141 h 8099368"/>
              <a:gd name="connsiteX178" fmla="*/ 5848562 w 12192000"/>
              <a:gd name="connsiteY178" fmla="*/ 2323775 h 8099368"/>
              <a:gd name="connsiteX179" fmla="*/ 5331189 w 12192000"/>
              <a:gd name="connsiteY179" fmla="*/ 2075605 h 8099368"/>
              <a:gd name="connsiteX180" fmla="*/ 5263705 w 12192000"/>
              <a:gd name="connsiteY180" fmla="*/ 2030483 h 8099368"/>
              <a:gd name="connsiteX181" fmla="*/ 5308694 w 12192000"/>
              <a:gd name="connsiteY181" fmla="*/ 2030483 h 8099368"/>
              <a:gd name="connsiteX182" fmla="*/ 5443662 w 12192000"/>
              <a:gd name="connsiteY182" fmla="*/ 2075605 h 8099368"/>
              <a:gd name="connsiteX183" fmla="*/ 5551213 w 12192000"/>
              <a:gd name="connsiteY183" fmla="*/ 2139057 h 8099368"/>
              <a:gd name="connsiteX184" fmla="*/ 5578628 w 12192000"/>
              <a:gd name="connsiteY184" fmla="*/ 2141381 h 8099368"/>
              <a:gd name="connsiteX185" fmla="*/ 5578628 w 12192000"/>
              <a:gd name="connsiteY185" fmla="*/ 2143288 h 8099368"/>
              <a:gd name="connsiteX186" fmla="*/ 5601122 w 12192000"/>
              <a:gd name="connsiteY186" fmla="*/ 2143288 h 8099368"/>
              <a:gd name="connsiteX187" fmla="*/ 5578628 w 12192000"/>
              <a:gd name="connsiteY187" fmla="*/ 2141381 h 8099368"/>
              <a:gd name="connsiteX188" fmla="*/ 5578628 w 12192000"/>
              <a:gd name="connsiteY188" fmla="*/ 2130245 h 8099368"/>
              <a:gd name="connsiteX189" fmla="*/ 5578628 w 12192000"/>
              <a:gd name="connsiteY189" fmla="*/ 2120727 h 8099368"/>
              <a:gd name="connsiteX190" fmla="*/ 5893551 w 12192000"/>
              <a:gd name="connsiteY190" fmla="*/ 2278653 h 8099368"/>
              <a:gd name="connsiteX191" fmla="*/ 5961034 w 12192000"/>
              <a:gd name="connsiteY191" fmla="*/ 2301214 h 8099368"/>
              <a:gd name="connsiteX192" fmla="*/ 6006023 w 12192000"/>
              <a:gd name="connsiteY192" fmla="*/ 2301214 h 8099368"/>
              <a:gd name="connsiteX193" fmla="*/ 5983528 w 12192000"/>
              <a:gd name="connsiteY193" fmla="*/ 2278653 h 8099368"/>
              <a:gd name="connsiteX194" fmla="*/ 6051012 w 12192000"/>
              <a:gd name="connsiteY194" fmla="*/ 2301214 h 8099368"/>
              <a:gd name="connsiteX195" fmla="*/ 6230968 w 12192000"/>
              <a:gd name="connsiteY195" fmla="*/ 2391458 h 8099368"/>
              <a:gd name="connsiteX196" fmla="*/ 6298451 w 12192000"/>
              <a:gd name="connsiteY196" fmla="*/ 2391458 h 8099368"/>
              <a:gd name="connsiteX197" fmla="*/ 6343440 w 12192000"/>
              <a:gd name="connsiteY197" fmla="*/ 2414019 h 8099368"/>
              <a:gd name="connsiteX198" fmla="*/ 6163484 w 12192000"/>
              <a:gd name="connsiteY198" fmla="*/ 2323775 h 8099368"/>
              <a:gd name="connsiteX199" fmla="*/ 6118495 w 12192000"/>
              <a:gd name="connsiteY199" fmla="*/ 2323775 h 8099368"/>
              <a:gd name="connsiteX200" fmla="*/ 6073506 w 12192000"/>
              <a:gd name="connsiteY200" fmla="*/ 2278653 h 8099368"/>
              <a:gd name="connsiteX201" fmla="*/ 5961034 w 12192000"/>
              <a:gd name="connsiteY201" fmla="*/ 2233531 h 8099368"/>
              <a:gd name="connsiteX202" fmla="*/ 5713595 w 12192000"/>
              <a:gd name="connsiteY202" fmla="*/ 2120727 h 8099368"/>
              <a:gd name="connsiteX203" fmla="*/ 5826067 w 12192000"/>
              <a:gd name="connsiteY203" fmla="*/ 2188409 h 8099368"/>
              <a:gd name="connsiteX204" fmla="*/ 5983528 w 12192000"/>
              <a:gd name="connsiteY204" fmla="*/ 2278653 h 8099368"/>
              <a:gd name="connsiteX205" fmla="*/ 5803573 w 12192000"/>
              <a:gd name="connsiteY205" fmla="*/ 2188409 h 8099368"/>
              <a:gd name="connsiteX206" fmla="*/ 5421167 w 12192000"/>
              <a:gd name="connsiteY206" fmla="*/ 1985361 h 8099368"/>
              <a:gd name="connsiteX207" fmla="*/ 5196222 w 12192000"/>
              <a:gd name="connsiteY207" fmla="*/ 1872556 h 8099368"/>
              <a:gd name="connsiteX208" fmla="*/ 4948783 w 12192000"/>
              <a:gd name="connsiteY208" fmla="*/ 1759752 h 8099368"/>
              <a:gd name="connsiteX209" fmla="*/ 4858805 w 12192000"/>
              <a:gd name="connsiteY209" fmla="*/ 1714630 h 8099368"/>
              <a:gd name="connsiteX210" fmla="*/ 4791322 w 12192000"/>
              <a:gd name="connsiteY210" fmla="*/ 1669508 h 8099368"/>
              <a:gd name="connsiteX211" fmla="*/ 4903794 w 12192000"/>
              <a:gd name="connsiteY211" fmla="*/ 1692069 h 8099368"/>
              <a:gd name="connsiteX212" fmla="*/ 4881300 w 12192000"/>
              <a:gd name="connsiteY212" fmla="*/ 1624386 h 8099368"/>
              <a:gd name="connsiteX213" fmla="*/ 4836311 w 12192000"/>
              <a:gd name="connsiteY213" fmla="*/ 1601825 h 8099368"/>
              <a:gd name="connsiteX214" fmla="*/ 4768827 w 12192000"/>
              <a:gd name="connsiteY214" fmla="*/ 1579265 h 8099368"/>
              <a:gd name="connsiteX215" fmla="*/ 4746333 w 12192000"/>
              <a:gd name="connsiteY215" fmla="*/ 1556704 h 8099368"/>
              <a:gd name="connsiteX216" fmla="*/ 4656355 w 12192000"/>
              <a:gd name="connsiteY216" fmla="*/ 1511582 h 8099368"/>
              <a:gd name="connsiteX217" fmla="*/ 4453905 w 12192000"/>
              <a:gd name="connsiteY217" fmla="*/ 1398777 h 8099368"/>
              <a:gd name="connsiteX218" fmla="*/ 4386421 w 12192000"/>
              <a:gd name="connsiteY218" fmla="*/ 1331095 h 8099368"/>
              <a:gd name="connsiteX219" fmla="*/ 4521389 w 12192000"/>
              <a:gd name="connsiteY219" fmla="*/ 1398777 h 8099368"/>
              <a:gd name="connsiteX220" fmla="*/ 4611366 w 12192000"/>
              <a:gd name="connsiteY220" fmla="*/ 1398777 h 8099368"/>
              <a:gd name="connsiteX221" fmla="*/ 4633860 w 12192000"/>
              <a:gd name="connsiteY221" fmla="*/ 1376216 h 8099368"/>
              <a:gd name="connsiteX222" fmla="*/ 4498894 w 12192000"/>
              <a:gd name="connsiteY222" fmla="*/ 1308534 h 8099368"/>
              <a:gd name="connsiteX223" fmla="*/ 4521389 w 12192000"/>
              <a:gd name="connsiteY223" fmla="*/ 1308534 h 8099368"/>
              <a:gd name="connsiteX224" fmla="*/ 4656355 w 12192000"/>
              <a:gd name="connsiteY224" fmla="*/ 1376216 h 8099368"/>
              <a:gd name="connsiteX225" fmla="*/ 4678849 w 12192000"/>
              <a:gd name="connsiteY225" fmla="*/ 1376216 h 8099368"/>
              <a:gd name="connsiteX226" fmla="*/ 4768827 w 12192000"/>
              <a:gd name="connsiteY226" fmla="*/ 1421338 h 8099368"/>
              <a:gd name="connsiteX227" fmla="*/ 4701344 w 12192000"/>
              <a:gd name="connsiteY227" fmla="*/ 1398777 h 8099368"/>
              <a:gd name="connsiteX228" fmla="*/ 4701344 w 12192000"/>
              <a:gd name="connsiteY228" fmla="*/ 1421338 h 8099368"/>
              <a:gd name="connsiteX229" fmla="*/ 4746333 w 12192000"/>
              <a:gd name="connsiteY229" fmla="*/ 1466460 h 8099368"/>
              <a:gd name="connsiteX230" fmla="*/ 4836311 w 12192000"/>
              <a:gd name="connsiteY230" fmla="*/ 1466460 h 8099368"/>
              <a:gd name="connsiteX231" fmla="*/ 4926288 w 12192000"/>
              <a:gd name="connsiteY231" fmla="*/ 1466460 h 8099368"/>
              <a:gd name="connsiteX232" fmla="*/ 4813816 w 12192000"/>
              <a:gd name="connsiteY232" fmla="*/ 1421338 h 8099368"/>
              <a:gd name="connsiteX233" fmla="*/ 4678849 w 12192000"/>
              <a:gd name="connsiteY233" fmla="*/ 1331095 h 8099368"/>
              <a:gd name="connsiteX234" fmla="*/ 4948783 w 12192000"/>
              <a:gd name="connsiteY234" fmla="*/ 1421338 h 8099368"/>
              <a:gd name="connsiteX235" fmla="*/ 5376178 w 12192000"/>
              <a:gd name="connsiteY235" fmla="*/ 1646947 h 8099368"/>
              <a:gd name="connsiteX236" fmla="*/ 5691100 w 12192000"/>
              <a:gd name="connsiteY236" fmla="*/ 1782313 h 8099368"/>
              <a:gd name="connsiteX237" fmla="*/ 5983528 w 12192000"/>
              <a:gd name="connsiteY237" fmla="*/ 1849996 h 8099368"/>
              <a:gd name="connsiteX238" fmla="*/ 5803573 w 12192000"/>
              <a:gd name="connsiteY238" fmla="*/ 1737191 h 8099368"/>
              <a:gd name="connsiteX239" fmla="*/ 5623617 w 12192000"/>
              <a:gd name="connsiteY239" fmla="*/ 1646947 h 8099368"/>
              <a:gd name="connsiteX240" fmla="*/ 5241211 w 12192000"/>
              <a:gd name="connsiteY240" fmla="*/ 1421338 h 8099368"/>
              <a:gd name="connsiteX241" fmla="*/ 4858805 w 12192000"/>
              <a:gd name="connsiteY241" fmla="*/ 1218290 h 8099368"/>
              <a:gd name="connsiteX242" fmla="*/ 4768827 w 12192000"/>
              <a:gd name="connsiteY242" fmla="*/ 1195729 h 8099368"/>
              <a:gd name="connsiteX243" fmla="*/ 4723838 w 12192000"/>
              <a:gd name="connsiteY243" fmla="*/ 1173168 h 8099368"/>
              <a:gd name="connsiteX244" fmla="*/ 4791322 w 12192000"/>
              <a:gd name="connsiteY244" fmla="*/ 1173168 h 8099368"/>
              <a:gd name="connsiteX245" fmla="*/ 4836311 w 12192000"/>
              <a:gd name="connsiteY245" fmla="*/ 1195729 h 8099368"/>
              <a:gd name="connsiteX246" fmla="*/ 4881300 w 12192000"/>
              <a:gd name="connsiteY246" fmla="*/ 1218290 h 8099368"/>
              <a:gd name="connsiteX247" fmla="*/ 4948783 w 12192000"/>
              <a:gd name="connsiteY247" fmla="*/ 1263412 h 8099368"/>
              <a:gd name="connsiteX248" fmla="*/ 5061256 w 12192000"/>
              <a:gd name="connsiteY248" fmla="*/ 1308534 h 8099368"/>
              <a:gd name="connsiteX249" fmla="*/ 5263705 w 12192000"/>
              <a:gd name="connsiteY249" fmla="*/ 1421338 h 8099368"/>
              <a:gd name="connsiteX250" fmla="*/ 5353683 w 12192000"/>
              <a:gd name="connsiteY250" fmla="*/ 1466460 h 8099368"/>
              <a:gd name="connsiteX251" fmla="*/ 5308694 w 12192000"/>
              <a:gd name="connsiteY251" fmla="*/ 1443899 h 8099368"/>
              <a:gd name="connsiteX252" fmla="*/ 5308694 w 12192000"/>
              <a:gd name="connsiteY252" fmla="*/ 1398777 h 8099368"/>
              <a:gd name="connsiteX253" fmla="*/ 5263705 w 12192000"/>
              <a:gd name="connsiteY253" fmla="*/ 1376216 h 8099368"/>
              <a:gd name="connsiteX254" fmla="*/ 5241211 w 12192000"/>
              <a:gd name="connsiteY254" fmla="*/ 1376216 h 8099368"/>
              <a:gd name="connsiteX255" fmla="*/ 5218717 w 12192000"/>
              <a:gd name="connsiteY255" fmla="*/ 1353655 h 8099368"/>
              <a:gd name="connsiteX256" fmla="*/ 5241211 w 12192000"/>
              <a:gd name="connsiteY256" fmla="*/ 1331095 h 8099368"/>
              <a:gd name="connsiteX257" fmla="*/ 5218717 w 12192000"/>
              <a:gd name="connsiteY257" fmla="*/ 1331095 h 8099368"/>
              <a:gd name="connsiteX258" fmla="*/ 4971278 w 12192000"/>
              <a:gd name="connsiteY258" fmla="*/ 1240851 h 8099368"/>
              <a:gd name="connsiteX259" fmla="*/ 5038761 w 12192000"/>
              <a:gd name="connsiteY259" fmla="*/ 1195729 h 8099368"/>
              <a:gd name="connsiteX260" fmla="*/ 5173728 w 12192000"/>
              <a:gd name="connsiteY260" fmla="*/ 1195729 h 8099368"/>
              <a:gd name="connsiteX261" fmla="*/ 5128739 w 12192000"/>
              <a:gd name="connsiteY261" fmla="*/ 1128046 h 8099368"/>
              <a:gd name="connsiteX262" fmla="*/ 5398672 w 12192000"/>
              <a:gd name="connsiteY262" fmla="*/ 1218290 h 8099368"/>
              <a:gd name="connsiteX263" fmla="*/ 5308694 w 12192000"/>
              <a:gd name="connsiteY263" fmla="*/ 1240851 h 8099368"/>
              <a:gd name="connsiteX264" fmla="*/ 5286200 w 12192000"/>
              <a:gd name="connsiteY264" fmla="*/ 1263412 h 8099368"/>
              <a:gd name="connsiteX265" fmla="*/ 5353683 w 12192000"/>
              <a:gd name="connsiteY265" fmla="*/ 1285973 h 8099368"/>
              <a:gd name="connsiteX266" fmla="*/ 5533639 w 12192000"/>
              <a:gd name="connsiteY266" fmla="*/ 1285973 h 8099368"/>
              <a:gd name="connsiteX267" fmla="*/ 5781078 w 12192000"/>
              <a:gd name="connsiteY267" fmla="*/ 1376216 h 8099368"/>
              <a:gd name="connsiteX268" fmla="*/ 5893551 w 12192000"/>
              <a:gd name="connsiteY268" fmla="*/ 1421338 h 8099368"/>
              <a:gd name="connsiteX269" fmla="*/ 5893551 w 12192000"/>
              <a:gd name="connsiteY269" fmla="*/ 1376216 h 8099368"/>
              <a:gd name="connsiteX270" fmla="*/ 5893551 w 12192000"/>
              <a:gd name="connsiteY270" fmla="*/ 1353655 h 8099368"/>
              <a:gd name="connsiteX271" fmla="*/ 5578628 w 12192000"/>
              <a:gd name="connsiteY271" fmla="*/ 1173168 h 8099368"/>
              <a:gd name="connsiteX272" fmla="*/ 5466156 w 12192000"/>
              <a:gd name="connsiteY272" fmla="*/ 1105485 h 8099368"/>
              <a:gd name="connsiteX273" fmla="*/ 5241211 w 12192000"/>
              <a:gd name="connsiteY273" fmla="*/ 992681 h 8099368"/>
              <a:gd name="connsiteX274" fmla="*/ 5353683 w 12192000"/>
              <a:gd name="connsiteY274" fmla="*/ 1015242 h 8099368"/>
              <a:gd name="connsiteX275" fmla="*/ 5353683 w 12192000"/>
              <a:gd name="connsiteY275" fmla="*/ 992681 h 8099368"/>
              <a:gd name="connsiteX276" fmla="*/ 5443662 w 12192000"/>
              <a:gd name="connsiteY276" fmla="*/ 1037802 h 8099368"/>
              <a:gd name="connsiteX277" fmla="*/ 5376178 w 12192000"/>
              <a:gd name="connsiteY277" fmla="*/ 1015242 h 8099368"/>
              <a:gd name="connsiteX278" fmla="*/ 5511145 w 12192000"/>
              <a:gd name="connsiteY278" fmla="*/ 1105485 h 8099368"/>
              <a:gd name="connsiteX279" fmla="*/ 5893551 w 12192000"/>
              <a:gd name="connsiteY279" fmla="*/ 1308534 h 8099368"/>
              <a:gd name="connsiteX280" fmla="*/ 6275956 w 12192000"/>
              <a:gd name="connsiteY280" fmla="*/ 1489021 h 8099368"/>
              <a:gd name="connsiteX281" fmla="*/ 6320945 w 12192000"/>
              <a:gd name="connsiteY281" fmla="*/ 1511582 h 8099368"/>
              <a:gd name="connsiteX282" fmla="*/ 6410923 w 12192000"/>
              <a:gd name="connsiteY282" fmla="*/ 1556704 h 8099368"/>
              <a:gd name="connsiteX283" fmla="*/ 7130746 w 12192000"/>
              <a:gd name="connsiteY283" fmla="*/ 1917678 h 8099368"/>
              <a:gd name="connsiteX284" fmla="*/ 7513152 w 12192000"/>
              <a:gd name="connsiteY284" fmla="*/ 2098166 h 8099368"/>
              <a:gd name="connsiteX285" fmla="*/ 7423174 w 12192000"/>
              <a:gd name="connsiteY285" fmla="*/ 2030483 h 8099368"/>
              <a:gd name="connsiteX286" fmla="*/ 7423174 w 12192000"/>
              <a:gd name="connsiteY286" fmla="*/ 2007922 h 8099368"/>
              <a:gd name="connsiteX287" fmla="*/ 7310702 w 12192000"/>
              <a:gd name="connsiteY287" fmla="*/ 1940239 h 8099368"/>
              <a:gd name="connsiteX288" fmla="*/ 7153241 w 12192000"/>
              <a:gd name="connsiteY288" fmla="*/ 1872556 h 8099368"/>
              <a:gd name="connsiteX289" fmla="*/ 7040768 w 12192000"/>
              <a:gd name="connsiteY289" fmla="*/ 1804874 h 8099368"/>
              <a:gd name="connsiteX290" fmla="*/ 6793329 w 12192000"/>
              <a:gd name="connsiteY290" fmla="*/ 1692069 h 8099368"/>
              <a:gd name="connsiteX291" fmla="*/ 6748340 w 12192000"/>
              <a:gd name="connsiteY291" fmla="*/ 1669508 h 8099368"/>
              <a:gd name="connsiteX292" fmla="*/ 6523396 w 12192000"/>
              <a:gd name="connsiteY292" fmla="*/ 1556704 h 8099368"/>
              <a:gd name="connsiteX293" fmla="*/ 6320945 w 12192000"/>
              <a:gd name="connsiteY293" fmla="*/ 1489021 h 8099368"/>
              <a:gd name="connsiteX294" fmla="*/ 6455912 w 12192000"/>
              <a:gd name="connsiteY294" fmla="*/ 1556704 h 8099368"/>
              <a:gd name="connsiteX295" fmla="*/ 6433418 w 12192000"/>
              <a:gd name="connsiteY295" fmla="*/ 1556704 h 8099368"/>
              <a:gd name="connsiteX296" fmla="*/ 6298451 w 12192000"/>
              <a:gd name="connsiteY296" fmla="*/ 1489021 h 8099368"/>
              <a:gd name="connsiteX297" fmla="*/ 6298451 w 12192000"/>
              <a:gd name="connsiteY297" fmla="*/ 1443899 h 8099368"/>
              <a:gd name="connsiteX298" fmla="*/ 6163484 w 12192000"/>
              <a:gd name="connsiteY298" fmla="*/ 1376216 h 8099368"/>
              <a:gd name="connsiteX299" fmla="*/ 5938539 w 12192000"/>
              <a:gd name="connsiteY299" fmla="*/ 1240851 h 8099368"/>
              <a:gd name="connsiteX300" fmla="*/ 5826067 w 12192000"/>
              <a:gd name="connsiteY300" fmla="*/ 1195729 h 8099368"/>
              <a:gd name="connsiteX301" fmla="*/ 5848562 w 12192000"/>
              <a:gd name="connsiteY301" fmla="*/ 1240851 h 8099368"/>
              <a:gd name="connsiteX302" fmla="*/ 5691100 w 12192000"/>
              <a:gd name="connsiteY302" fmla="*/ 1173168 h 8099368"/>
              <a:gd name="connsiteX303" fmla="*/ 5736089 w 12192000"/>
              <a:gd name="connsiteY303" fmla="*/ 1173168 h 8099368"/>
              <a:gd name="connsiteX304" fmla="*/ 5736089 w 12192000"/>
              <a:gd name="connsiteY304" fmla="*/ 1128046 h 8099368"/>
              <a:gd name="connsiteX305" fmla="*/ 5713595 w 12192000"/>
              <a:gd name="connsiteY305" fmla="*/ 1105485 h 8099368"/>
              <a:gd name="connsiteX306" fmla="*/ 5803573 w 12192000"/>
              <a:gd name="connsiteY306" fmla="*/ 1128046 h 8099368"/>
              <a:gd name="connsiteX307" fmla="*/ 6006023 w 12192000"/>
              <a:gd name="connsiteY307" fmla="*/ 1240851 h 8099368"/>
              <a:gd name="connsiteX308" fmla="*/ 6455912 w 12192000"/>
              <a:gd name="connsiteY308" fmla="*/ 1443899 h 8099368"/>
              <a:gd name="connsiteX309" fmla="*/ 6388429 w 12192000"/>
              <a:gd name="connsiteY309" fmla="*/ 1421338 h 8099368"/>
              <a:gd name="connsiteX310" fmla="*/ 6388429 w 12192000"/>
              <a:gd name="connsiteY310" fmla="*/ 1443899 h 8099368"/>
              <a:gd name="connsiteX311" fmla="*/ 6770835 w 12192000"/>
              <a:gd name="connsiteY311" fmla="*/ 1579265 h 8099368"/>
              <a:gd name="connsiteX312" fmla="*/ 6793329 w 12192000"/>
              <a:gd name="connsiteY312" fmla="*/ 1556704 h 8099368"/>
              <a:gd name="connsiteX313" fmla="*/ 6748340 w 12192000"/>
              <a:gd name="connsiteY313" fmla="*/ 1511582 h 8099368"/>
              <a:gd name="connsiteX314" fmla="*/ 6860813 w 12192000"/>
              <a:gd name="connsiteY314" fmla="*/ 1556704 h 8099368"/>
              <a:gd name="connsiteX315" fmla="*/ 6860813 w 12192000"/>
              <a:gd name="connsiteY315" fmla="*/ 1489021 h 8099368"/>
              <a:gd name="connsiteX316" fmla="*/ 6838318 w 12192000"/>
              <a:gd name="connsiteY316" fmla="*/ 1443899 h 8099368"/>
              <a:gd name="connsiteX317" fmla="*/ 6883307 w 12192000"/>
              <a:gd name="connsiteY317" fmla="*/ 1443899 h 8099368"/>
              <a:gd name="connsiteX318" fmla="*/ 6838318 w 12192000"/>
              <a:gd name="connsiteY318" fmla="*/ 1421338 h 8099368"/>
              <a:gd name="connsiteX319" fmla="*/ 6613373 w 12192000"/>
              <a:gd name="connsiteY319" fmla="*/ 1308534 h 8099368"/>
              <a:gd name="connsiteX320" fmla="*/ 6658362 w 12192000"/>
              <a:gd name="connsiteY320" fmla="*/ 1308534 h 8099368"/>
              <a:gd name="connsiteX321" fmla="*/ 6568385 w 12192000"/>
              <a:gd name="connsiteY321" fmla="*/ 1240851 h 8099368"/>
              <a:gd name="connsiteX322" fmla="*/ 6703351 w 12192000"/>
              <a:gd name="connsiteY322" fmla="*/ 1308534 h 8099368"/>
              <a:gd name="connsiteX323" fmla="*/ 6905802 w 12192000"/>
              <a:gd name="connsiteY323" fmla="*/ 1398777 h 8099368"/>
              <a:gd name="connsiteX324" fmla="*/ 6973285 w 12192000"/>
              <a:gd name="connsiteY324" fmla="*/ 1398777 h 8099368"/>
              <a:gd name="connsiteX325" fmla="*/ 6950790 w 12192000"/>
              <a:gd name="connsiteY325" fmla="*/ 1353655 h 8099368"/>
              <a:gd name="connsiteX326" fmla="*/ 7018274 w 12192000"/>
              <a:gd name="connsiteY326" fmla="*/ 1398777 h 8099368"/>
              <a:gd name="connsiteX327" fmla="*/ 7378185 w 12192000"/>
              <a:gd name="connsiteY327" fmla="*/ 1579265 h 8099368"/>
              <a:gd name="connsiteX328" fmla="*/ 7355691 w 12192000"/>
              <a:gd name="connsiteY328" fmla="*/ 1534143 h 8099368"/>
              <a:gd name="connsiteX329" fmla="*/ 7310702 w 12192000"/>
              <a:gd name="connsiteY329" fmla="*/ 1489021 h 8099368"/>
              <a:gd name="connsiteX330" fmla="*/ 7108252 w 12192000"/>
              <a:gd name="connsiteY330" fmla="*/ 1398777 h 8099368"/>
              <a:gd name="connsiteX331" fmla="*/ 7108252 w 12192000"/>
              <a:gd name="connsiteY331" fmla="*/ 1376216 h 8099368"/>
              <a:gd name="connsiteX332" fmla="*/ 6928296 w 12192000"/>
              <a:gd name="connsiteY332" fmla="*/ 1263412 h 8099368"/>
              <a:gd name="connsiteX333" fmla="*/ 7018274 w 12192000"/>
              <a:gd name="connsiteY333" fmla="*/ 1308534 h 8099368"/>
              <a:gd name="connsiteX334" fmla="*/ 7063263 w 12192000"/>
              <a:gd name="connsiteY334" fmla="*/ 1285973 h 8099368"/>
              <a:gd name="connsiteX335" fmla="*/ 7153241 w 12192000"/>
              <a:gd name="connsiteY335" fmla="*/ 1331095 h 8099368"/>
              <a:gd name="connsiteX336" fmla="*/ 7333196 w 12192000"/>
              <a:gd name="connsiteY336" fmla="*/ 1421338 h 8099368"/>
              <a:gd name="connsiteX337" fmla="*/ 7603130 w 12192000"/>
              <a:gd name="connsiteY337" fmla="*/ 1579265 h 8099368"/>
              <a:gd name="connsiteX338" fmla="*/ 8142997 w 12192000"/>
              <a:gd name="connsiteY338" fmla="*/ 1872556 h 8099368"/>
              <a:gd name="connsiteX339" fmla="*/ 8255470 w 12192000"/>
              <a:gd name="connsiteY339" fmla="*/ 1917678 h 8099368"/>
              <a:gd name="connsiteX340" fmla="*/ 8300458 w 12192000"/>
              <a:gd name="connsiteY340" fmla="*/ 1917678 h 8099368"/>
              <a:gd name="connsiteX341" fmla="*/ 8300458 w 12192000"/>
              <a:gd name="connsiteY341" fmla="*/ 1940239 h 8099368"/>
              <a:gd name="connsiteX342" fmla="*/ 8412931 w 12192000"/>
              <a:gd name="connsiteY342" fmla="*/ 1985361 h 8099368"/>
              <a:gd name="connsiteX343" fmla="*/ 8615381 w 12192000"/>
              <a:gd name="connsiteY343" fmla="*/ 2098166 h 8099368"/>
              <a:gd name="connsiteX344" fmla="*/ 8637875 w 12192000"/>
              <a:gd name="connsiteY344" fmla="*/ 2075605 h 8099368"/>
              <a:gd name="connsiteX345" fmla="*/ 8727853 w 12192000"/>
              <a:gd name="connsiteY345" fmla="*/ 2120727 h 8099368"/>
              <a:gd name="connsiteX346" fmla="*/ 8817831 w 12192000"/>
              <a:gd name="connsiteY346" fmla="*/ 2143288 h 8099368"/>
              <a:gd name="connsiteX347" fmla="*/ 8907809 w 12192000"/>
              <a:gd name="connsiteY347" fmla="*/ 2188409 h 8099368"/>
              <a:gd name="connsiteX348" fmla="*/ 8907809 w 12192000"/>
              <a:gd name="connsiteY348" fmla="*/ 2188409 h 8099368"/>
              <a:gd name="connsiteX349" fmla="*/ 8907809 w 12192000"/>
              <a:gd name="connsiteY349" fmla="*/ 2188410 h 8099368"/>
              <a:gd name="connsiteX350" fmla="*/ 8930303 w 12192000"/>
              <a:gd name="connsiteY350" fmla="*/ 2199689 h 8099368"/>
              <a:gd name="connsiteX351" fmla="*/ 8930303 w 12192000"/>
              <a:gd name="connsiteY351" fmla="*/ 2199690 h 8099368"/>
              <a:gd name="connsiteX352" fmla="*/ 8952798 w 12192000"/>
              <a:gd name="connsiteY352" fmla="*/ 2210970 h 8099368"/>
              <a:gd name="connsiteX353" fmla="*/ 8930303 w 12192000"/>
              <a:gd name="connsiteY353" fmla="*/ 2199689 h 8099368"/>
              <a:gd name="connsiteX354" fmla="*/ 8921165 w 12192000"/>
              <a:gd name="connsiteY354" fmla="*/ 2191935 h 8099368"/>
              <a:gd name="connsiteX355" fmla="*/ 8907809 w 12192000"/>
              <a:gd name="connsiteY355" fmla="*/ 2188410 h 8099368"/>
              <a:gd name="connsiteX356" fmla="*/ 8907809 w 12192000"/>
              <a:gd name="connsiteY356" fmla="*/ 2188409 h 8099368"/>
              <a:gd name="connsiteX357" fmla="*/ 8903943 w 12192000"/>
              <a:gd name="connsiteY357" fmla="*/ 2175014 h 8099368"/>
              <a:gd name="connsiteX358" fmla="*/ 8862820 w 12192000"/>
              <a:gd name="connsiteY358" fmla="*/ 2143288 h 8099368"/>
              <a:gd name="connsiteX359" fmla="*/ 8772842 w 12192000"/>
              <a:gd name="connsiteY359" fmla="*/ 2075605 h 8099368"/>
              <a:gd name="connsiteX360" fmla="*/ 8547897 w 12192000"/>
              <a:gd name="connsiteY360" fmla="*/ 1940239 h 8099368"/>
              <a:gd name="connsiteX361" fmla="*/ 8322953 w 12192000"/>
              <a:gd name="connsiteY361" fmla="*/ 1827435 h 8099368"/>
              <a:gd name="connsiteX362" fmla="*/ 7940547 w 12192000"/>
              <a:gd name="connsiteY362" fmla="*/ 1624386 h 8099368"/>
              <a:gd name="connsiteX363" fmla="*/ 7850569 w 12192000"/>
              <a:gd name="connsiteY363" fmla="*/ 1556704 h 8099368"/>
              <a:gd name="connsiteX364" fmla="*/ 7805580 w 12192000"/>
              <a:gd name="connsiteY364" fmla="*/ 1534143 h 8099368"/>
              <a:gd name="connsiteX365" fmla="*/ 7670613 w 12192000"/>
              <a:gd name="connsiteY365" fmla="*/ 1511582 h 8099368"/>
              <a:gd name="connsiteX366" fmla="*/ 7670613 w 12192000"/>
              <a:gd name="connsiteY366" fmla="*/ 1534143 h 8099368"/>
              <a:gd name="connsiteX367" fmla="*/ 7805580 w 12192000"/>
              <a:gd name="connsiteY367" fmla="*/ 1624386 h 8099368"/>
              <a:gd name="connsiteX368" fmla="*/ 7670613 w 12192000"/>
              <a:gd name="connsiteY368" fmla="*/ 1579265 h 8099368"/>
              <a:gd name="connsiteX369" fmla="*/ 7513152 w 12192000"/>
              <a:gd name="connsiteY369" fmla="*/ 1511582 h 8099368"/>
              <a:gd name="connsiteX370" fmla="*/ 7468163 w 12192000"/>
              <a:gd name="connsiteY370" fmla="*/ 1466460 h 8099368"/>
              <a:gd name="connsiteX371" fmla="*/ 7580636 w 12192000"/>
              <a:gd name="connsiteY371" fmla="*/ 1489021 h 8099368"/>
              <a:gd name="connsiteX372" fmla="*/ 7603130 w 12192000"/>
              <a:gd name="connsiteY372" fmla="*/ 1489021 h 8099368"/>
              <a:gd name="connsiteX373" fmla="*/ 7625624 w 12192000"/>
              <a:gd name="connsiteY373" fmla="*/ 1489021 h 8099368"/>
              <a:gd name="connsiteX374" fmla="*/ 7513152 w 12192000"/>
              <a:gd name="connsiteY374" fmla="*/ 1421338 h 8099368"/>
              <a:gd name="connsiteX375" fmla="*/ 7648119 w 12192000"/>
              <a:gd name="connsiteY375" fmla="*/ 1466460 h 8099368"/>
              <a:gd name="connsiteX376" fmla="*/ 7333196 w 12192000"/>
              <a:gd name="connsiteY376" fmla="*/ 1285973 h 8099368"/>
              <a:gd name="connsiteX377" fmla="*/ 7288207 w 12192000"/>
              <a:gd name="connsiteY377" fmla="*/ 1240851 h 8099368"/>
              <a:gd name="connsiteX378" fmla="*/ 7243219 w 12192000"/>
              <a:gd name="connsiteY378" fmla="*/ 1218290 h 8099368"/>
              <a:gd name="connsiteX379" fmla="*/ 7085757 w 12192000"/>
              <a:gd name="connsiteY379" fmla="*/ 1173168 h 8099368"/>
              <a:gd name="connsiteX380" fmla="*/ 7063263 w 12192000"/>
              <a:gd name="connsiteY380" fmla="*/ 1173168 h 8099368"/>
              <a:gd name="connsiteX381" fmla="*/ 7085757 w 12192000"/>
              <a:gd name="connsiteY381" fmla="*/ 1150607 h 8099368"/>
              <a:gd name="connsiteX382" fmla="*/ 6883307 w 12192000"/>
              <a:gd name="connsiteY382" fmla="*/ 992681 h 8099368"/>
              <a:gd name="connsiteX383" fmla="*/ 7130746 w 12192000"/>
              <a:gd name="connsiteY383" fmla="*/ 1105485 h 8099368"/>
              <a:gd name="connsiteX384" fmla="*/ 7288207 w 12192000"/>
              <a:gd name="connsiteY384" fmla="*/ 1195729 h 8099368"/>
              <a:gd name="connsiteX385" fmla="*/ 7535647 w 12192000"/>
              <a:gd name="connsiteY385" fmla="*/ 1308534 h 8099368"/>
              <a:gd name="connsiteX386" fmla="*/ 7558141 w 12192000"/>
              <a:gd name="connsiteY386" fmla="*/ 1308534 h 8099368"/>
              <a:gd name="connsiteX387" fmla="*/ 7670613 w 12192000"/>
              <a:gd name="connsiteY387" fmla="*/ 1353655 h 8099368"/>
              <a:gd name="connsiteX388" fmla="*/ 7783086 w 12192000"/>
              <a:gd name="connsiteY388" fmla="*/ 1398777 h 8099368"/>
              <a:gd name="connsiteX389" fmla="*/ 7918053 w 12192000"/>
              <a:gd name="connsiteY389" fmla="*/ 1489021 h 8099368"/>
              <a:gd name="connsiteX390" fmla="*/ 8075514 w 12192000"/>
              <a:gd name="connsiteY390" fmla="*/ 1556704 h 8099368"/>
              <a:gd name="connsiteX391" fmla="*/ 8098008 w 12192000"/>
              <a:gd name="connsiteY391" fmla="*/ 1534143 h 8099368"/>
              <a:gd name="connsiteX392" fmla="*/ 8120503 w 12192000"/>
              <a:gd name="connsiteY392" fmla="*/ 1534143 h 8099368"/>
              <a:gd name="connsiteX393" fmla="*/ 8030525 w 12192000"/>
              <a:gd name="connsiteY393" fmla="*/ 1466460 h 8099368"/>
              <a:gd name="connsiteX394" fmla="*/ 8008030 w 12192000"/>
              <a:gd name="connsiteY394" fmla="*/ 1421338 h 8099368"/>
              <a:gd name="connsiteX395" fmla="*/ 7895558 w 12192000"/>
              <a:gd name="connsiteY395" fmla="*/ 1398777 h 8099368"/>
              <a:gd name="connsiteX396" fmla="*/ 7693108 w 12192000"/>
              <a:gd name="connsiteY396" fmla="*/ 1285973 h 8099368"/>
              <a:gd name="connsiteX397" fmla="*/ 7603130 w 12192000"/>
              <a:gd name="connsiteY397" fmla="*/ 1218290 h 8099368"/>
              <a:gd name="connsiteX398" fmla="*/ 7445669 w 12192000"/>
              <a:gd name="connsiteY398" fmla="*/ 1128046 h 8099368"/>
              <a:gd name="connsiteX399" fmla="*/ 7333196 w 12192000"/>
              <a:gd name="connsiteY399" fmla="*/ 1060363 h 8099368"/>
              <a:gd name="connsiteX400" fmla="*/ 7040768 w 12192000"/>
              <a:gd name="connsiteY400" fmla="*/ 902437 h 8099368"/>
              <a:gd name="connsiteX401" fmla="*/ 7063263 w 12192000"/>
              <a:gd name="connsiteY401" fmla="*/ 902437 h 8099368"/>
              <a:gd name="connsiteX402" fmla="*/ 7153241 w 12192000"/>
              <a:gd name="connsiteY402" fmla="*/ 947559 h 8099368"/>
              <a:gd name="connsiteX403" fmla="*/ 7288207 w 12192000"/>
              <a:gd name="connsiteY403" fmla="*/ 992681 h 8099368"/>
              <a:gd name="connsiteX404" fmla="*/ 7603130 w 12192000"/>
              <a:gd name="connsiteY404" fmla="*/ 1150607 h 8099368"/>
              <a:gd name="connsiteX405" fmla="*/ 7648119 w 12192000"/>
              <a:gd name="connsiteY405" fmla="*/ 1173168 h 8099368"/>
              <a:gd name="connsiteX406" fmla="*/ 7918053 w 12192000"/>
              <a:gd name="connsiteY406" fmla="*/ 1353655 h 8099368"/>
              <a:gd name="connsiteX407" fmla="*/ 8187986 w 12192000"/>
              <a:gd name="connsiteY407" fmla="*/ 1489021 h 8099368"/>
              <a:gd name="connsiteX408" fmla="*/ 8390436 w 12192000"/>
              <a:gd name="connsiteY408" fmla="*/ 1601825 h 8099368"/>
              <a:gd name="connsiteX409" fmla="*/ 8412931 w 12192000"/>
              <a:gd name="connsiteY409" fmla="*/ 1624386 h 8099368"/>
              <a:gd name="connsiteX410" fmla="*/ 8592886 w 12192000"/>
              <a:gd name="connsiteY410" fmla="*/ 1714630 h 8099368"/>
              <a:gd name="connsiteX411" fmla="*/ 9200237 w 12192000"/>
              <a:gd name="connsiteY411" fmla="*/ 2007922 h 8099368"/>
              <a:gd name="connsiteX412" fmla="*/ 9065270 w 12192000"/>
              <a:gd name="connsiteY412" fmla="*/ 1895117 h 8099368"/>
              <a:gd name="connsiteX413" fmla="*/ 9380193 w 12192000"/>
              <a:gd name="connsiteY413" fmla="*/ 2053044 h 8099368"/>
              <a:gd name="connsiteX414" fmla="*/ 9470171 w 12192000"/>
              <a:gd name="connsiteY414" fmla="*/ 2075605 h 8099368"/>
              <a:gd name="connsiteX415" fmla="*/ 9582643 w 12192000"/>
              <a:gd name="connsiteY415" fmla="*/ 2120727 h 8099368"/>
              <a:gd name="connsiteX416" fmla="*/ 9672621 w 12192000"/>
              <a:gd name="connsiteY416" fmla="*/ 2188409 h 8099368"/>
              <a:gd name="connsiteX417" fmla="*/ 10527410 w 12192000"/>
              <a:gd name="connsiteY417" fmla="*/ 2639628 h 8099368"/>
              <a:gd name="connsiteX418" fmla="*/ 10594894 w 12192000"/>
              <a:gd name="connsiteY418" fmla="*/ 2639628 h 8099368"/>
              <a:gd name="connsiteX419" fmla="*/ 10639883 w 12192000"/>
              <a:gd name="connsiteY419" fmla="*/ 2662189 h 8099368"/>
              <a:gd name="connsiteX420" fmla="*/ 10842333 w 12192000"/>
              <a:gd name="connsiteY420" fmla="*/ 2752432 h 8099368"/>
              <a:gd name="connsiteX421" fmla="*/ 10909816 w 12192000"/>
              <a:gd name="connsiteY421" fmla="*/ 2774993 h 8099368"/>
              <a:gd name="connsiteX422" fmla="*/ 11412779 w 12192000"/>
              <a:gd name="connsiteY422" fmla="*/ 3019286 h 8099368"/>
              <a:gd name="connsiteX423" fmla="*/ 11476197 w 12192000"/>
              <a:gd name="connsiteY423" fmla="*/ 3045691 h 8099368"/>
              <a:gd name="connsiteX424" fmla="*/ 11472178 w 12192000"/>
              <a:gd name="connsiteY424" fmla="*/ 3045724 h 8099368"/>
              <a:gd name="connsiteX425" fmla="*/ 11505568 w 12192000"/>
              <a:gd name="connsiteY425" fmla="*/ 3059120 h 8099368"/>
              <a:gd name="connsiteX426" fmla="*/ 11515296 w 12192000"/>
              <a:gd name="connsiteY426" fmla="*/ 3061970 h 8099368"/>
              <a:gd name="connsiteX427" fmla="*/ 11584650 w 12192000"/>
              <a:gd name="connsiteY427" fmla="*/ 3090846 h 8099368"/>
              <a:gd name="connsiteX428" fmla="*/ 11536850 w 12192000"/>
              <a:gd name="connsiteY428" fmla="*/ 3068285 h 8099368"/>
              <a:gd name="connsiteX429" fmla="*/ 11515296 w 12192000"/>
              <a:gd name="connsiteY429" fmla="*/ 3061970 h 8099368"/>
              <a:gd name="connsiteX430" fmla="*/ 11476197 w 12192000"/>
              <a:gd name="connsiteY430" fmla="*/ 3045691 h 8099368"/>
              <a:gd name="connsiteX431" fmla="*/ 11514707 w 12192000"/>
              <a:gd name="connsiteY431" fmla="*/ 3045372 h 8099368"/>
              <a:gd name="connsiteX432" fmla="*/ 11562156 w 12192000"/>
              <a:gd name="connsiteY432" fmla="*/ 3023163 h 8099368"/>
              <a:gd name="connsiteX433" fmla="*/ 11404695 w 12192000"/>
              <a:gd name="connsiteY433" fmla="*/ 2955481 h 8099368"/>
              <a:gd name="connsiteX434" fmla="*/ 11269728 w 12192000"/>
              <a:gd name="connsiteY434" fmla="*/ 2887798 h 8099368"/>
              <a:gd name="connsiteX435" fmla="*/ 11269728 w 12192000"/>
              <a:gd name="connsiteY435" fmla="*/ 2865237 h 8099368"/>
              <a:gd name="connsiteX436" fmla="*/ 11157256 w 12192000"/>
              <a:gd name="connsiteY436" fmla="*/ 2842676 h 8099368"/>
              <a:gd name="connsiteX437" fmla="*/ 11067278 w 12192000"/>
              <a:gd name="connsiteY437" fmla="*/ 2797554 h 8099368"/>
              <a:gd name="connsiteX438" fmla="*/ 11044783 w 12192000"/>
              <a:gd name="connsiteY438" fmla="*/ 2774993 h 8099368"/>
              <a:gd name="connsiteX439" fmla="*/ 10954805 w 12192000"/>
              <a:gd name="connsiteY439" fmla="*/ 2729872 h 8099368"/>
              <a:gd name="connsiteX440" fmla="*/ 10999794 w 12192000"/>
              <a:gd name="connsiteY440" fmla="*/ 2729872 h 8099368"/>
              <a:gd name="connsiteX441" fmla="*/ 11112267 w 12192000"/>
              <a:gd name="connsiteY441" fmla="*/ 2797554 h 8099368"/>
              <a:gd name="connsiteX442" fmla="*/ 11022289 w 12192000"/>
              <a:gd name="connsiteY442" fmla="*/ 2729872 h 8099368"/>
              <a:gd name="connsiteX443" fmla="*/ 10887322 w 12192000"/>
              <a:gd name="connsiteY443" fmla="*/ 2662189 h 8099368"/>
              <a:gd name="connsiteX444" fmla="*/ 10662377 w 12192000"/>
              <a:gd name="connsiteY444" fmla="*/ 2549384 h 8099368"/>
              <a:gd name="connsiteX445" fmla="*/ 10347455 w 12192000"/>
              <a:gd name="connsiteY445" fmla="*/ 2391458 h 8099368"/>
              <a:gd name="connsiteX446" fmla="*/ 10077521 w 12192000"/>
              <a:gd name="connsiteY446" fmla="*/ 2278653 h 8099368"/>
              <a:gd name="connsiteX447" fmla="*/ 9965049 w 12192000"/>
              <a:gd name="connsiteY447" fmla="*/ 2210970 h 8099368"/>
              <a:gd name="connsiteX448" fmla="*/ 10100016 w 12192000"/>
              <a:gd name="connsiteY448" fmla="*/ 2278653 h 8099368"/>
              <a:gd name="connsiteX449" fmla="*/ 10189993 w 12192000"/>
              <a:gd name="connsiteY449" fmla="*/ 2301214 h 8099368"/>
              <a:gd name="connsiteX450" fmla="*/ 10279971 w 12192000"/>
              <a:gd name="connsiteY450" fmla="*/ 2346336 h 8099368"/>
              <a:gd name="connsiteX451" fmla="*/ 10302466 w 12192000"/>
              <a:gd name="connsiteY451" fmla="*/ 2368897 h 8099368"/>
              <a:gd name="connsiteX452" fmla="*/ 10617388 w 12192000"/>
              <a:gd name="connsiteY452" fmla="*/ 2504262 h 8099368"/>
              <a:gd name="connsiteX453" fmla="*/ 10752355 w 12192000"/>
              <a:gd name="connsiteY453" fmla="*/ 2594506 h 8099368"/>
              <a:gd name="connsiteX454" fmla="*/ 10774850 w 12192000"/>
              <a:gd name="connsiteY454" fmla="*/ 2571945 h 8099368"/>
              <a:gd name="connsiteX455" fmla="*/ 10684872 w 12192000"/>
              <a:gd name="connsiteY455" fmla="*/ 2526823 h 8099368"/>
              <a:gd name="connsiteX456" fmla="*/ 10617388 w 12192000"/>
              <a:gd name="connsiteY456" fmla="*/ 2481701 h 8099368"/>
              <a:gd name="connsiteX457" fmla="*/ 10549905 w 12192000"/>
              <a:gd name="connsiteY457" fmla="*/ 2436580 h 8099368"/>
              <a:gd name="connsiteX458" fmla="*/ 10594894 w 12192000"/>
              <a:gd name="connsiteY458" fmla="*/ 2459141 h 8099368"/>
              <a:gd name="connsiteX459" fmla="*/ 10572399 w 12192000"/>
              <a:gd name="connsiteY459" fmla="*/ 2414019 h 8099368"/>
              <a:gd name="connsiteX460" fmla="*/ 10504916 w 12192000"/>
              <a:gd name="connsiteY460" fmla="*/ 2368897 h 8099368"/>
              <a:gd name="connsiteX461" fmla="*/ 10459927 w 12192000"/>
              <a:gd name="connsiteY461" fmla="*/ 2346336 h 8099368"/>
              <a:gd name="connsiteX462" fmla="*/ 10369949 w 12192000"/>
              <a:gd name="connsiteY462" fmla="*/ 2278653 h 8099368"/>
              <a:gd name="connsiteX463" fmla="*/ 10482422 w 12192000"/>
              <a:gd name="connsiteY463" fmla="*/ 2346336 h 8099368"/>
              <a:gd name="connsiteX464" fmla="*/ 10617388 w 12192000"/>
              <a:gd name="connsiteY464" fmla="*/ 2391458 h 8099368"/>
              <a:gd name="connsiteX465" fmla="*/ 11562156 w 12192000"/>
              <a:gd name="connsiteY465" fmla="*/ 2865237 h 8099368"/>
              <a:gd name="connsiteX466" fmla="*/ 12079529 w 12192000"/>
              <a:gd name="connsiteY466" fmla="*/ 3135968 h 8099368"/>
              <a:gd name="connsiteX467" fmla="*/ 12126978 w 12192000"/>
              <a:gd name="connsiteY467" fmla="*/ 3135968 h 8099368"/>
              <a:gd name="connsiteX468" fmla="*/ 12192000 w 12192000"/>
              <a:gd name="connsiteY468" fmla="*/ 3135968 h 8099368"/>
              <a:gd name="connsiteX469" fmla="*/ 12192000 w 12192000"/>
              <a:gd name="connsiteY469" fmla="*/ 3316455 h 8099368"/>
              <a:gd name="connsiteX470" fmla="*/ 12171264 w 12192000"/>
              <a:gd name="connsiteY470" fmla="*/ 3303060 h 8099368"/>
              <a:gd name="connsiteX471" fmla="*/ 12079529 w 12192000"/>
              <a:gd name="connsiteY471" fmla="*/ 3271333 h 8099368"/>
              <a:gd name="connsiteX472" fmla="*/ 12127329 w 12192000"/>
              <a:gd name="connsiteY472" fmla="*/ 3305175 h 8099368"/>
              <a:gd name="connsiteX473" fmla="*/ 12192000 w 12192000"/>
              <a:gd name="connsiteY473" fmla="*/ 3339016 h 8099368"/>
              <a:gd name="connsiteX474" fmla="*/ 12192000 w 12192000"/>
              <a:gd name="connsiteY474" fmla="*/ 5730474 h 8099368"/>
              <a:gd name="connsiteX475" fmla="*/ 12172319 w 12192000"/>
              <a:gd name="connsiteY475" fmla="*/ 5730474 h 8099368"/>
              <a:gd name="connsiteX476" fmla="*/ 12169507 w 12192000"/>
              <a:gd name="connsiteY476" fmla="*/ 5730474 h 8099368"/>
              <a:gd name="connsiteX477" fmla="*/ 12178997 w 12192000"/>
              <a:gd name="connsiteY477" fmla="*/ 5749510 h 8099368"/>
              <a:gd name="connsiteX478" fmla="*/ 12192000 w 12192000"/>
              <a:gd name="connsiteY478" fmla="*/ 5753034 h 8099368"/>
              <a:gd name="connsiteX479" fmla="*/ 12192000 w 12192000"/>
              <a:gd name="connsiteY479" fmla="*/ 6181692 h 8099368"/>
              <a:gd name="connsiteX480" fmla="*/ 12158259 w 12192000"/>
              <a:gd name="connsiteY480" fmla="*/ 6169002 h 8099368"/>
              <a:gd name="connsiteX481" fmla="*/ 12057034 w 12192000"/>
              <a:gd name="connsiteY481" fmla="*/ 6181692 h 8099368"/>
              <a:gd name="connsiteX482" fmla="*/ 12102023 w 12192000"/>
              <a:gd name="connsiteY482" fmla="*/ 6204253 h 8099368"/>
              <a:gd name="connsiteX483" fmla="*/ 12169507 w 12192000"/>
              <a:gd name="connsiteY483" fmla="*/ 6249375 h 8099368"/>
              <a:gd name="connsiteX484" fmla="*/ 12188486 w 12192000"/>
              <a:gd name="connsiteY484" fmla="*/ 6258893 h 8099368"/>
              <a:gd name="connsiteX485" fmla="*/ 12192000 w 12192000"/>
              <a:gd name="connsiteY485" fmla="*/ 6271932 h 8099368"/>
              <a:gd name="connsiteX486" fmla="*/ 12192000 w 12192000"/>
              <a:gd name="connsiteY486" fmla="*/ 7422542 h 8099368"/>
              <a:gd name="connsiteX487" fmla="*/ 11992362 w 12192000"/>
              <a:gd name="connsiteY487" fmla="*/ 7321018 h 8099368"/>
              <a:gd name="connsiteX488" fmla="*/ 11809595 w 12192000"/>
              <a:gd name="connsiteY488" fmla="*/ 7219494 h 8099368"/>
              <a:gd name="connsiteX489" fmla="*/ 11247233 w 12192000"/>
              <a:gd name="connsiteY489" fmla="*/ 6903642 h 8099368"/>
              <a:gd name="connsiteX490" fmla="*/ 11233174 w 12192000"/>
              <a:gd name="connsiteY490" fmla="*/ 6900822 h 8099368"/>
              <a:gd name="connsiteX491" fmla="*/ 11227258 w 12192000"/>
              <a:gd name="connsiteY491" fmla="*/ 6898072 h 8099368"/>
              <a:gd name="connsiteX492" fmla="*/ 11202244 w 12192000"/>
              <a:gd name="connsiteY492" fmla="*/ 6881081 h 8099368"/>
              <a:gd name="connsiteX493" fmla="*/ 11218764 w 12192000"/>
              <a:gd name="connsiteY493" fmla="*/ 6894124 h 8099368"/>
              <a:gd name="connsiteX494" fmla="*/ 11227258 w 12192000"/>
              <a:gd name="connsiteY494" fmla="*/ 6898072 h 8099368"/>
              <a:gd name="connsiteX495" fmla="*/ 11345998 w 12192000"/>
              <a:gd name="connsiteY495" fmla="*/ 6978727 h 8099368"/>
              <a:gd name="connsiteX496" fmla="*/ 11697123 w 12192000"/>
              <a:gd name="connsiteY496" fmla="*/ 7242055 h 8099368"/>
              <a:gd name="connsiteX497" fmla="*/ 11719617 w 12192000"/>
              <a:gd name="connsiteY497" fmla="*/ 7264616 h 8099368"/>
              <a:gd name="connsiteX498" fmla="*/ 11719617 w 12192000"/>
              <a:gd name="connsiteY498" fmla="*/ 7332299 h 8099368"/>
              <a:gd name="connsiteX499" fmla="*/ 11652134 w 12192000"/>
              <a:gd name="connsiteY499" fmla="*/ 7264616 h 8099368"/>
              <a:gd name="connsiteX500" fmla="*/ 11337211 w 12192000"/>
              <a:gd name="connsiteY500" fmla="*/ 7151812 h 8099368"/>
              <a:gd name="connsiteX501" fmla="*/ 11629639 w 12192000"/>
              <a:gd name="connsiteY501" fmla="*/ 7309738 h 8099368"/>
              <a:gd name="connsiteX502" fmla="*/ 11787101 w 12192000"/>
              <a:gd name="connsiteY502" fmla="*/ 7399982 h 8099368"/>
              <a:gd name="connsiteX503" fmla="*/ 11539661 w 12192000"/>
              <a:gd name="connsiteY503" fmla="*/ 7287177 h 8099368"/>
              <a:gd name="connsiteX504" fmla="*/ 11472178 w 12192000"/>
              <a:gd name="connsiteY504" fmla="*/ 7242055 h 8099368"/>
              <a:gd name="connsiteX505" fmla="*/ 11629639 w 12192000"/>
              <a:gd name="connsiteY505" fmla="*/ 7377421 h 8099368"/>
              <a:gd name="connsiteX506" fmla="*/ 11764606 w 12192000"/>
              <a:gd name="connsiteY506" fmla="*/ 7445104 h 8099368"/>
              <a:gd name="connsiteX507" fmla="*/ 11449684 w 12192000"/>
              <a:gd name="connsiteY507" fmla="*/ 7332299 h 8099368"/>
              <a:gd name="connsiteX508" fmla="*/ 11314717 w 12192000"/>
              <a:gd name="connsiteY508" fmla="*/ 7287177 h 8099368"/>
              <a:gd name="connsiteX509" fmla="*/ 11292222 w 12192000"/>
              <a:gd name="connsiteY509" fmla="*/ 7332299 h 8099368"/>
              <a:gd name="connsiteX510" fmla="*/ 11382200 w 12192000"/>
              <a:gd name="connsiteY510" fmla="*/ 7377421 h 8099368"/>
              <a:gd name="connsiteX511" fmla="*/ 11652134 w 12192000"/>
              <a:gd name="connsiteY511" fmla="*/ 7512786 h 8099368"/>
              <a:gd name="connsiteX512" fmla="*/ 11584650 w 12192000"/>
              <a:gd name="connsiteY512" fmla="*/ 7535347 h 8099368"/>
              <a:gd name="connsiteX513" fmla="*/ 11562156 w 12192000"/>
              <a:gd name="connsiteY513" fmla="*/ 7557908 h 8099368"/>
              <a:gd name="connsiteX514" fmla="*/ 11404695 w 12192000"/>
              <a:gd name="connsiteY514" fmla="*/ 7490225 h 8099368"/>
              <a:gd name="connsiteX515" fmla="*/ 11539661 w 12192000"/>
              <a:gd name="connsiteY515" fmla="*/ 7512786 h 8099368"/>
              <a:gd name="connsiteX516" fmla="*/ 11314717 w 12192000"/>
              <a:gd name="connsiteY516" fmla="*/ 7399982 h 8099368"/>
              <a:gd name="connsiteX517" fmla="*/ 11224739 w 12192000"/>
              <a:gd name="connsiteY517" fmla="*/ 7377421 h 8099368"/>
              <a:gd name="connsiteX518" fmla="*/ 11157256 w 12192000"/>
              <a:gd name="connsiteY518" fmla="*/ 7445104 h 8099368"/>
              <a:gd name="connsiteX519" fmla="*/ 11404695 w 12192000"/>
              <a:gd name="connsiteY519" fmla="*/ 7580469 h 8099368"/>
              <a:gd name="connsiteX520" fmla="*/ 11629639 w 12192000"/>
              <a:gd name="connsiteY520" fmla="*/ 7648152 h 8099368"/>
              <a:gd name="connsiteX521" fmla="*/ 11629639 w 12192000"/>
              <a:gd name="connsiteY521" fmla="*/ 7670713 h 8099368"/>
              <a:gd name="connsiteX522" fmla="*/ 11539661 w 12192000"/>
              <a:gd name="connsiteY522" fmla="*/ 7648152 h 8099368"/>
              <a:gd name="connsiteX523" fmla="*/ 11607145 w 12192000"/>
              <a:gd name="connsiteY523" fmla="*/ 7715835 h 8099368"/>
              <a:gd name="connsiteX524" fmla="*/ 11674628 w 12192000"/>
              <a:gd name="connsiteY524" fmla="*/ 7738396 h 8099368"/>
              <a:gd name="connsiteX525" fmla="*/ 11764606 w 12192000"/>
              <a:gd name="connsiteY525" fmla="*/ 7806078 h 8099368"/>
              <a:gd name="connsiteX526" fmla="*/ 11607145 w 12192000"/>
              <a:gd name="connsiteY526" fmla="*/ 7738396 h 8099368"/>
              <a:gd name="connsiteX527" fmla="*/ 11562156 w 12192000"/>
              <a:gd name="connsiteY527" fmla="*/ 7693274 h 8099368"/>
              <a:gd name="connsiteX528" fmla="*/ 11044783 w 12192000"/>
              <a:gd name="connsiteY528" fmla="*/ 7445104 h 8099368"/>
              <a:gd name="connsiteX529" fmla="*/ 11157256 w 12192000"/>
              <a:gd name="connsiteY529" fmla="*/ 7535347 h 8099368"/>
              <a:gd name="connsiteX530" fmla="*/ 11382200 w 12192000"/>
              <a:gd name="connsiteY530" fmla="*/ 7670713 h 8099368"/>
              <a:gd name="connsiteX531" fmla="*/ 11472178 w 12192000"/>
              <a:gd name="connsiteY531" fmla="*/ 7693274 h 8099368"/>
              <a:gd name="connsiteX532" fmla="*/ 11449684 w 12192000"/>
              <a:gd name="connsiteY532" fmla="*/ 7693274 h 8099368"/>
              <a:gd name="connsiteX533" fmla="*/ 11517167 w 12192000"/>
              <a:gd name="connsiteY533" fmla="*/ 7760956 h 8099368"/>
              <a:gd name="connsiteX534" fmla="*/ 11629639 w 12192000"/>
              <a:gd name="connsiteY534" fmla="*/ 7828639 h 8099368"/>
              <a:gd name="connsiteX535" fmla="*/ 11787101 w 12192000"/>
              <a:gd name="connsiteY535" fmla="*/ 7896322 h 8099368"/>
              <a:gd name="connsiteX536" fmla="*/ 11809595 w 12192000"/>
              <a:gd name="connsiteY536" fmla="*/ 7918883 h 8099368"/>
              <a:gd name="connsiteX537" fmla="*/ 11877078 w 12192000"/>
              <a:gd name="connsiteY537" fmla="*/ 7986566 h 8099368"/>
              <a:gd name="connsiteX538" fmla="*/ 11967056 w 12192000"/>
              <a:gd name="connsiteY538" fmla="*/ 8031687 h 8099368"/>
              <a:gd name="connsiteX539" fmla="*/ 12071445 w 12192000"/>
              <a:gd name="connsiteY539" fmla="*/ 8082449 h 8099368"/>
              <a:gd name="connsiteX540" fmla="*/ 12079528 w 12192000"/>
              <a:gd name="connsiteY540" fmla="*/ 8099368 h 8099368"/>
              <a:gd name="connsiteX541" fmla="*/ 12079525 w 12192000"/>
              <a:gd name="connsiteY541" fmla="*/ 8099368 h 8099368"/>
              <a:gd name="connsiteX542" fmla="*/ 12026807 w 12192000"/>
              <a:gd name="connsiteY542" fmla="*/ 8072932 h 8099368"/>
              <a:gd name="connsiteX543" fmla="*/ 11944562 w 12192000"/>
              <a:gd name="connsiteY543" fmla="*/ 8031687 h 8099368"/>
              <a:gd name="connsiteX544" fmla="*/ 11922067 w 12192000"/>
              <a:gd name="connsiteY544" fmla="*/ 8009127 h 8099368"/>
              <a:gd name="connsiteX545" fmla="*/ 11899573 w 12192000"/>
              <a:gd name="connsiteY545" fmla="*/ 8009127 h 8099368"/>
              <a:gd name="connsiteX546" fmla="*/ 11899573 w 12192000"/>
              <a:gd name="connsiteY546" fmla="*/ 8031687 h 8099368"/>
              <a:gd name="connsiteX547" fmla="*/ 11989551 w 12192000"/>
              <a:gd name="connsiteY547" fmla="*/ 8076809 h 8099368"/>
              <a:gd name="connsiteX548" fmla="*/ 11877078 w 12192000"/>
              <a:gd name="connsiteY548" fmla="*/ 8031687 h 8099368"/>
              <a:gd name="connsiteX549" fmla="*/ 11697123 w 12192000"/>
              <a:gd name="connsiteY549" fmla="*/ 7918883 h 8099368"/>
              <a:gd name="connsiteX550" fmla="*/ 11674628 w 12192000"/>
              <a:gd name="connsiteY550" fmla="*/ 7918883 h 8099368"/>
              <a:gd name="connsiteX551" fmla="*/ 11584650 w 12192000"/>
              <a:gd name="connsiteY551" fmla="*/ 7873761 h 8099368"/>
              <a:gd name="connsiteX552" fmla="*/ 11382200 w 12192000"/>
              <a:gd name="connsiteY552" fmla="*/ 7828639 h 8099368"/>
              <a:gd name="connsiteX553" fmla="*/ 11404695 w 12192000"/>
              <a:gd name="connsiteY553" fmla="*/ 7806078 h 8099368"/>
              <a:gd name="connsiteX554" fmla="*/ 11202244 w 12192000"/>
              <a:gd name="connsiteY554" fmla="*/ 7648152 h 8099368"/>
              <a:gd name="connsiteX555" fmla="*/ 11022289 w 12192000"/>
              <a:gd name="connsiteY555" fmla="*/ 7535347 h 8099368"/>
              <a:gd name="connsiteX556" fmla="*/ 10864827 w 12192000"/>
              <a:gd name="connsiteY556" fmla="*/ 7445104 h 8099368"/>
              <a:gd name="connsiteX557" fmla="*/ 10842333 w 12192000"/>
              <a:gd name="connsiteY557" fmla="*/ 7422543 h 8099368"/>
              <a:gd name="connsiteX558" fmla="*/ 10684872 w 12192000"/>
              <a:gd name="connsiteY558" fmla="*/ 7332299 h 8099368"/>
              <a:gd name="connsiteX559" fmla="*/ 10594894 w 12192000"/>
              <a:gd name="connsiteY559" fmla="*/ 7287177 h 8099368"/>
              <a:gd name="connsiteX560" fmla="*/ 9852576 w 12192000"/>
              <a:gd name="connsiteY560" fmla="*/ 6903642 h 8099368"/>
              <a:gd name="connsiteX561" fmla="*/ 9672621 w 12192000"/>
              <a:gd name="connsiteY561" fmla="*/ 6835959 h 8099368"/>
              <a:gd name="connsiteX562" fmla="*/ 9650126 w 12192000"/>
              <a:gd name="connsiteY562" fmla="*/ 6881081 h 8099368"/>
              <a:gd name="connsiteX563" fmla="*/ 9762599 w 12192000"/>
              <a:gd name="connsiteY563" fmla="*/ 6948763 h 8099368"/>
              <a:gd name="connsiteX564" fmla="*/ 9650126 w 12192000"/>
              <a:gd name="connsiteY564" fmla="*/ 6903642 h 8099368"/>
              <a:gd name="connsiteX565" fmla="*/ 9605137 w 12192000"/>
              <a:gd name="connsiteY565" fmla="*/ 6903642 h 8099368"/>
              <a:gd name="connsiteX566" fmla="*/ 9582643 w 12192000"/>
              <a:gd name="connsiteY566" fmla="*/ 6903642 h 8099368"/>
              <a:gd name="connsiteX567" fmla="*/ 9560148 w 12192000"/>
              <a:gd name="connsiteY567" fmla="*/ 6926202 h 8099368"/>
              <a:gd name="connsiteX568" fmla="*/ 9447676 w 12192000"/>
              <a:gd name="connsiteY568" fmla="*/ 6948763 h 8099368"/>
              <a:gd name="connsiteX569" fmla="*/ 9582643 w 12192000"/>
              <a:gd name="connsiteY569" fmla="*/ 7016446 h 8099368"/>
              <a:gd name="connsiteX570" fmla="*/ 9672621 w 12192000"/>
              <a:gd name="connsiteY570" fmla="*/ 7016446 h 8099368"/>
              <a:gd name="connsiteX571" fmla="*/ 9807588 w 12192000"/>
              <a:gd name="connsiteY571" fmla="*/ 7106690 h 8099368"/>
              <a:gd name="connsiteX572" fmla="*/ 9582643 w 12192000"/>
              <a:gd name="connsiteY572" fmla="*/ 7084129 h 8099368"/>
              <a:gd name="connsiteX573" fmla="*/ 9717610 w 12192000"/>
              <a:gd name="connsiteY573" fmla="*/ 7174373 h 8099368"/>
              <a:gd name="connsiteX574" fmla="*/ 9537654 w 12192000"/>
              <a:gd name="connsiteY574" fmla="*/ 7084129 h 8099368"/>
              <a:gd name="connsiteX575" fmla="*/ 9087765 w 12192000"/>
              <a:gd name="connsiteY575" fmla="*/ 6858520 h 8099368"/>
              <a:gd name="connsiteX576" fmla="*/ 8907809 w 12192000"/>
              <a:gd name="connsiteY576" fmla="*/ 6768276 h 8099368"/>
              <a:gd name="connsiteX577" fmla="*/ 8255470 w 12192000"/>
              <a:gd name="connsiteY577" fmla="*/ 6474984 h 8099368"/>
              <a:gd name="connsiteX578" fmla="*/ 7828075 w 12192000"/>
              <a:gd name="connsiteY578" fmla="*/ 6294497 h 8099368"/>
              <a:gd name="connsiteX579" fmla="*/ 7400680 w 12192000"/>
              <a:gd name="connsiteY579" fmla="*/ 6068888 h 8099368"/>
              <a:gd name="connsiteX580" fmla="*/ 7386609 w 12192000"/>
              <a:gd name="connsiteY580" fmla="*/ 6063622 h 8099368"/>
              <a:gd name="connsiteX581" fmla="*/ 7381700 w 12192000"/>
              <a:gd name="connsiteY581" fmla="*/ 6059370 h 8099368"/>
              <a:gd name="connsiteX582" fmla="*/ 7378185 w 12192000"/>
              <a:gd name="connsiteY582" fmla="*/ 6046327 h 8099368"/>
              <a:gd name="connsiteX583" fmla="*/ 7378537 w 12192000"/>
              <a:gd name="connsiteY583" fmla="*/ 6059370 h 8099368"/>
              <a:gd name="connsiteX584" fmla="*/ 7379061 w 12192000"/>
              <a:gd name="connsiteY584" fmla="*/ 6060797 h 8099368"/>
              <a:gd name="connsiteX585" fmla="*/ 7212289 w 12192000"/>
              <a:gd name="connsiteY585" fmla="*/ 5998385 h 8099368"/>
              <a:gd name="connsiteX586" fmla="*/ 7040768 w 12192000"/>
              <a:gd name="connsiteY586" fmla="*/ 5910961 h 8099368"/>
              <a:gd name="connsiteX587" fmla="*/ 6973285 w 12192000"/>
              <a:gd name="connsiteY587" fmla="*/ 5910961 h 8099368"/>
              <a:gd name="connsiteX588" fmla="*/ 7063263 w 12192000"/>
              <a:gd name="connsiteY588" fmla="*/ 5956083 h 8099368"/>
              <a:gd name="connsiteX589" fmla="*/ 7490658 w 12192000"/>
              <a:gd name="connsiteY589" fmla="*/ 6159131 h 8099368"/>
              <a:gd name="connsiteX590" fmla="*/ 7670613 w 12192000"/>
              <a:gd name="connsiteY590" fmla="*/ 6249375 h 8099368"/>
              <a:gd name="connsiteX591" fmla="*/ 7963041 w 12192000"/>
              <a:gd name="connsiteY591" fmla="*/ 6407301 h 8099368"/>
              <a:gd name="connsiteX592" fmla="*/ 8210481 w 12192000"/>
              <a:gd name="connsiteY592" fmla="*/ 6520106 h 8099368"/>
              <a:gd name="connsiteX593" fmla="*/ 8300458 w 12192000"/>
              <a:gd name="connsiteY593" fmla="*/ 6565228 h 8099368"/>
              <a:gd name="connsiteX594" fmla="*/ 8637875 w 12192000"/>
              <a:gd name="connsiteY594" fmla="*/ 6745715 h 8099368"/>
              <a:gd name="connsiteX595" fmla="*/ 8637875 w 12192000"/>
              <a:gd name="connsiteY595" fmla="*/ 6813398 h 8099368"/>
              <a:gd name="connsiteX596" fmla="*/ 8660370 w 12192000"/>
              <a:gd name="connsiteY596" fmla="*/ 6835959 h 8099368"/>
              <a:gd name="connsiteX597" fmla="*/ 8885314 w 12192000"/>
              <a:gd name="connsiteY597" fmla="*/ 6881081 h 8099368"/>
              <a:gd name="connsiteX598" fmla="*/ 8975292 w 12192000"/>
              <a:gd name="connsiteY598" fmla="*/ 6926202 h 8099368"/>
              <a:gd name="connsiteX599" fmla="*/ 9222731 w 12192000"/>
              <a:gd name="connsiteY599" fmla="*/ 6971324 h 8099368"/>
              <a:gd name="connsiteX600" fmla="*/ 9357698 w 12192000"/>
              <a:gd name="connsiteY600" fmla="*/ 6993885 h 8099368"/>
              <a:gd name="connsiteX601" fmla="*/ 9322902 w 12192000"/>
              <a:gd name="connsiteY601" fmla="*/ 7019266 h 8099368"/>
              <a:gd name="connsiteX602" fmla="*/ 9315159 w 12192000"/>
              <a:gd name="connsiteY602" fmla="*/ 7017905 h 8099368"/>
              <a:gd name="connsiteX603" fmla="*/ 9312709 w 12192000"/>
              <a:gd name="connsiteY603" fmla="*/ 7016446 h 8099368"/>
              <a:gd name="connsiteX604" fmla="*/ 9311874 w 12192000"/>
              <a:gd name="connsiteY604" fmla="*/ 7017327 h 8099368"/>
              <a:gd name="connsiteX605" fmla="*/ 9315159 w 12192000"/>
              <a:gd name="connsiteY605" fmla="*/ 7017905 h 8099368"/>
              <a:gd name="connsiteX606" fmla="*/ 9335203 w 12192000"/>
              <a:gd name="connsiteY606" fmla="*/ 7029842 h 8099368"/>
              <a:gd name="connsiteX607" fmla="*/ 9335204 w 12192000"/>
              <a:gd name="connsiteY607" fmla="*/ 7061568 h 8099368"/>
              <a:gd name="connsiteX608" fmla="*/ 9290215 w 12192000"/>
              <a:gd name="connsiteY608" fmla="*/ 7039007 h 8099368"/>
              <a:gd name="connsiteX609" fmla="*/ 9290215 w 12192000"/>
              <a:gd name="connsiteY609" fmla="*/ 7016446 h 8099368"/>
              <a:gd name="connsiteX610" fmla="*/ 8930303 w 12192000"/>
              <a:gd name="connsiteY610" fmla="*/ 6948763 h 8099368"/>
              <a:gd name="connsiteX611" fmla="*/ 8795337 w 12192000"/>
              <a:gd name="connsiteY611" fmla="*/ 6903642 h 8099368"/>
              <a:gd name="connsiteX612" fmla="*/ 9357698 w 12192000"/>
              <a:gd name="connsiteY612" fmla="*/ 7196933 h 8099368"/>
              <a:gd name="connsiteX613" fmla="*/ 9425182 w 12192000"/>
              <a:gd name="connsiteY613" fmla="*/ 7219494 h 8099368"/>
              <a:gd name="connsiteX614" fmla="*/ 9425182 w 12192000"/>
              <a:gd name="connsiteY614" fmla="*/ 7174373 h 8099368"/>
              <a:gd name="connsiteX615" fmla="*/ 9335204 w 12192000"/>
              <a:gd name="connsiteY615" fmla="*/ 7129251 h 8099368"/>
              <a:gd name="connsiteX616" fmla="*/ 9312709 w 12192000"/>
              <a:gd name="connsiteY616" fmla="*/ 7084129 h 8099368"/>
              <a:gd name="connsiteX617" fmla="*/ 9380193 w 12192000"/>
              <a:gd name="connsiteY617" fmla="*/ 7129251 h 8099368"/>
              <a:gd name="connsiteX618" fmla="*/ 9470171 w 12192000"/>
              <a:gd name="connsiteY618" fmla="*/ 7174373 h 8099368"/>
              <a:gd name="connsiteX619" fmla="*/ 9605137 w 12192000"/>
              <a:gd name="connsiteY619" fmla="*/ 7242055 h 8099368"/>
              <a:gd name="connsiteX620" fmla="*/ 9717610 w 12192000"/>
              <a:gd name="connsiteY620" fmla="*/ 7287177 h 8099368"/>
              <a:gd name="connsiteX621" fmla="*/ 9875071 w 12192000"/>
              <a:gd name="connsiteY621" fmla="*/ 7399982 h 8099368"/>
              <a:gd name="connsiteX622" fmla="*/ 9987543 w 12192000"/>
              <a:gd name="connsiteY622" fmla="*/ 7445104 h 8099368"/>
              <a:gd name="connsiteX623" fmla="*/ 10122510 w 12192000"/>
              <a:gd name="connsiteY623" fmla="*/ 7535347 h 8099368"/>
              <a:gd name="connsiteX624" fmla="*/ 10234982 w 12192000"/>
              <a:gd name="connsiteY624" fmla="*/ 7648152 h 8099368"/>
              <a:gd name="connsiteX625" fmla="*/ 10482422 w 12192000"/>
              <a:gd name="connsiteY625" fmla="*/ 7760956 h 8099368"/>
              <a:gd name="connsiteX626" fmla="*/ 10639883 w 12192000"/>
              <a:gd name="connsiteY626" fmla="*/ 7851200 h 8099368"/>
              <a:gd name="connsiteX627" fmla="*/ 10459927 w 12192000"/>
              <a:gd name="connsiteY627" fmla="*/ 7760956 h 8099368"/>
              <a:gd name="connsiteX628" fmla="*/ 10077521 w 12192000"/>
              <a:gd name="connsiteY628" fmla="*/ 7580469 h 8099368"/>
              <a:gd name="connsiteX629" fmla="*/ 10010038 w 12192000"/>
              <a:gd name="connsiteY629" fmla="*/ 7535347 h 8099368"/>
              <a:gd name="connsiteX630" fmla="*/ 9920060 w 12192000"/>
              <a:gd name="connsiteY630" fmla="*/ 7512786 h 8099368"/>
              <a:gd name="connsiteX631" fmla="*/ 10032532 w 12192000"/>
              <a:gd name="connsiteY631" fmla="*/ 7535347 h 8099368"/>
              <a:gd name="connsiteX632" fmla="*/ 10077521 w 12192000"/>
              <a:gd name="connsiteY632" fmla="*/ 7535347 h 8099368"/>
              <a:gd name="connsiteX633" fmla="*/ 9965049 w 12192000"/>
              <a:gd name="connsiteY633" fmla="*/ 7467665 h 8099368"/>
              <a:gd name="connsiteX634" fmla="*/ 9942554 w 12192000"/>
              <a:gd name="connsiteY634" fmla="*/ 7467665 h 8099368"/>
              <a:gd name="connsiteX635" fmla="*/ 9582643 w 12192000"/>
              <a:gd name="connsiteY635" fmla="*/ 7332299 h 8099368"/>
              <a:gd name="connsiteX636" fmla="*/ 9470171 w 12192000"/>
              <a:gd name="connsiteY636" fmla="*/ 7264616 h 8099368"/>
              <a:gd name="connsiteX637" fmla="*/ 9290215 w 12192000"/>
              <a:gd name="connsiteY637" fmla="*/ 7196933 h 8099368"/>
              <a:gd name="connsiteX638" fmla="*/ 8930303 w 12192000"/>
              <a:gd name="connsiteY638" fmla="*/ 6993885 h 8099368"/>
              <a:gd name="connsiteX639" fmla="*/ 8907809 w 12192000"/>
              <a:gd name="connsiteY639" fmla="*/ 6993885 h 8099368"/>
              <a:gd name="connsiteX640" fmla="*/ 8997787 w 12192000"/>
              <a:gd name="connsiteY640" fmla="*/ 7039007 h 8099368"/>
              <a:gd name="connsiteX641" fmla="*/ 8975292 w 12192000"/>
              <a:gd name="connsiteY641" fmla="*/ 7039007 h 8099368"/>
              <a:gd name="connsiteX642" fmla="*/ 8862820 w 12192000"/>
              <a:gd name="connsiteY642" fmla="*/ 6993885 h 8099368"/>
              <a:gd name="connsiteX643" fmla="*/ 8682864 w 12192000"/>
              <a:gd name="connsiteY643" fmla="*/ 6903642 h 8099368"/>
              <a:gd name="connsiteX644" fmla="*/ 8570392 w 12192000"/>
              <a:gd name="connsiteY644" fmla="*/ 6835959 h 8099368"/>
              <a:gd name="connsiteX645" fmla="*/ 8705359 w 12192000"/>
              <a:gd name="connsiteY645" fmla="*/ 6903642 h 8099368"/>
              <a:gd name="connsiteX646" fmla="*/ 8840325 w 12192000"/>
              <a:gd name="connsiteY646" fmla="*/ 6948763 h 8099368"/>
              <a:gd name="connsiteX647" fmla="*/ 8547897 w 12192000"/>
              <a:gd name="connsiteY647" fmla="*/ 6813398 h 8099368"/>
              <a:gd name="connsiteX648" fmla="*/ 8345447 w 12192000"/>
              <a:gd name="connsiteY648" fmla="*/ 6723154 h 8099368"/>
              <a:gd name="connsiteX649" fmla="*/ 8120503 w 12192000"/>
              <a:gd name="connsiteY649" fmla="*/ 6632911 h 8099368"/>
              <a:gd name="connsiteX650" fmla="*/ 7850569 w 12192000"/>
              <a:gd name="connsiteY650" fmla="*/ 6520106 h 8099368"/>
              <a:gd name="connsiteX651" fmla="*/ 7862076 w 12192000"/>
              <a:gd name="connsiteY651" fmla="*/ 6534013 h 8099368"/>
              <a:gd name="connsiteX652" fmla="*/ 7827020 w 12192000"/>
              <a:gd name="connsiteY652" fmla="*/ 6514466 h 8099368"/>
              <a:gd name="connsiteX653" fmla="*/ 7558141 w 12192000"/>
              <a:gd name="connsiteY653" fmla="*/ 6362179 h 8099368"/>
              <a:gd name="connsiteX654" fmla="*/ 7423174 w 12192000"/>
              <a:gd name="connsiteY654" fmla="*/ 6317058 h 8099368"/>
              <a:gd name="connsiteX655" fmla="*/ 6725846 w 12192000"/>
              <a:gd name="connsiteY655" fmla="*/ 6001205 h 8099368"/>
              <a:gd name="connsiteX656" fmla="*/ 6096001 w 12192000"/>
              <a:gd name="connsiteY656" fmla="*/ 5707913 h 8099368"/>
              <a:gd name="connsiteX657" fmla="*/ 6343440 w 12192000"/>
              <a:gd name="connsiteY657" fmla="*/ 5843278 h 8099368"/>
              <a:gd name="connsiteX658" fmla="*/ 6860813 w 12192000"/>
              <a:gd name="connsiteY658" fmla="*/ 6091448 h 8099368"/>
              <a:gd name="connsiteX659" fmla="*/ 6928296 w 12192000"/>
              <a:gd name="connsiteY659" fmla="*/ 6136570 h 8099368"/>
              <a:gd name="connsiteX660" fmla="*/ 6883307 w 12192000"/>
              <a:gd name="connsiteY660" fmla="*/ 6136570 h 8099368"/>
              <a:gd name="connsiteX661" fmla="*/ 6748340 w 12192000"/>
              <a:gd name="connsiteY661" fmla="*/ 6091448 h 8099368"/>
              <a:gd name="connsiteX662" fmla="*/ 6640789 w 12192000"/>
              <a:gd name="connsiteY662" fmla="*/ 6027996 h 8099368"/>
              <a:gd name="connsiteX663" fmla="*/ 6613373 w 12192000"/>
              <a:gd name="connsiteY663" fmla="*/ 6025672 h 8099368"/>
              <a:gd name="connsiteX664" fmla="*/ 6613373 w 12192000"/>
              <a:gd name="connsiteY664" fmla="*/ 6023766 h 8099368"/>
              <a:gd name="connsiteX665" fmla="*/ 6590879 w 12192000"/>
              <a:gd name="connsiteY665" fmla="*/ 6023766 h 8099368"/>
              <a:gd name="connsiteX666" fmla="*/ 6613373 w 12192000"/>
              <a:gd name="connsiteY666" fmla="*/ 6025672 h 8099368"/>
              <a:gd name="connsiteX667" fmla="*/ 6613373 w 12192000"/>
              <a:gd name="connsiteY667" fmla="*/ 6036809 h 8099368"/>
              <a:gd name="connsiteX668" fmla="*/ 6613373 w 12192000"/>
              <a:gd name="connsiteY668" fmla="*/ 6046327 h 8099368"/>
              <a:gd name="connsiteX669" fmla="*/ 6298451 w 12192000"/>
              <a:gd name="connsiteY669" fmla="*/ 5888400 h 8099368"/>
              <a:gd name="connsiteX670" fmla="*/ 6230968 w 12192000"/>
              <a:gd name="connsiteY670" fmla="*/ 5865839 h 8099368"/>
              <a:gd name="connsiteX671" fmla="*/ 6185979 w 12192000"/>
              <a:gd name="connsiteY671" fmla="*/ 5865839 h 8099368"/>
              <a:gd name="connsiteX672" fmla="*/ 6208473 w 12192000"/>
              <a:gd name="connsiteY672" fmla="*/ 5888400 h 8099368"/>
              <a:gd name="connsiteX673" fmla="*/ 6140990 w 12192000"/>
              <a:gd name="connsiteY673" fmla="*/ 5865839 h 8099368"/>
              <a:gd name="connsiteX674" fmla="*/ 5961034 w 12192000"/>
              <a:gd name="connsiteY674" fmla="*/ 5798156 h 8099368"/>
              <a:gd name="connsiteX675" fmla="*/ 5893551 w 12192000"/>
              <a:gd name="connsiteY675" fmla="*/ 5775596 h 8099368"/>
              <a:gd name="connsiteX676" fmla="*/ 5848562 w 12192000"/>
              <a:gd name="connsiteY676" fmla="*/ 5775596 h 8099368"/>
              <a:gd name="connsiteX677" fmla="*/ 6028517 w 12192000"/>
              <a:gd name="connsiteY677" fmla="*/ 5865839 h 8099368"/>
              <a:gd name="connsiteX678" fmla="*/ 6073506 w 12192000"/>
              <a:gd name="connsiteY678" fmla="*/ 5843278 h 8099368"/>
              <a:gd name="connsiteX679" fmla="*/ 6118495 w 12192000"/>
              <a:gd name="connsiteY679" fmla="*/ 5888400 h 8099368"/>
              <a:gd name="connsiteX680" fmla="*/ 6230968 w 12192000"/>
              <a:gd name="connsiteY680" fmla="*/ 5933522 h 8099368"/>
              <a:gd name="connsiteX681" fmla="*/ 6478407 w 12192000"/>
              <a:gd name="connsiteY681" fmla="*/ 6046327 h 8099368"/>
              <a:gd name="connsiteX682" fmla="*/ 6365934 w 12192000"/>
              <a:gd name="connsiteY682" fmla="*/ 5978644 h 8099368"/>
              <a:gd name="connsiteX683" fmla="*/ 6208473 w 12192000"/>
              <a:gd name="connsiteY683" fmla="*/ 5910961 h 8099368"/>
              <a:gd name="connsiteX684" fmla="*/ 6388429 w 12192000"/>
              <a:gd name="connsiteY684" fmla="*/ 5978644 h 8099368"/>
              <a:gd name="connsiteX685" fmla="*/ 6770835 w 12192000"/>
              <a:gd name="connsiteY685" fmla="*/ 6159131 h 8099368"/>
              <a:gd name="connsiteX686" fmla="*/ 6995779 w 12192000"/>
              <a:gd name="connsiteY686" fmla="*/ 6271936 h 8099368"/>
              <a:gd name="connsiteX687" fmla="*/ 7243219 w 12192000"/>
              <a:gd name="connsiteY687" fmla="*/ 6384740 h 8099368"/>
              <a:gd name="connsiteX688" fmla="*/ 7333196 w 12192000"/>
              <a:gd name="connsiteY688" fmla="*/ 6429862 h 8099368"/>
              <a:gd name="connsiteX689" fmla="*/ 7400680 w 12192000"/>
              <a:gd name="connsiteY689" fmla="*/ 6474984 h 8099368"/>
              <a:gd name="connsiteX690" fmla="*/ 7288207 w 12192000"/>
              <a:gd name="connsiteY690" fmla="*/ 6474984 h 8099368"/>
              <a:gd name="connsiteX691" fmla="*/ 7310702 w 12192000"/>
              <a:gd name="connsiteY691" fmla="*/ 6520106 h 8099368"/>
              <a:gd name="connsiteX692" fmla="*/ 7355691 w 12192000"/>
              <a:gd name="connsiteY692" fmla="*/ 6542667 h 8099368"/>
              <a:gd name="connsiteX693" fmla="*/ 7423174 w 12192000"/>
              <a:gd name="connsiteY693" fmla="*/ 6565228 h 8099368"/>
              <a:gd name="connsiteX694" fmla="*/ 7445669 w 12192000"/>
              <a:gd name="connsiteY694" fmla="*/ 6587789 h 8099368"/>
              <a:gd name="connsiteX695" fmla="*/ 7535647 w 12192000"/>
              <a:gd name="connsiteY695" fmla="*/ 6632911 h 8099368"/>
              <a:gd name="connsiteX696" fmla="*/ 7738097 w 12192000"/>
              <a:gd name="connsiteY696" fmla="*/ 6745715 h 8099368"/>
              <a:gd name="connsiteX697" fmla="*/ 7805580 w 12192000"/>
              <a:gd name="connsiteY697" fmla="*/ 6790837 h 8099368"/>
              <a:gd name="connsiteX698" fmla="*/ 7670613 w 12192000"/>
              <a:gd name="connsiteY698" fmla="*/ 6745715 h 8099368"/>
              <a:gd name="connsiteX699" fmla="*/ 7580636 w 12192000"/>
              <a:gd name="connsiteY699" fmla="*/ 6723154 h 8099368"/>
              <a:gd name="connsiteX700" fmla="*/ 7558141 w 12192000"/>
              <a:gd name="connsiteY700" fmla="*/ 6768276 h 8099368"/>
              <a:gd name="connsiteX701" fmla="*/ 7693108 w 12192000"/>
              <a:gd name="connsiteY701" fmla="*/ 6835959 h 8099368"/>
              <a:gd name="connsiteX702" fmla="*/ 7670613 w 12192000"/>
              <a:gd name="connsiteY702" fmla="*/ 6835959 h 8099368"/>
              <a:gd name="connsiteX703" fmla="*/ 7535647 w 12192000"/>
              <a:gd name="connsiteY703" fmla="*/ 6768276 h 8099368"/>
              <a:gd name="connsiteX704" fmla="*/ 7513152 w 12192000"/>
              <a:gd name="connsiteY704" fmla="*/ 6745715 h 8099368"/>
              <a:gd name="connsiteX705" fmla="*/ 7423174 w 12192000"/>
              <a:gd name="connsiteY705" fmla="*/ 6700593 h 8099368"/>
              <a:gd name="connsiteX706" fmla="*/ 7490658 w 12192000"/>
              <a:gd name="connsiteY706" fmla="*/ 6723154 h 8099368"/>
              <a:gd name="connsiteX707" fmla="*/ 7445669 w 12192000"/>
              <a:gd name="connsiteY707" fmla="*/ 6678032 h 8099368"/>
              <a:gd name="connsiteX708" fmla="*/ 7355691 w 12192000"/>
              <a:gd name="connsiteY708" fmla="*/ 6678032 h 8099368"/>
              <a:gd name="connsiteX709" fmla="*/ 7265713 w 12192000"/>
              <a:gd name="connsiteY709" fmla="*/ 6678032 h 8099368"/>
              <a:gd name="connsiteX710" fmla="*/ 7378185 w 12192000"/>
              <a:gd name="connsiteY710" fmla="*/ 6723154 h 8099368"/>
              <a:gd name="connsiteX711" fmla="*/ 7513152 w 12192000"/>
              <a:gd name="connsiteY711" fmla="*/ 6813398 h 8099368"/>
              <a:gd name="connsiteX712" fmla="*/ 7243219 w 12192000"/>
              <a:gd name="connsiteY712" fmla="*/ 6723154 h 8099368"/>
              <a:gd name="connsiteX713" fmla="*/ 6815824 w 12192000"/>
              <a:gd name="connsiteY713" fmla="*/ 6497545 h 8099368"/>
              <a:gd name="connsiteX714" fmla="*/ 6500901 w 12192000"/>
              <a:gd name="connsiteY714" fmla="*/ 6362179 h 8099368"/>
              <a:gd name="connsiteX715" fmla="*/ 6208473 w 12192000"/>
              <a:gd name="connsiteY715" fmla="*/ 6317058 h 8099368"/>
              <a:gd name="connsiteX716" fmla="*/ 6388429 w 12192000"/>
              <a:gd name="connsiteY716" fmla="*/ 6407301 h 8099368"/>
              <a:gd name="connsiteX717" fmla="*/ 6568385 w 12192000"/>
              <a:gd name="connsiteY717" fmla="*/ 6497545 h 8099368"/>
              <a:gd name="connsiteX718" fmla="*/ 6950790 w 12192000"/>
              <a:gd name="connsiteY718" fmla="*/ 6700593 h 8099368"/>
              <a:gd name="connsiteX719" fmla="*/ 7333196 w 12192000"/>
              <a:gd name="connsiteY719" fmla="*/ 6903642 h 8099368"/>
              <a:gd name="connsiteX720" fmla="*/ 7423174 w 12192000"/>
              <a:gd name="connsiteY720" fmla="*/ 6948763 h 8099368"/>
              <a:gd name="connsiteX721" fmla="*/ 7468163 w 12192000"/>
              <a:gd name="connsiteY721" fmla="*/ 6971324 h 8099368"/>
              <a:gd name="connsiteX722" fmla="*/ 7400680 w 12192000"/>
              <a:gd name="connsiteY722" fmla="*/ 6948763 h 8099368"/>
              <a:gd name="connsiteX723" fmla="*/ 7355691 w 12192000"/>
              <a:gd name="connsiteY723" fmla="*/ 6926202 h 8099368"/>
              <a:gd name="connsiteX724" fmla="*/ 7310702 w 12192000"/>
              <a:gd name="connsiteY724" fmla="*/ 6903642 h 8099368"/>
              <a:gd name="connsiteX725" fmla="*/ 7243219 w 12192000"/>
              <a:gd name="connsiteY725" fmla="*/ 6881081 h 8099368"/>
              <a:gd name="connsiteX726" fmla="*/ 7130746 w 12192000"/>
              <a:gd name="connsiteY726" fmla="*/ 6813398 h 8099368"/>
              <a:gd name="connsiteX727" fmla="*/ 6928296 w 12192000"/>
              <a:gd name="connsiteY727" fmla="*/ 6700593 h 8099368"/>
              <a:gd name="connsiteX728" fmla="*/ 6860813 w 12192000"/>
              <a:gd name="connsiteY728" fmla="*/ 6655471 h 8099368"/>
              <a:gd name="connsiteX729" fmla="*/ 6883307 w 12192000"/>
              <a:gd name="connsiteY729" fmla="*/ 6700593 h 8099368"/>
              <a:gd name="connsiteX730" fmla="*/ 6883307 w 12192000"/>
              <a:gd name="connsiteY730" fmla="*/ 6723154 h 8099368"/>
              <a:gd name="connsiteX731" fmla="*/ 6928296 w 12192000"/>
              <a:gd name="connsiteY731" fmla="*/ 6745715 h 8099368"/>
              <a:gd name="connsiteX732" fmla="*/ 6950790 w 12192000"/>
              <a:gd name="connsiteY732" fmla="*/ 6768276 h 8099368"/>
              <a:gd name="connsiteX733" fmla="*/ 6973285 w 12192000"/>
              <a:gd name="connsiteY733" fmla="*/ 6790837 h 8099368"/>
              <a:gd name="connsiteX734" fmla="*/ 6950790 w 12192000"/>
              <a:gd name="connsiteY734" fmla="*/ 6813398 h 8099368"/>
              <a:gd name="connsiteX735" fmla="*/ 6973285 w 12192000"/>
              <a:gd name="connsiteY735" fmla="*/ 6813398 h 8099368"/>
              <a:gd name="connsiteX736" fmla="*/ 7220724 w 12192000"/>
              <a:gd name="connsiteY736" fmla="*/ 6881081 h 8099368"/>
              <a:gd name="connsiteX737" fmla="*/ 7153241 w 12192000"/>
              <a:gd name="connsiteY737" fmla="*/ 6926202 h 8099368"/>
              <a:gd name="connsiteX738" fmla="*/ 7018274 w 12192000"/>
              <a:gd name="connsiteY738" fmla="*/ 6926202 h 8099368"/>
              <a:gd name="connsiteX739" fmla="*/ 7063263 w 12192000"/>
              <a:gd name="connsiteY739" fmla="*/ 6993885 h 8099368"/>
              <a:gd name="connsiteX740" fmla="*/ 6793329 w 12192000"/>
              <a:gd name="connsiteY740" fmla="*/ 6903642 h 8099368"/>
              <a:gd name="connsiteX741" fmla="*/ 6883307 w 12192000"/>
              <a:gd name="connsiteY741" fmla="*/ 6881081 h 8099368"/>
              <a:gd name="connsiteX742" fmla="*/ 6905802 w 12192000"/>
              <a:gd name="connsiteY742" fmla="*/ 6858520 h 8099368"/>
              <a:gd name="connsiteX743" fmla="*/ 6838318 w 12192000"/>
              <a:gd name="connsiteY743" fmla="*/ 6858520 h 8099368"/>
              <a:gd name="connsiteX744" fmla="*/ 6658362 w 12192000"/>
              <a:gd name="connsiteY744" fmla="*/ 6835959 h 8099368"/>
              <a:gd name="connsiteX745" fmla="*/ 6410923 w 12192000"/>
              <a:gd name="connsiteY745" fmla="*/ 6768276 h 8099368"/>
              <a:gd name="connsiteX746" fmla="*/ 6298451 w 12192000"/>
              <a:gd name="connsiteY746" fmla="*/ 6723154 h 8099368"/>
              <a:gd name="connsiteX747" fmla="*/ 6298451 w 12192000"/>
              <a:gd name="connsiteY747" fmla="*/ 6745715 h 8099368"/>
              <a:gd name="connsiteX748" fmla="*/ 6298451 w 12192000"/>
              <a:gd name="connsiteY748" fmla="*/ 6768276 h 8099368"/>
              <a:gd name="connsiteX749" fmla="*/ 6613373 w 12192000"/>
              <a:gd name="connsiteY749" fmla="*/ 6948763 h 8099368"/>
              <a:gd name="connsiteX750" fmla="*/ 6725846 w 12192000"/>
              <a:gd name="connsiteY750" fmla="*/ 7016446 h 8099368"/>
              <a:gd name="connsiteX751" fmla="*/ 6950790 w 12192000"/>
              <a:gd name="connsiteY751" fmla="*/ 7129251 h 8099368"/>
              <a:gd name="connsiteX752" fmla="*/ 6838318 w 12192000"/>
              <a:gd name="connsiteY752" fmla="*/ 7106690 h 8099368"/>
              <a:gd name="connsiteX753" fmla="*/ 6838318 w 12192000"/>
              <a:gd name="connsiteY753" fmla="*/ 7129251 h 8099368"/>
              <a:gd name="connsiteX754" fmla="*/ 6748340 w 12192000"/>
              <a:gd name="connsiteY754" fmla="*/ 7084129 h 8099368"/>
              <a:gd name="connsiteX755" fmla="*/ 6815824 w 12192000"/>
              <a:gd name="connsiteY755" fmla="*/ 7106690 h 8099368"/>
              <a:gd name="connsiteX756" fmla="*/ 6680857 w 12192000"/>
              <a:gd name="connsiteY756" fmla="*/ 7016446 h 8099368"/>
              <a:gd name="connsiteX757" fmla="*/ 6298451 w 12192000"/>
              <a:gd name="connsiteY757" fmla="*/ 6813398 h 8099368"/>
              <a:gd name="connsiteX758" fmla="*/ 5916046 w 12192000"/>
              <a:gd name="connsiteY758" fmla="*/ 6632911 h 8099368"/>
              <a:gd name="connsiteX759" fmla="*/ 5871056 w 12192000"/>
              <a:gd name="connsiteY759" fmla="*/ 6610350 h 8099368"/>
              <a:gd name="connsiteX760" fmla="*/ 5781078 w 12192000"/>
              <a:gd name="connsiteY760" fmla="*/ 6587789 h 8099368"/>
              <a:gd name="connsiteX761" fmla="*/ 5061256 w 12192000"/>
              <a:gd name="connsiteY761" fmla="*/ 6226814 h 8099368"/>
              <a:gd name="connsiteX762" fmla="*/ 4678849 w 12192000"/>
              <a:gd name="connsiteY762" fmla="*/ 6068888 h 8099368"/>
              <a:gd name="connsiteX763" fmla="*/ 4768827 w 12192000"/>
              <a:gd name="connsiteY763" fmla="*/ 6136570 h 8099368"/>
              <a:gd name="connsiteX764" fmla="*/ 4768827 w 12192000"/>
              <a:gd name="connsiteY764" fmla="*/ 6159131 h 8099368"/>
              <a:gd name="connsiteX765" fmla="*/ 4881300 w 12192000"/>
              <a:gd name="connsiteY765" fmla="*/ 6204253 h 8099368"/>
              <a:gd name="connsiteX766" fmla="*/ 5038761 w 12192000"/>
              <a:gd name="connsiteY766" fmla="*/ 6294497 h 8099368"/>
              <a:gd name="connsiteX767" fmla="*/ 5151233 w 12192000"/>
              <a:gd name="connsiteY767" fmla="*/ 6339619 h 8099368"/>
              <a:gd name="connsiteX768" fmla="*/ 5398672 w 12192000"/>
              <a:gd name="connsiteY768" fmla="*/ 6452423 h 8099368"/>
              <a:gd name="connsiteX769" fmla="*/ 5443662 w 12192000"/>
              <a:gd name="connsiteY769" fmla="*/ 6474984 h 8099368"/>
              <a:gd name="connsiteX770" fmla="*/ 5668606 w 12192000"/>
              <a:gd name="connsiteY770" fmla="*/ 6587789 h 8099368"/>
              <a:gd name="connsiteX771" fmla="*/ 5871056 w 12192000"/>
              <a:gd name="connsiteY771" fmla="*/ 6655471 h 8099368"/>
              <a:gd name="connsiteX772" fmla="*/ 5736089 w 12192000"/>
              <a:gd name="connsiteY772" fmla="*/ 6587789 h 8099368"/>
              <a:gd name="connsiteX773" fmla="*/ 5758584 w 12192000"/>
              <a:gd name="connsiteY773" fmla="*/ 6587789 h 8099368"/>
              <a:gd name="connsiteX774" fmla="*/ 5893551 w 12192000"/>
              <a:gd name="connsiteY774" fmla="*/ 6655471 h 8099368"/>
              <a:gd name="connsiteX775" fmla="*/ 5893551 w 12192000"/>
              <a:gd name="connsiteY775" fmla="*/ 6700593 h 8099368"/>
              <a:gd name="connsiteX776" fmla="*/ 6028517 w 12192000"/>
              <a:gd name="connsiteY776" fmla="*/ 6768276 h 8099368"/>
              <a:gd name="connsiteX777" fmla="*/ 6253462 w 12192000"/>
              <a:gd name="connsiteY777" fmla="*/ 6881081 h 8099368"/>
              <a:gd name="connsiteX778" fmla="*/ 6365934 w 12192000"/>
              <a:gd name="connsiteY778" fmla="*/ 6926202 h 8099368"/>
              <a:gd name="connsiteX779" fmla="*/ 6343440 w 12192000"/>
              <a:gd name="connsiteY779" fmla="*/ 6903642 h 8099368"/>
              <a:gd name="connsiteX780" fmla="*/ 6447477 w 12192000"/>
              <a:gd name="connsiteY780" fmla="*/ 6929023 h 8099368"/>
              <a:gd name="connsiteX781" fmla="*/ 6471976 w 12192000"/>
              <a:gd name="connsiteY781" fmla="*/ 6950228 h 8099368"/>
              <a:gd name="connsiteX782" fmla="*/ 6455912 w 12192000"/>
              <a:gd name="connsiteY782" fmla="*/ 6948763 h 8099368"/>
              <a:gd name="connsiteX783" fmla="*/ 6455912 w 12192000"/>
              <a:gd name="connsiteY783" fmla="*/ 6993885 h 8099368"/>
              <a:gd name="connsiteX784" fmla="*/ 6478407 w 12192000"/>
              <a:gd name="connsiteY784" fmla="*/ 7016446 h 8099368"/>
              <a:gd name="connsiteX785" fmla="*/ 6388429 w 12192000"/>
              <a:gd name="connsiteY785" fmla="*/ 6993885 h 8099368"/>
              <a:gd name="connsiteX786" fmla="*/ 6185979 w 12192000"/>
              <a:gd name="connsiteY786" fmla="*/ 6881081 h 8099368"/>
              <a:gd name="connsiteX787" fmla="*/ 5736089 w 12192000"/>
              <a:gd name="connsiteY787" fmla="*/ 6700593 h 8099368"/>
              <a:gd name="connsiteX788" fmla="*/ 5803573 w 12192000"/>
              <a:gd name="connsiteY788" fmla="*/ 6700593 h 8099368"/>
              <a:gd name="connsiteX789" fmla="*/ 5421167 w 12192000"/>
              <a:gd name="connsiteY789" fmla="*/ 6565228 h 8099368"/>
              <a:gd name="connsiteX790" fmla="*/ 5398672 w 12192000"/>
              <a:gd name="connsiteY790" fmla="*/ 6587789 h 8099368"/>
              <a:gd name="connsiteX791" fmla="*/ 5443662 w 12192000"/>
              <a:gd name="connsiteY791" fmla="*/ 6610350 h 8099368"/>
              <a:gd name="connsiteX792" fmla="*/ 5331189 w 12192000"/>
              <a:gd name="connsiteY792" fmla="*/ 6587789 h 8099368"/>
              <a:gd name="connsiteX793" fmla="*/ 5331189 w 12192000"/>
              <a:gd name="connsiteY793" fmla="*/ 6655471 h 8099368"/>
              <a:gd name="connsiteX794" fmla="*/ 5353683 w 12192000"/>
              <a:gd name="connsiteY794" fmla="*/ 6678032 h 8099368"/>
              <a:gd name="connsiteX795" fmla="*/ 5308694 w 12192000"/>
              <a:gd name="connsiteY795" fmla="*/ 6678032 h 8099368"/>
              <a:gd name="connsiteX796" fmla="*/ 5353683 w 12192000"/>
              <a:gd name="connsiteY796" fmla="*/ 6723154 h 8099368"/>
              <a:gd name="connsiteX797" fmla="*/ 5578628 w 12192000"/>
              <a:gd name="connsiteY797" fmla="*/ 6813398 h 8099368"/>
              <a:gd name="connsiteX798" fmla="*/ 5533639 w 12192000"/>
              <a:gd name="connsiteY798" fmla="*/ 6813398 h 8099368"/>
              <a:gd name="connsiteX799" fmla="*/ 5533639 w 12192000"/>
              <a:gd name="connsiteY799" fmla="*/ 6835959 h 8099368"/>
              <a:gd name="connsiteX800" fmla="*/ 5623617 w 12192000"/>
              <a:gd name="connsiteY800" fmla="*/ 6881081 h 8099368"/>
              <a:gd name="connsiteX801" fmla="*/ 5488650 w 12192000"/>
              <a:gd name="connsiteY801" fmla="*/ 6835959 h 8099368"/>
              <a:gd name="connsiteX802" fmla="*/ 5286200 w 12192000"/>
              <a:gd name="connsiteY802" fmla="*/ 6723154 h 8099368"/>
              <a:gd name="connsiteX803" fmla="*/ 5218717 w 12192000"/>
              <a:gd name="connsiteY803" fmla="*/ 6745715 h 8099368"/>
              <a:gd name="connsiteX804" fmla="*/ 5241211 w 12192000"/>
              <a:gd name="connsiteY804" fmla="*/ 6768276 h 8099368"/>
              <a:gd name="connsiteX805" fmla="*/ 5173728 w 12192000"/>
              <a:gd name="connsiteY805" fmla="*/ 6723154 h 8099368"/>
              <a:gd name="connsiteX806" fmla="*/ 4813816 w 12192000"/>
              <a:gd name="connsiteY806" fmla="*/ 6565228 h 8099368"/>
              <a:gd name="connsiteX807" fmla="*/ 4836311 w 12192000"/>
              <a:gd name="connsiteY807" fmla="*/ 6610350 h 8099368"/>
              <a:gd name="connsiteX808" fmla="*/ 4881300 w 12192000"/>
              <a:gd name="connsiteY808" fmla="*/ 6632911 h 8099368"/>
              <a:gd name="connsiteX809" fmla="*/ 5083750 w 12192000"/>
              <a:gd name="connsiteY809" fmla="*/ 6723154 h 8099368"/>
              <a:gd name="connsiteX810" fmla="*/ 5083750 w 12192000"/>
              <a:gd name="connsiteY810" fmla="*/ 6745715 h 8099368"/>
              <a:gd name="connsiteX811" fmla="*/ 5263705 w 12192000"/>
              <a:gd name="connsiteY811" fmla="*/ 6858520 h 8099368"/>
              <a:gd name="connsiteX812" fmla="*/ 5173728 w 12192000"/>
              <a:gd name="connsiteY812" fmla="*/ 6835959 h 8099368"/>
              <a:gd name="connsiteX813" fmla="*/ 5128739 w 12192000"/>
              <a:gd name="connsiteY813" fmla="*/ 6858520 h 8099368"/>
              <a:gd name="connsiteX814" fmla="*/ 5038761 w 12192000"/>
              <a:gd name="connsiteY814" fmla="*/ 6813398 h 8099368"/>
              <a:gd name="connsiteX815" fmla="*/ 4858805 w 12192000"/>
              <a:gd name="connsiteY815" fmla="*/ 6723154 h 8099368"/>
              <a:gd name="connsiteX816" fmla="*/ 4588872 w 12192000"/>
              <a:gd name="connsiteY816" fmla="*/ 6565228 h 8099368"/>
              <a:gd name="connsiteX817" fmla="*/ 4049004 w 12192000"/>
              <a:gd name="connsiteY817" fmla="*/ 6294497 h 8099368"/>
              <a:gd name="connsiteX818" fmla="*/ 3959027 w 12192000"/>
              <a:gd name="connsiteY818" fmla="*/ 6249375 h 8099368"/>
              <a:gd name="connsiteX819" fmla="*/ 3891543 w 12192000"/>
              <a:gd name="connsiteY819" fmla="*/ 6249375 h 8099368"/>
              <a:gd name="connsiteX820" fmla="*/ 3891543 w 12192000"/>
              <a:gd name="connsiteY820" fmla="*/ 6226814 h 8099368"/>
              <a:gd name="connsiteX821" fmla="*/ 3779071 w 12192000"/>
              <a:gd name="connsiteY821" fmla="*/ 6159131 h 8099368"/>
              <a:gd name="connsiteX822" fmla="*/ 3576621 w 12192000"/>
              <a:gd name="connsiteY822" fmla="*/ 6068888 h 8099368"/>
              <a:gd name="connsiteX823" fmla="*/ 3554126 w 12192000"/>
              <a:gd name="connsiteY823" fmla="*/ 6091448 h 8099368"/>
              <a:gd name="connsiteX824" fmla="*/ 3464148 w 12192000"/>
              <a:gd name="connsiteY824" fmla="*/ 6046327 h 8099368"/>
              <a:gd name="connsiteX825" fmla="*/ 3374170 w 12192000"/>
              <a:gd name="connsiteY825" fmla="*/ 6023766 h 8099368"/>
              <a:gd name="connsiteX826" fmla="*/ 3284193 w 12192000"/>
              <a:gd name="connsiteY826" fmla="*/ 5978644 h 8099368"/>
              <a:gd name="connsiteX827" fmla="*/ 3284193 w 12192000"/>
              <a:gd name="connsiteY827" fmla="*/ 5978644 h 8099368"/>
              <a:gd name="connsiteX828" fmla="*/ 3284192 w 12192000"/>
              <a:gd name="connsiteY828" fmla="*/ 5978644 h 8099368"/>
              <a:gd name="connsiteX829" fmla="*/ 3261699 w 12192000"/>
              <a:gd name="connsiteY829" fmla="*/ 5967364 h 8099368"/>
              <a:gd name="connsiteX830" fmla="*/ 3261698 w 12192000"/>
              <a:gd name="connsiteY830" fmla="*/ 5967363 h 8099368"/>
              <a:gd name="connsiteX831" fmla="*/ 3239203 w 12192000"/>
              <a:gd name="connsiteY831" fmla="*/ 5956083 h 8099368"/>
              <a:gd name="connsiteX832" fmla="*/ 3261699 w 12192000"/>
              <a:gd name="connsiteY832" fmla="*/ 5967364 h 8099368"/>
              <a:gd name="connsiteX833" fmla="*/ 3270837 w 12192000"/>
              <a:gd name="connsiteY833" fmla="*/ 5975119 h 8099368"/>
              <a:gd name="connsiteX834" fmla="*/ 3284192 w 12192000"/>
              <a:gd name="connsiteY834" fmla="*/ 5978644 h 8099368"/>
              <a:gd name="connsiteX835" fmla="*/ 3284193 w 12192000"/>
              <a:gd name="connsiteY835" fmla="*/ 5978644 h 8099368"/>
              <a:gd name="connsiteX836" fmla="*/ 3288059 w 12192000"/>
              <a:gd name="connsiteY836" fmla="*/ 5992039 h 8099368"/>
              <a:gd name="connsiteX837" fmla="*/ 3329181 w 12192000"/>
              <a:gd name="connsiteY837" fmla="*/ 6023766 h 8099368"/>
              <a:gd name="connsiteX838" fmla="*/ 3419159 w 12192000"/>
              <a:gd name="connsiteY838" fmla="*/ 6068888 h 8099368"/>
              <a:gd name="connsiteX839" fmla="*/ 3644104 w 12192000"/>
              <a:gd name="connsiteY839" fmla="*/ 6204253 h 8099368"/>
              <a:gd name="connsiteX840" fmla="*/ 3869049 w 12192000"/>
              <a:gd name="connsiteY840" fmla="*/ 6339619 h 8099368"/>
              <a:gd name="connsiteX841" fmla="*/ 4251454 w 12192000"/>
              <a:gd name="connsiteY841" fmla="*/ 6542667 h 8099368"/>
              <a:gd name="connsiteX842" fmla="*/ 4341432 w 12192000"/>
              <a:gd name="connsiteY842" fmla="*/ 6587789 h 8099368"/>
              <a:gd name="connsiteX843" fmla="*/ 4386421 w 12192000"/>
              <a:gd name="connsiteY843" fmla="*/ 6610350 h 8099368"/>
              <a:gd name="connsiteX844" fmla="*/ 4521389 w 12192000"/>
              <a:gd name="connsiteY844" fmla="*/ 6632911 h 8099368"/>
              <a:gd name="connsiteX845" fmla="*/ 4521389 w 12192000"/>
              <a:gd name="connsiteY845" fmla="*/ 6587789 h 8099368"/>
              <a:gd name="connsiteX846" fmla="*/ 4386421 w 12192000"/>
              <a:gd name="connsiteY846" fmla="*/ 6520106 h 8099368"/>
              <a:gd name="connsiteX847" fmla="*/ 4521389 w 12192000"/>
              <a:gd name="connsiteY847" fmla="*/ 6565228 h 8099368"/>
              <a:gd name="connsiteX848" fmla="*/ 4678849 w 12192000"/>
              <a:gd name="connsiteY848" fmla="*/ 6632911 h 8099368"/>
              <a:gd name="connsiteX849" fmla="*/ 4723838 w 12192000"/>
              <a:gd name="connsiteY849" fmla="*/ 6678032 h 8099368"/>
              <a:gd name="connsiteX850" fmla="*/ 4611366 w 12192000"/>
              <a:gd name="connsiteY850" fmla="*/ 6655471 h 8099368"/>
              <a:gd name="connsiteX851" fmla="*/ 4588872 w 12192000"/>
              <a:gd name="connsiteY851" fmla="*/ 6655471 h 8099368"/>
              <a:gd name="connsiteX852" fmla="*/ 4566377 w 12192000"/>
              <a:gd name="connsiteY852" fmla="*/ 6655471 h 8099368"/>
              <a:gd name="connsiteX853" fmla="*/ 4678849 w 12192000"/>
              <a:gd name="connsiteY853" fmla="*/ 6723154 h 8099368"/>
              <a:gd name="connsiteX854" fmla="*/ 4543883 w 12192000"/>
              <a:gd name="connsiteY854" fmla="*/ 6678032 h 8099368"/>
              <a:gd name="connsiteX855" fmla="*/ 4858805 w 12192000"/>
              <a:gd name="connsiteY855" fmla="*/ 6858520 h 8099368"/>
              <a:gd name="connsiteX856" fmla="*/ 4903794 w 12192000"/>
              <a:gd name="connsiteY856" fmla="*/ 6881081 h 8099368"/>
              <a:gd name="connsiteX857" fmla="*/ 4948783 w 12192000"/>
              <a:gd name="connsiteY857" fmla="*/ 6903642 h 8099368"/>
              <a:gd name="connsiteX858" fmla="*/ 5106244 w 12192000"/>
              <a:gd name="connsiteY858" fmla="*/ 6948763 h 8099368"/>
              <a:gd name="connsiteX859" fmla="*/ 5128739 w 12192000"/>
              <a:gd name="connsiteY859" fmla="*/ 6971324 h 8099368"/>
              <a:gd name="connsiteX860" fmla="*/ 5106244 w 12192000"/>
              <a:gd name="connsiteY860" fmla="*/ 6993885 h 8099368"/>
              <a:gd name="connsiteX861" fmla="*/ 5308694 w 12192000"/>
              <a:gd name="connsiteY861" fmla="*/ 7129251 h 8099368"/>
              <a:gd name="connsiteX862" fmla="*/ 5061256 w 12192000"/>
              <a:gd name="connsiteY862" fmla="*/ 7016446 h 8099368"/>
              <a:gd name="connsiteX863" fmla="*/ 4903794 w 12192000"/>
              <a:gd name="connsiteY863" fmla="*/ 6948763 h 8099368"/>
              <a:gd name="connsiteX864" fmla="*/ 4656355 w 12192000"/>
              <a:gd name="connsiteY864" fmla="*/ 6835959 h 8099368"/>
              <a:gd name="connsiteX865" fmla="*/ 4633860 w 12192000"/>
              <a:gd name="connsiteY865" fmla="*/ 6813398 h 8099368"/>
              <a:gd name="connsiteX866" fmla="*/ 4521389 w 12192000"/>
              <a:gd name="connsiteY866" fmla="*/ 6790837 h 8099368"/>
              <a:gd name="connsiteX867" fmla="*/ 4408916 w 12192000"/>
              <a:gd name="connsiteY867" fmla="*/ 6723154 h 8099368"/>
              <a:gd name="connsiteX868" fmla="*/ 4273949 w 12192000"/>
              <a:gd name="connsiteY868" fmla="*/ 6655471 h 8099368"/>
              <a:gd name="connsiteX869" fmla="*/ 4116488 w 12192000"/>
              <a:gd name="connsiteY869" fmla="*/ 6587789 h 8099368"/>
              <a:gd name="connsiteX870" fmla="*/ 4093993 w 12192000"/>
              <a:gd name="connsiteY870" fmla="*/ 6610350 h 8099368"/>
              <a:gd name="connsiteX871" fmla="*/ 4071499 w 12192000"/>
              <a:gd name="connsiteY871" fmla="*/ 6610350 h 8099368"/>
              <a:gd name="connsiteX872" fmla="*/ 4161476 w 12192000"/>
              <a:gd name="connsiteY872" fmla="*/ 6678032 h 8099368"/>
              <a:gd name="connsiteX873" fmla="*/ 4183971 w 12192000"/>
              <a:gd name="connsiteY873" fmla="*/ 6723154 h 8099368"/>
              <a:gd name="connsiteX874" fmla="*/ 4296443 w 12192000"/>
              <a:gd name="connsiteY874" fmla="*/ 6745715 h 8099368"/>
              <a:gd name="connsiteX875" fmla="*/ 4498894 w 12192000"/>
              <a:gd name="connsiteY875" fmla="*/ 6835959 h 8099368"/>
              <a:gd name="connsiteX876" fmla="*/ 4588872 w 12192000"/>
              <a:gd name="connsiteY876" fmla="*/ 6903642 h 8099368"/>
              <a:gd name="connsiteX877" fmla="*/ 4746333 w 12192000"/>
              <a:gd name="connsiteY877" fmla="*/ 6993885 h 8099368"/>
              <a:gd name="connsiteX878" fmla="*/ 4858805 w 12192000"/>
              <a:gd name="connsiteY878" fmla="*/ 7061568 h 8099368"/>
              <a:gd name="connsiteX879" fmla="*/ 5151233 w 12192000"/>
              <a:gd name="connsiteY879" fmla="*/ 7219494 h 8099368"/>
              <a:gd name="connsiteX880" fmla="*/ 5128739 w 12192000"/>
              <a:gd name="connsiteY880" fmla="*/ 7219494 h 8099368"/>
              <a:gd name="connsiteX881" fmla="*/ 5038761 w 12192000"/>
              <a:gd name="connsiteY881" fmla="*/ 7174373 h 8099368"/>
              <a:gd name="connsiteX882" fmla="*/ 4903794 w 12192000"/>
              <a:gd name="connsiteY882" fmla="*/ 7129251 h 8099368"/>
              <a:gd name="connsiteX883" fmla="*/ 4588872 w 12192000"/>
              <a:gd name="connsiteY883" fmla="*/ 6971324 h 8099368"/>
              <a:gd name="connsiteX884" fmla="*/ 4543883 w 12192000"/>
              <a:gd name="connsiteY884" fmla="*/ 6948763 h 8099368"/>
              <a:gd name="connsiteX885" fmla="*/ 4273949 w 12192000"/>
              <a:gd name="connsiteY885" fmla="*/ 6790837 h 8099368"/>
              <a:gd name="connsiteX886" fmla="*/ 4004015 w 12192000"/>
              <a:gd name="connsiteY886" fmla="*/ 6655471 h 8099368"/>
              <a:gd name="connsiteX887" fmla="*/ 3801565 w 12192000"/>
              <a:gd name="connsiteY887" fmla="*/ 6542667 h 8099368"/>
              <a:gd name="connsiteX888" fmla="*/ 3779071 w 12192000"/>
              <a:gd name="connsiteY888" fmla="*/ 6520106 h 8099368"/>
              <a:gd name="connsiteX889" fmla="*/ 3599115 w 12192000"/>
              <a:gd name="connsiteY889" fmla="*/ 6452423 h 8099368"/>
              <a:gd name="connsiteX890" fmla="*/ 2991764 w 12192000"/>
              <a:gd name="connsiteY890" fmla="*/ 6159131 h 8099368"/>
              <a:gd name="connsiteX891" fmla="*/ 3126731 w 12192000"/>
              <a:gd name="connsiteY891" fmla="*/ 6249375 h 8099368"/>
              <a:gd name="connsiteX892" fmla="*/ 2811809 w 12192000"/>
              <a:gd name="connsiteY892" fmla="*/ 6114009 h 8099368"/>
              <a:gd name="connsiteX893" fmla="*/ 2721831 w 12192000"/>
              <a:gd name="connsiteY893" fmla="*/ 6068888 h 8099368"/>
              <a:gd name="connsiteX894" fmla="*/ 2609359 w 12192000"/>
              <a:gd name="connsiteY894" fmla="*/ 6046327 h 8099368"/>
              <a:gd name="connsiteX895" fmla="*/ 2519381 w 12192000"/>
              <a:gd name="connsiteY895" fmla="*/ 5978644 h 8099368"/>
              <a:gd name="connsiteX896" fmla="*/ 1664591 w 12192000"/>
              <a:gd name="connsiteY896" fmla="*/ 5549986 h 8099368"/>
              <a:gd name="connsiteX897" fmla="*/ 1597107 w 12192000"/>
              <a:gd name="connsiteY897" fmla="*/ 5549986 h 8099368"/>
              <a:gd name="connsiteX898" fmla="*/ 1552119 w 12192000"/>
              <a:gd name="connsiteY898" fmla="*/ 5527425 h 8099368"/>
              <a:gd name="connsiteX899" fmla="*/ 1349668 w 12192000"/>
              <a:gd name="connsiteY899" fmla="*/ 5437182 h 8099368"/>
              <a:gd name="connsiteX900" fmla="*/ 1282185 w 12192000"/>
              <a:gd name="connsiteY900" fmla="*/ 5414621 h 8099368"/>
              <a:gd name="connsiteX901" fmla="*/ 742318 w 12192000"/>
              <a:gd name="connsiteY901" fmla="*/ 5166451 h 8099368"/>
              <a:gd name="connsiteX902" fmla="*/ 629845 w 12192000"/>
              <a:gd name="connsiteY902" fmla="*/ 5166451 h 8099368"/>
              <a:gd name="connsiteX903" fmla="*/ 787307 w 12192000"/>
              <a:gd name="connsiteY903" fmla="*/ 5256694 h 8099368"/>
              <a:gd name="connsiteX904" fmla="*/ 922273 w 12192000"/>
              <a:gd name="connsiteY904" fmla="*/ 5301816 h 8099368"/>
              <a:gd name="connsiteX905" fmla="*/ 922273 w 12192000"/>
              <a:gd name="connsiteY905" fmla="*/ 5324377 h 8099368"/>
              <a:gd name="connsiteX906" fmla="*/ 1034746 w 12192000"/>
              <a:gd name="connsiteY906" fmla="*/ 5346938 h 8099368"/>
              <a:gd name="connsiteX907" fmla="*/ 1124724 w 12192000"/>
              <a:gd name="connsiteY907" fmla="*/ 5392060 h 8099368"/>
              <a:gd name="connsiteX908" fmla="*/ 1147218 w 12192000"/>
              <a:gd name="connsiteY908" fmla="*/ 5414621 h 8099368"/>
              <a:gd name="connsiteX909" fmla="*/ 1237196 w 12192000"/>
              <a:gd name="connsiteY909" fmla="*/ 5459743 h 8099368"/>
              <a:gd name="connsiteX910" fmla="*/ 1192207 w 12192000"/>
              <a:gd name="connsiteY910" fmla="*/ 5459743 h 8099368"/>
              <a:gd name="connsiteX911" fmla="*/ 1079735 w 12192000"/>
              <a:gd name="connsiteY911" fmla="*/ 5414621 h 8099368"/>
              <a:gd name="connsiteX912" fmla="*/ 1169713 w 12192000"/>
              <a:gd name="connsiteY912" fmla="*/ 5459743 h 8099368"/>
              <a:gd name="connsiteX913" fmla="*/ 1304679 w 12192000"/>
              <a:gd name="connsiteY913" fmla="*/ 5527425 h 8099368"/>
              <a:gd name="connsiteX914" fmla="*/ 1475497 w 12192000"/>
              <a:gd name="connsiteY914" fmla="*/ 5609914 h 8099368"/>
              <a:gd name="connsiteX915" fmla="*/ 1529620 w 12192000"/>
              <a:gd name="connsiteY915" fmla="*/ 5640228 h 8099368"/>
              <a:gd name="connsiteX916" fmla="*/ 1439646 w 12192000"/>
              <a:gd name="connsiteY916" fmla="*/ 5595108 h 8099368"/>
              <a:gd name="connsiteX917" fmla="*/ 1417152 w 12192000"/>
              <a:gd name="connsiteY917" fmla="*/ 5617669 h 8099368"/>
              <a:gd name="connsiteX918" fmla="*/ 1507129 w 12192000"/>
              <a:gd name="connsiteY918" fmla="*/ 5662791 h 8099368"/>
              <a:gd name="connsiteX919" fmla="*/ 1574613 w 12192000"/>
              <a:gd name="connsiteY919" fmla="*/ 5707913 h 8099368"/>
              <a:gd name="connsiteX920" fmla="*/ 1642096 w 12192000"/>
              <a:gd name="connsiteY920" fmla="*/ 5730474 h 8099368"/>
              <a:gd name="connsiteX921" fmla="*/ 1597107 w 12192000"/>
              <a:gd name="connsiteY921" fmla="*/ 5730474 h 8099368"/>
              <a:gd name="connsiteX922" fmla="*/ 1619602 w 12192000"/>
              <a:gd name="connsiteY922" fmla="*/ 5753035 h 8099368"/>
              <a:gd name="connsiteX923" fmla="*/ 1687085 w 12192000"/>
              <a:gd name="connsiteY923" fmla="*/ 5798156 h 8099368"/>
              <a:gd name="connsiteX924" fmla="*/ 1732074 w 12192000"/>
              <a:gd name="connsiteY924" fmla="*/ 5820717 h 8099368"/>
              <a:gd name="connsiteX925" fmla="*/ 1822052 w 12192000"/>
              <a:gd name="connsiteY925" fmla="*/ 5888400 h 8099368"/>
              <a:gd name="connsiteX926" fmla="*/ 1709580 w 12192000"/>
              <a:gd name="connsiteY926" fmla="*/ 5820717 h 8099368"/>
              <a:gd name="connsiteX927" fmla="*/ 1574613 w 12192000"/>
              <a:gd name="connsiteY927" fmla="*/ 5775596 h 8099368"/>
              <a:gd name="connsiteX928" fmla="*/ 629845 w 12192000"/>
              <a:gd name="connsiteY928" fmla="*/ 5324377 h 8099368"/>
              <a:gd name="connsiteX929" fmla="*/ 292428 w 12192000"/>
              <a:gd name="connsiteY929" fmla="*/ 5166451 h 8099368"/>
              <a:gd name="connsiteX930" fmla="*/ 0 w 12192000"/>
              <a:gd name="connsiteY930" fmla="*/ 5166451 h 8099368"/>
              <a:gd name="connsiteX931" fmla="*/ 0 w 12192000"/>
              <a:gd name="connsiteY931" fmla="*/ 5164336 h 8099368"/>
              <a:gd name="connsiteX932" fmla="*/ 0 w 12192000"/>
              <a:gd name="connsiteY932" fmla="*/ 5149530 h 8099368"/>
              <a:gd name="connsiteX933" fmla="*/ 0 w 12192000"/>
              <a:gd name="connsiteY933" fmla="*/ 5133403 h 8099368"/>
              <a:gd name="connsiteX934" fmla="*/ 0 w 12192000"/>
              <a:gd name="connsiteY934" fmla="*/ 5109343 h 8099368"/>
              <a:gd name="connsiteX935" fmla="*/ 0 w 12192000"/>
              <a:gd name="connsiteY935" fmla="*/ 5075766 h 8099368"/>
              <a:gd name="connsiteX936" fmla="*/ 0 w 12192000"/>
              <a:gd name="connsiteY936" fmla="*/ 5031085 h 8099368"/>
              <a:gd name="connsiteX937" fmla="*/ 0 w 12192000"/>
              <a:gd name="connsiteY937" fmla="*/ 5030028 h 8099368"/>
              <a:gd name="connsiteX938" fmla="*/ 0 w 12192000"/>
              <a:gd name="connsiteY938" fmla="*/ 5022625 h 8099368"/>
              <a:gd name="connsiteX939" fmla="*/ 0 w 12192000"/>
              <a:gd name="connsiteY939" fmla="*/ 5002532 h 8099368"/>
              <a:gd name="connsiteX940" fmla="*/ 0 w 12192000"/>
              <a:gd name="connsiteY940" fmla="*/ 4963402 h 8099368"/>
              <a:gd name="connsiteX941" fmla="*/ 67484 w 12192000"/>
              <a:gd name="connsiteY941" fmla="*/ 4985963 h 8099368"/>
              <a:gd name="connsiteX942" fmla="*/ 0 w 12192000"/>
              <a:gd name="connsiteY942" fmla="*/ 4963402 h 8099368"/>
              <a:gd name="connsiteX943" fmla="*/ 0 w 12192000"/>
              <a:gd name="connsiteY943" fmla="*/ 4961331 h 8099368"/>
              <a:gd name="connsiteX944" fmla="*/ 0 w 12192000"/>
              <a:gd name="connsiteY944" fmla="*/ 4946834 h 8099368"/>
              <a:gd name="connsiteX945" fmla="*/ 0 w 12192000"/>
              <a:gd name="connsiteY945" fmla="*/ 4931043 h 8099368"/>
              <a:gd name="connsiteX946" fmla="*/ 0 w 12192000"/>
              <a:gd name="connsiteY946" fmla="*/ 4907485 h 8099368"/>
              <a:gd name="connsiteX947" fmla="*/ 0 w 12192000"/>
              <a:gd name="connsiteY947" fmla="*/ 4874607 h 8099368"/>
              <a:gd name="connsiteX948" fmla="*/ 0 w 12192000"/>
              <a:gd name="connsiteY948" fmla="*/ 4830857 h 8099368"/>
              <a:gd name="connsiteX949" fmla="*/ 0 w 12192000"/>
              <a:gd name="connsiteY949" fmla="*/ 4774680 h 8099368"/>
              <a:gd name="connsiteX950" fmla="*/ 0 w 12192000"/>
              <a:gd name="connsiteY950" fmla="*/ 4704524 h 8099368"/>
              <a:gd name="connsiteX951" fmla="*/ 0 w 12192000"/>
              <a:gd name="connsiteY951" fmla="*/ 4618836 h 8099368"/>
              <a:gd name="connsiteX952" fmla="*/ 0 w 12192000"/>
              <a:gd name="connsiteY952" fmla="*/ 4516062 h 8099368"/>
              <a:gd name="connsiteX953" fmla="*/ 0 w 12192000"/>
              <a:gd name="connsiteY953" fmla="*/ 4394648 h 8099368"/>
              <a:gd name="connsiteX954" fmla="*/ 0 w 12192000"/>
              <a:gd name="connsiteY954" fmla="*/ 4253042 h 8099368"/>
              <a:gd name="connsiteX955" fmla="*/ 0 w 12192000"/>
              <a:gd name="connsiteY955" fmla="*/ 4089690 h 8099368"/>
              <a:gd name="connsiteX956" fmla="*/ 0 w 12192000"/>
              <a:gd name="connsiteY956" fmla="*/ 3903039 h 8099368"/>
              <a:gd name="connsiteX957" fmla="*/ 0 w 12192000"/>
              <a:gd name="connsiteY957" fmla="*/ 3898104 h 8099368"/>
              <a:gd name="connsiteX958" fmla="*/ 0 w 12192000"/>
              <a:gd name="connsiteY958" fmla="*/ 3886383 h 8099368"/>
              <a:gd name="connsiteX959" fmla="*/ 0 w 12192000"/>
              <a:gd name="connsiteY959" fmla="*/ 3863558 h 8099368"/>
              <a:gd name="connsiteX960" fmla="*/ 0 w 12192000"/>
              <a:gd name="connsiteY960" fmla="*/ 3825927 h 8099368"/>
              <a:gd name="connsiteX961" fmla="*/ 0 w 12192000"/>
              <a:gd name="connsiteY961" fmla="*/ 3769789 h 8099368"/>
              <a:gd name="connsiteX962" fmla="*/ 0 w 12192000"/>
              <a:gd name="connsiteY962" fmla="*/ 3691443 h 8099368"/>
              <a:gd name="connsiteX963" fmla="*/ 0 w 12192000"/>
              <a:gd name="connsiteY963" fmla="*/ 3587187 h 8099368"/>
              <a:gd name="connsiteX964" fmla="*/ 0 w 12192000"/>
              <a:gd name="connsiteY964" fmla="*/ 3584366 h 8099368"/>
              <a:gd name="connsiteX965" fmla="*/ 0 w 12192000"/>
              <a:gd name="connsiteY965" fmla="*/ 3577669 h 8099368"/>
              <a:gd name="connsiteX966" fmla="*/ 0 w 12192000"/>
              <a:gd name="connsiteY966" fmla="*/ 3564625 h 8099368"/>
              <a:gd name="connsiteX967" fmla="*/ 0 w 12192000"/>
              <a:gd name="connsiteY967" fmla="*/ 3563259 h 8099368"/>
              <a:gd name="connsiteX968" fmla="*/ 0 w 12192000"/>
              <a:gd name="connsiteY968" fmla="*/ 3553697 h 8099368"/>
              <a:gd name="connsiteX969" fmla="*/ 0 w 12192000"/>
              <a:gd name="connsiteY969" fmla="*/ 3527744 h 8099368"/>
              <a:gd name="connsiteX970" fmla="*/ 0 w 12192000"/>
              <a:gd name="connsiteY970" fmla="*/ 3506058 h 8099368"/>
              <a:gd name="connsiteX971" fmla="*/ 0 w 12192000"/>
              <a:gd name="connsiteY971" fmla="*/ 3477202 h 8099368"/>
              <a:gd name="connsiteX972" fmla="*/ 0 w 12192000"/>
              <a:gd name="connsiteY972" fmla="*/ 3440149 h 8099368"/>
              <a:gd name="connsiteX973" fmla="*/ 0 w 12192000"/>
              <a:gd name="connsiteY973" fmla="*/ 3393876 h 8099368"/>
              <a:gd name="connsiteX974" fmla="*/ 0 w 12192000"/>
              <a:gd name="connsiteY974" fmla="*/ 3337358 h 8099368"/>
              <a:gd name="connsiteX975" fmla="*/ 0 w 12192000"/>
              <a:gd name="connsiteY975" fmla="*/ 3269571 h 8099368"/>
              <a:gd name="connsiteX976" fmla="*/ 0 w 12192000"/>
              <a:gd name="connsiteY976" fmla="*/ 3189490 h 8099368"/>
              <a:gd name="connsiteX977" fmla="*/ 0 w 12192000"/>
              <a:gd name="connsiteY977" fmla="*/ 3096090 h 8099368"/>
              <a:gd name="connsiteX978" fmla="*/ 0 w 12192000"/>
              <a:gd name="connsiteY978" fmla="*/ 2988347 h 8099368"/>
              <a:gd name="connsiteX979" fmla="*/ 0 w 12192000"/>
              <a:gd name="connsiteY979" fmla="*/ 2865237 h 8099368"/>
              <a:gd name="connsiteX980" fmla="*/ 0 w 12192000"/>
              <a:gd name="connsiteY980" fmla="*/ 2862417 h 8099368"/>
              <a:gd name="connsiteX981" fmla="*/ 0 w 12192000"/>
              <a:gd name="connsiteY981" fmla="*/ 2855719 h 8099368"/>
              <a:gd name="connsiteX982" fmla="*/ 0 w 12192000"/>
              <a:gd name="connsiteY982" fmla="*/ 2842676 h 8099368"/>
              <a:gd name="connsiteX983" fmla="*/ 0 w 12192000"/>
              <a:gd name="connsiteY983" fmla="*/ 2841883 h 8099368"/>
              <a:gd name="connsiteX984" fmla="*/ 0 w 12192000"/>
              <a:gd name="connsiteY984" fmla="*/ 2836331 h 8099368"/>
              <a:gd name="connsiteX985" fmla="*/ 0 w 12192000"/>
              <a:gd name="connsiteY985" fmla="*/ 2821261 h 8099368"/>
              <a:gd name="connsiteX986" fmla="*/ 0 w 12192000"/>
              <a:gd name="connsiteY986" fmla="*/ 2791914 h 8099368"/>
              <a:gd name="connsiteX987" fmla="*/ 0 w 12192000"/>
              <a:gd name="connsiteY987" fmla="*/ 2743531 h 8099368"/>
              <a:gd name="connsiteX988" fmla="*/ 0 w 12192000"/>
              <a:gd name="connsiteY988" fmla="*/ 2671354 h 8099368"/>
              <a:gd name="connsiteX989" fmla="*/ 0 w 12192000"/>
              <a:gd name="connsiteY989" fmla="*/ 2624855 h 8099368"/>
              <a:gd name="connsiteX990" fmla="*/ 0 w 12192000"/>
              <a:gd name="connsiteY990" fmla="*/ 2570623 h 8099368"/>
              <a:gd name="connsiteX991" fmla="*/ 0 w 12192000"/>
              <a:gd name="connsiteY991" fmla="*/ 2508063 h 8099368"/>
              <a:gd name="connsiteX992" fmla="*/ 0 w 12192000"/>
              <a:gd name="connsiteY992" fmla="*/ 2459141 h 8099368"/>
              <a:gd name="connsiteX993" fmla="*/ 44989 w 12192000"/>
              <a:gd name="connsiteY993" fmla="*/ 2459141 h 8099368"/>
              <a:gd name="connsiteX994" fmla="*/ 22495 w 12192000"/>
              <a:gd name="connsiteY994" fmla="*/ 2414019 h 8099368"/>
              <a:gd name="connsiteX995" fmla="*/ 0 w 12192000"/>
              <a:gd name="connsiteY995" fmla="*/ 2414019 h 8099368"/>
              <a:gd name="connsiteX996" fmla="*/ 0 w 12192000"/>
              <a:gd name="connsiteY996" fmla="*/ 2413181 h 8099368"/>
              <a:gd name="connsiteX997" fmla="*/ 0 w 12192000"/>
              <a:gd name="connsiteY997" fmla="*/ 2407321 h 8099368"/>
              <a:gd name="connsiteX998" fmla="*/ 0 w 12192000"/>
              <a:gd name="connsiteY998" fmla="*/ 2391414 h 8099368"/>
              <a:gd name="connsiteX999" fmla="*/ 0 w 12192000"/>
              <a:gd name="connsiteY999" fmla="*/ 2360436 h 8099368"/>
              <a:gd name="connsiteX1000" fmla="*/ 0 w 12192000"/>
              <a:gd name="connsiteY1000" fmla="*/ 2309366 h 8099368"/>
              <a:gd name="connsiteX1001" fmla="*/ 0 w 12192000"/>
              <a:gd name="connsiteY1001" fmla="*/ 2274726 h 8099368"/>
              <a:gd name="connsiteX1002" fmla="*/ 0 w 12192000"/>
              <a:gd name="connsiteY1002" fmla="*/ 2233179 h 8099368"/>
              <a:gd name="connsiteX1003" fmla="*/ 0 w 12192000"/>
              <a:gd name="connsiteY1003" fmla="*/ 2184097 h 8099368"/>
              <a:gd name="connsiteX1004" fmla="*/ 0 w 12192000"/>
              <a:gd name="connsiteY1004" fmla="*/ 2126852 h 8099368"/>
              <a:gd name="connsiteX1005" fmla="*/ 0 w 12192000"/>
              <a:gd name="connsiteY1005" fmla="*/ 2060816 h 8099368"/>
              <a:gd name="connsiteX1006" fmla="*/ 0 w 12192000"/>
              <a:gd name="connsiteY1006" fmla="*/ 1985361 h 8099368"/>
              <a:gd name="connsiteX1007" fmla="*/ 134967 w 12192000"/>
              <a:gd name="connsiteY1007" fmla="*/ 1985361 h 8099368"/>
              <a:gd name="connsiteX1008" fmla="*/ 89978 w 12192000"/>
              <a:gd name="connsiteY1008" fmla="*/ 1962800 h 8099368"/>
              <a:gd name="connsiteX1009" fmla="*/ 22495 w 12192000"/>
              <a:gd name="connsiteY1009" fmla="*/ 1917678 h 8099368"/>
              <a:gd name="connsiteX1010" fmla="*/ 0 w 12192000"/>
              <a:gd name="connsiteY1010" fmla="*/ 1895117 h 8099368"/>
              <a:gd name="connsiteX1011" fmla="*/ 0 w 12192000"/>
              <a:gd name="connsiteY1011" fmla="*/ 1892782 h 8099368"/>
              <a:gd name="connsiteX1012" fmla="*/ 0 w 12192000"/>
              <a:gd name="connsiteY1012" fmla="*/ 1876434 h 8099368"/>
              <a:gd name="connsiteX1013" fmla="*/ 0 w 12192000"/>
              <a:gd name="connsiteY1013" fmla="*/ 1858627 h 8099368"/>
              <a:gd name="connsiteX1014" fmla="*/ 0 w 12192000"/>
              <a:gd name="connsiteY1014" fmla="*/ 1832061 h 8099368"/>
              <a:gd name="connsiteX1015" fmla="*/ 0 w 12192000"/>
              <a:gd name="connsiteY1015" fmla="*/ 1794987 h 8099368"/>
              <a:gd name="connsiteX1016" fmla="*/ 0 w 12192000"/>
              <a:gd name="connsiteY1016" fmla="*/ 1745651 h 8099368"/>
              <a:gd name="connsiteX1017" fmla="*/ 0 w 12192000"/>
              <a:gd name="connsiteY1017" fmla="*/ 1682303 h 8099368"/>
              <a:gd name="connsiteX1018" fmla="*/ 0 w 12192000"/>
              <a:gd name="connsiteY1018" fmla="*/ 1603192 h 8099368"/>
              <a:gd name="connsiteX1019" fmla="*/ 0 w 12192000"/>
              <a:gd name="connsiteY1019" fmla="*/ 1506564 h 8099368"/>
              <a:gd name="connsiteX1020" fmla="*/ 0 w 12192000"/>
              <a:gd name="connsiteY1020" fmla="*/ 1390669 h 8099368"/>
              <a:gd name="connsiteX1021" fmla="*/ 0 w 12192000"/>
              <a:gd name="connsiteY1021" fmla="*/ 1253756 h 8099368"/>
              <a:gd name="connsiteX1022" fmla="*/ 0 w 12192000"/>
              <a:gd name="connsiteY1022" fmla="*/ 1094073 h 8099368"/>
              <a:gd name="connsiteX1023" fmla="*/ 0 w 12192000"/>
              <a:gd name="connsiteY1023" fmla="*/ 909867 h 8099368"/>
              <a:gd name="connsiteX1024" fmla="*/ 0 w 12192000"/>
              <a:gd name="connsiteY1024" fmla="*/ 699389 h 8099368"/>
              <a:gd name="connsiteX1025" fmla="*/ 382406 w 12192000"/>
              <a:gd name="connsiteY1025" fmla="*/ 902437 h 8099368"/>
              <a:gd name="connsiteX1026" fmla="*/ 944768 w 12192000"/>
              <a:gd name="connsiteY1026" fmla="*/ 1218290 h 8099368"/>
              <a:gd name="connsiteX1027" fmla="*/ 989757 w 12192000"/>
              <a:gd name="connsiteY1027" fmla="*/ 1240851 h 8099368"/>
              <a:gd name="connsiteX1028" fmla="*/ 494878 w 12192000"/>
              <a:gd name="connsiteY1028" fmla="*/ 857315 h 8099368"/>
              <a:gd name="connsiteX1029" fmla="*/ 472384 w 12192000"/>
              <a:gd name="connsiteY1029" fmla="*/ 834754 h 8099368"/>
              <a:gd name="connsiteX1030" fmla="*/ 472384 w 12192000"/>
              <a:gd name="connsiteY1030" fmla="*/ 789632 h 8099368"/>
              <a:gd name="connsiteX1031" fmla="*/ 539867 w 12192000"/>
              <a:gd name="connsiteY1031" fmla="*/ 857315 h 8099368"/>
              <a:gd name="connsiteX1032" fmla="*/ 854790 w 12192000"/>
              <a:gd name="connsiteY1032" fmla="*/ 970120 h 8099368"/>
              <a:gd name="connsiteX1033" fmla="*/ 562362 w 12192000"/>
              <a:gd name="connsiteY1033" fmla="*/ 812193 h 8099368"/>
              <a:gd name="connsiteX1034" fmla="*/ 404901 w 12192000"/>
              <a:gd name="connsiteY1034" fmla="*/ 699389 h 8099368"/>
              <a:gd name="connsiteX1035" fmla="*/ 652340 w 12192000"/>
              <a:gd name="connsiteY1035" fmla="*/ 834754 h 8099368"/>
              <a:gd name="connsiteX1036" fmla="*/ 719823 w 12192000"/>
              <a:gd name="connsiteY1036" fmla="*/ 857315 h 8099368"/>
              <a:gd name="connsiteX1037" fmla="*/ 562362 w 12192000"/>
              <a:gd name="connsiteY1037" fmla="*/ 721950 h 8099368"/>
              <a:gd name="connsiteX1038" fmla="*/ 427395 w 12192000"/>
              <a:gd name="connsiteY1038" fmla="*/ 654267 h 8099368"/>
              <a:gd name="connsiteX1039" fmla="*/ 742318 w 12192000"/>
              <a:gd name="connsiteY1039" fmla="*/ 789632 h 8099368"/>
              <a:gd name="connsiteX1040" fmla="*/ 877284 w 12192000"/>
              <a:gd name="connsiteY1040" fmla="*/ 812193 h 8099368"/>
              <a:gd name="connsiteX1041" fmla="*/ 899779 w 12192000"/>
              <a:gd name="connsiteY1041" fmla="*/ 789632 h 8099368"/>
              <a:gd name="connsiteX1042" fmla="*/ 809801 w 12192000"/>
              <a:gd name="connsiteY1042" fmla="*/ 721950 h 8099368"/>
              <a:gd name="connsiteX1043" fmla="*/ 539867 w 12192000"/>
              <a:gd name="connsiteY1043" fmla="*/ 586584 h 8099368"/>
              <a:gd name="connsiteX1044" fmla="*/ 607351 w 12192000"/>
              <a:gd name="connsiteY1044" fmla="*/ 564023 h 8099368"/>
              <a:gd name="connsiteX1045" fmla="*/ 629845 w 12192000"/>
              <a:gd name="connsiteY1045" fmla="*/ 541462 h 8099368"/>
              <a:gd name="connsiteX1046" fmla="*/ 787307 w 12192000"/>
              <a:gd name="connsiteY1046" fmla="*/ 609145 h 8099368"/>
              <a:gd name="connsiteX1047" fmla="*/ 652340 w 12192000"/>
              <a:gd name="connsiteY1047" fmla="*/ 586584 h 8099368"/>
              <a:gd name="connsiteX1048" fmla="*/ 877284 w 12192000"/>
              <a:gd name="connsiteY1048" fmla="*/ 721950 h 8099368"/>
              <a:gd name="connsiteX1049" fmla="*/ 967262 w 12192000"/>
              <a:gd name="connsiteY1049" fmla="*/ 744510 h 8099368"/>
              <a:gd name="connsiteX1050" fmla="*/ 1034746 w 12192000"/>
              <a:gd name="connsiteY1050" fmla="*/ 676828 h 8099368"/>
              <a:gd name="connsiteX1051" fmla="*/ 787307 w 12192000"/>
              <a:gd name="connsiteY1051" fmla="*/ 518901 h 8099368"/>
              <a:gd name="connsiteX1052" fmla="*/ 584856 w 12192000"/>
              <a:gd name="connsiteY1052" fmla="*/ 451218 h 8099368"/>
              <a:gd name="connsiteX1053" fmla="*/ 562362 w 12192000"/>
              <a:gd name="connsiteY1053" fmla="*/ 406097 h 8099368"/>
              <a:gd name="connsiteX1054" fmla="*/ 652340 w 12192000"/>
              <a:gd name="connsiteY1054" fmla="*/ 451218 h 8099368"/>
              <a:gd name="connsiteX1055" fmla="*/ 584856 w 12192000"/>
              <a:gd name="connsiteY1055" fmla="*/ 383536 h 8099368"/>
              <a:gd name="connsiteX1056" fmla="*/ 517373 w 12192000"/>
              <a:gd name="connsiteY1056" fmla="*/ 360975 h 8099368"/>
              <a:gd name="connsiteX1057" fmla="*/ 427395 w 12192000"/>
              <a:gd name="connsiteY1057" fmla="*/ 293292 h 8099368"/>
              <a:gd name="connsiteX1058" fmla="*/ 584856 w 12192000"/>
              <a:gd name="connsiteY1058" fmla="*/ 360975 h 8099368"/>
              <a:gd name="connsiteX1059" fmla="*/ 629845 w 12192000"/>
              <a:gd name="connsiteY1059" fmla="*/ 406097 h 8099368"/>
              <a:gd name="connsiteX1060" fmla="*/ 1147218 w 12192000"/>
              <a:gd name="connsiteY1060" fmla="*/ 654267 h 8099368"/>
              <a:gd name="connsiteX1061" fmla="*/ 1034746 w 12192000"/>
              <a:gd name="connsiteY1061" fmla="*/ 586584 h 8099368"/>
              <a:gd name="connsiteX1062" fmla="*/ 809801 w 12192000"/>
              <a:gd name="connsiteY1062" fmla="*/ 428658 h 8099368"/>
              <a:gd name="connsiteX1063" fmla="*/ 719823 w 12192000"/>
              <a:gd name="connsiteY1063" fmla="*/ 406097 h 8099368"/>
              <a:gd name="connsiteX1064" fmla="*/ 742318 w 12192000"/>
              <a:gd name="connsiteY1064" fmla="*/ 406097 h 8099368"/>
              <a:gd name="connsiteX1065" fmla="*/ 674834 w 12192000"/>
              <a:gd name="connsiteY1065" fmla="*/ 338414 h 8099368"/>
              <a:gd name="connsiteX1066" fmla="*/ 562362 w 12192000"/>
              <a:gd name="connsiteY1066" fmla="*/ 270731 h 8099368"/>
              <a:gd name="connsiteX1067" fmla="*/ 404901 w 12192000"/>
              <a:gd name="connsiteY1067" fmla="*/ 180488 h 8099368"/>
              <a:gd name="connsiteX1068" fmla="*/ 382406 w 12192000"/>
              <a:gd name="connsiteY1068" fmla="*/ 157927 h 8099368"/>
              <a:gd name="connsiteX1069" fmla="*/ 314923 w 12192000"/>
              <a:gd name="connsiteY1069" fmla="*/ 112805 h 8099368"/>
              <a:gd name="connsiteX1070" fmla="*/ 224945 w 12192000"/>
              <a:gd name="connsiteY1070" fmla="*/ 67683 h 8099368"/>
              <a:gd name="connsiteX1071" fmla="*/ 112472 w 12192000"/>
              <a:gd name="connsiteY1071" fmla="*/ 0 h 809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</a:cxnLst>
            <a:rect l="l" t="t" r="r" b="b"/>
            <a:pathLst>
              <a:path w="12192000" h="8099368">
                <a:moveTo>
                  <a:pt x="6471976" y="6950228"/>
                </a:moveTo>
                <a:lnTo>
                  <a:pt x="6486842" y="6951583"/>
                </a:lnTo>
                <a:cubicBezTo>
                  <a:pt x="6495278" y="6954404"/>
                  <a:pt x="6500901" y="6960044"/>
                  <a:pt x="6500901" y="6971324"/>
                </a:cubicBezTo>
                <a:cubicBezTo>
                  <a:pt x="6489654" y="6965684"/>
                  <a:pt x="6481219" y="6958634"/>
                  <a:pt x="6473135" y="6951231"/>
                </a:cubicBezTo>
                <a:close/>
                <a:moveTo>
                  <a:pt x="9762599" y="6948763"/>
                </a:moveTo>
                <a:cubicBezTo>
                  <a:pt x="9830082" y="6971324"/>
                  <a:pt x="9875071" y="6993885"/>
                  <a:pt x="9920060" y="7016446"/>
                </a:cubicBezTo>
                <a:cubicBezTo>
                  <a:pt x="10100016" y="7084129"/>
                  <a:pt x="10189993" y="7151812"/>
                  <a:pt x="10347455" y="7219494"/>
                </a:cubicBezTo>
                <a:cubicBezTo>
                  <a:pt x="10167499" y="7151812"/>
                  <a:pt x="9987543" y="7084129"/>
                  <a:pt x="9897565" y="7016446"/>
                </a:cubicBezTo>
                <a:cubicBezTo>
                  <a:pt x="9852576" y="6993885"/>
                  <a:pt x="9807588" y="6971324"/>
                  <a:pt x="9762599" y="6948763"/>
                </a:cubicBezTo>
                <a:close/>
                <a:moveTo>
                  <a:pt x="7892826" y="6551161"/>
                </a:moveTo>
                <a:lnTo>
                  <a:pt x="7916998" y="6561350"/>
                </a:lnTo>
                <a:cubicBezTo>
                  <a:pt x="7922271" y="6563818"/>
                  <a:pt x="7923676" y="6565228"/>
                  <a:pt x="7918053" y="6565228"/>
                </a:cubicBezTo>
                <a:close/>
                <a:moveTo>
                  <a:pt x="7862076" y="6534013"/>
                </a:moveTo>
                <a:lnTo>
                  <a:pt x="7892826" y="6551161"/>
                </a:lnTo>
                <a:lnTo>
                  <a:pt x="7892746" y="6551127"/>
                </a:lnTo>
                <a:cubicBezTo>
                  <a:pt x="7882905" y="6546897"/>
                  <a:pt x="7872361" y="6541962"/>
                  <a:pt x="7864277" y="6536674"/>
                </a:cubicBezTo>
                <a:close/>
                <a:moveTo>
                  <a:pt x="4206466" y="6429862"/>
                </a:moveTo>
                <a:cubicBezTo>
                  <a:pt x="4296443" y="6474984"/>
                  <a:pt x="4341432" y="6497545"/>
                  <a:pt x="4386421" y="6520106"/>
                </a:cubicBezTo>
                <a:cubicBezTo>
                  <a:pt x="4296443" y="6497545"/>
                  <a:pt x="4251454" y="6474984"/>
                  <a:pt x="4206466" y="6429862"/>
                </a:cubicBezTo>
                <a:close/>
                <a:moveTo>
                  <a:pt x="7379061" y="6060797"/>
                </a:moveTo>
                <a:lnTo>
                  <a:pt x="7386609" y="6063622"/>
                </a:lnTo>
                <a:lnTo>
                  <a:pt x="7389432" y="6066068"/>
                </a:lnTo>
                <a:cubicBezTo>
                  <a:pt x="7395056" y="6068888"/>
                  <a:pt x="7400680" y="6068888"/>
                  <a:pt x="7400680" y="6068888"/>
                </a:cubicBezTo>
                <a:cubicBezTo>
                  <a:pt x="7389433" y="6068888"/>
                  <a:pt x="7383809" y="6068888"/>
                  <a:pt x="7380997" y="6066068"/>
                </a:cubicBezTo>
                <a:close/>
                <a:moveTo>
                  <a:pt x="1507129" y="5662791"/>
                </a:moveTo>
                <a:cubicBezTo>
                  <a:pt x="1552119" y="5662791"/>
                  <a:pt x="1574613" y="5685352"/>
                  <a:pt x="1619602" y="5707913"/>
                </a:cubicBezTo>
                <a:cubicBezTo>
                  <a:pt x="1619602" y="5707913"/>
                  <a:pt x="1619602" y="5707913"/>
                  <a:pt x="1597107" y="5707913"/>
                </a:cubicBezTo>
                <a:cubicBezTo>
                  <a:pt x="1574613" y="5685352"/>
                  <a:pt x="1529624" y="5685352"/>
                  <a:pt x="1507129" y="5662791"/>
                </a:cubicBezTo>
                <a:close/>
                <a:moveTo>
                  <a:pt x="1529627" y="5640232"/>
                </a:moveTo>
                <a:lnTo>
                  <a:pt x="1687085" y="5707913"/>
                </a:lnTo>
                <a:cubicBezTo>
                  <a:pt x="1737698" y="5730474"/>
                  <a:pt x="1788310" y="5753035"/>
                  <a:pt x="1844546" y="5775596"/>
                </a:cubicBezTo>
                <a:cubicBezTo>
                  <a:pt x="1934524" y="5798156"/>
                  <a:pt x="2024502" y="5820717"/>
                  <a:pt x="2114480" y="5888400"/>
                </a:cubicBezTo>
                <a:cubicBezTo>
                  <a:pt x="2181964" y="5910961"/>
                  <a:pt x="2226952" y="5933522"/>
                  <a:pt x="2226952" y="5956083"/>
                </a:cubicBezTo>
                <a:cubicBezTo>
                  <a:pt x="2159469" y="5933522"/>
                  <a:pt x="2136975" y="5910961"/>
                  <a:pt x="2091986" y="5888400"/>
                </a:cubicBezTo>
                <a:cubicBezTo>
                  <a:pt x="2046997" y="5888400"/>
                  <a:pt x="2024502" y="5865839"/>
                  <a:pt x="2002008" y="5865839"/>
                </a:cubicBezTo>
                <a:cubicBezTo>
                  <a:pt x="1979513" y="5843278"/>
                  <a:pt x="1934524" y="5843278"/>
                  <a:pt x="1912030" y="5820717"/>
                </a:cubicBezTo>
                <a:cubicBezTo>
                  <a:pt x="1912030" y="5820717"/>
                  <a:pt x="1889536" y="5820717"/>
                  <a:pt x="1889536" y="5820717"/>
                </a:cubicBezTo>
                <a:cubicBezTo>
                  <a:pt x="1777063" y="5753035"/>
                  <a:pt x="1664591" y="5707913"/>
                  <a:pt x="1574613" y="5662791"/>
                </a:cubicBezTo>
                <a:close/>
                <a:moveTo>
                  <a:pt x="1529620" y="5640228"/>
                </a:moveTo>
                <a:lnTo>
                  <a:pt x="1529627" y="5640232"/>
                </a:lnTo>
                <a:lnTo>
                  <a:pt x="1529624" y="5640230"/>
                </a:lnTo>
                <a:close/>
                <a:moveTo>
                  <a:pt x="10572399" y="2481701"/>
                </a:moveTo>
                <a:cubicBezTo>
                  <a:pt x="10572399" y="2481701"/>
                  <a:pt x="10594894" y="2481701"/>
                  <a:pt x="10594894" y="2481701"/>
                </a:cubicBezTo>
                <a:cubicBezTo>
                  <a:pt x="10617388" y="2481701"/>
                  <a:pt x="10662377" y="2504262"/>
                  <a:pt x="10684872" y="2526823"/>
                </a:cubicBezTo>
                <a:cubicBezTo>
                  <a:pt x="10639883" y="2504262"/>
                  <a:pt x="10617388" y="2504262"/>
                  <a:pt x="10572399" y="2481701"/>
                </a:cubicBezTo>
                <a:close/>
                <a:moveTo>
                  <a:pt x="4791322" y="2098166"/>
                </a:moveTo>
                <a:cubicBezTo>
                  <a:pt x="4802569" y="2098166"/>
                  <a:pt x="4808193" y="2098166"/>
                  <a:pt x="4811005" y="2100986"/>
                </a:cubicBezTo>
                <a:lnTo>
                  <a:pt x="4812941" y="2106256"/>
                </a:lnTo>
                <a:lnTo>
                  <a:pt x="4805393" y="2103432"/>
                </a:lnTo>
                <a:lnTo>
                  <a:pt x="4802569" y="2100986"/>
                </a:lnTo>
                <a:cubicBezTo>
                  <a:pt x="4796946" y="2098166"/>
                  <a:pt x="4791322" y="2098166"/>
                  <a:pt x="4791322" y="2098166"/>
                </a:cubicBezTo>
                <a:close/>
                <a:moveTo>
                  <a:pt x="7805580" y="1624386"/>
                </a:moveTo>
                <a:cubicBezTo>
                  <a:pt x="7895558" y="1646947"/>
                  <a:pt x="7940547" y="1669508"/>
                  <a:pt x="7985536" y="1714630"/>
                </a:cubicBezTo>
                <a:cubicBezTo>
                  <a:pt x="7895558" y="1669508"/>
                  <a:pt x="7850569" y="1646947"/>
                  <a:pt x="7805580" y="1624386"/>
                </a:cubicBezTo>
                <a:close/>
                <a:moveTo>
                  <a:pt x="4299175" y="1593331"/>
                </a:moveTo>
                <a:lnTo>
                  <a:pt x="4299255" y="1593365"/>
                </a:lnTo>
                <a:cubicBezTo>
                  <a:pt x="4309097" y="1597595"/>
                  <a:pt x="4319641" y="1602530"/>
                  <a:pt x="4327725" y="1607818"/>
                </a:cubicBezTo>
                <a:lnTo>
                  <a:pt x="4329926" y="1610479"/>
                </a:lnTo>
                <a:close/>
                <a:moveTo>
                  <a:pt x="4273949" y="1579265"/>
                </a:moveTo>
                <a:lnTo>
                  <a:pt x="4299175" y="1593331"/>
                </a:lnTo>
                <a:lnTo>
                  <a:pt x="4275003" y="1583142"/>
                </a:lnTo>
                <a:cubicBezTo>
                  <a:pt x="4269731" y="1580675"/>
                  <a:pt x="4268325" y="1579265"/>
                  <a:pt x="4273949" y="1579265"/>
                </a:cubicBezTo>
                <a:close/>
                <a:moveTo>
                  <a:pt x="1844546" y="879876"/>
                </a:moveTo>
                <a:cubicBezTo>
                  <a:pt x="2024502" y="970120"/>
                  <a:pt x="2204458" y="1037802"/>
                  <a:pt x="2294436" y="1105485"/>
                </a:cubicBezTo>
                <a:cubicBezTo>
                  <a:pt x="2339425" y="1128046"/>
                  <a:pt x="2384414" y="1150607"/>
                  <a:pt x="2429403" y="1173168"/>
                </a:cubicBezTo>
                <a:cubicBezTo>
                  <a:pt x="2361919" y="1150607"/>
                  <a:pt x="2316930" y="1128046"/>
                  <a:pt x="2271942" y="1105485"/>
                </a:cubicBezTo>
                <a:cubicBezTo>
                  <a:pt x="2091986" y="1037802"/>
                  <a:pt x="2002008" y="970120"/>
                  <a:pt x="1844546" y="879876"/>
                </a:cubicBezTo>
                <a:close/>
                <a:moveTo>
                  <a:pt x="112472" y="0"/>
                </a:moveTo>
                <a:cubicBezTo>
                  <a:pt x="202450" y="22561"/>
                  <a:pt x="202450" y="45122"/>
                  <a:pt x="247439" y="67683"/>
                </a:cubicBezTo>
                <a:cubicBezTo>
                  <a:pt x="247439" y="67683"/>
                  <a:pt x="247439" y="67683"/>
                  <a:pt x="269934" y="67683"/>
                </a:cubicBezTo>
                <a:cubicBezTo>
                  <a:pt x="269934" y="67683"/>
                  <a:pt x="292428" y="67683"/>
                  <a:pt x="292428" y="67683"/>
                </a:cubicBezTo>
                <a:cubicBezTo>
                  <a:pt x="292428" y="67683"/>
                  <a:pt x="292428" y="67683"/>
                  <a:pt x="292428" y="45122"/>
                </a:cubicBezTo>
                <a:cubicBezTo>
                  <a:pt x="247439" y="45122"/>
                  <a:pt x="202450" y="22561"/>
                  <a:pt x="202450" y="0"/>
                </a:cubicBezTo>
                <a:cubicBezTo>
                  <a:pt x="269934" y="22561"/>
                  <a:pt x="292428" y="45122"/>
                  <a:pt x="314923" y="45122"/>
                </a:cubicBezTo>
                <a:cubicBezTo>
                  <a:pt x="382406" y="90244"/>
                  <a:pt x="427395" y="112805"/>
                  <a:pt x="494878" y="157927"/>
                </a:cubicBezTo>
                <a:cubicBezTo>
                  <a:pt x="494878" y="157927"/>
                  <a:pt x="517373" y="157927"/>
                  <a:pt x="517373" y="180488"/>
                </a:cubicBezTo>
                <a:cubicBezTo>
                  <a:pt x="539867" y="180488"/>
                  <a:pt x="562362" y="203048"/>
                  <a:pt x="607351" y="225609"/>
                </a:cubicBezTo>
                <a:cubicBezTo>
                  <a:pt x="674834" y="225609"/>
                  <a:pt x="742318" y="248170"/>
                  <a:pt x="809801" y="248170"/>
                </a:cubicBezTo>
                <a:cubicBezTo>
                  <a:pt x="832295" y="270731"/>
                  <a:pt x="787307" y="270731"/>
                  <a:pt x="787307" y="293292"/>
                </a:cubicBezTo>
                <a:cubicBezTo>
                  <a:pt x="764812" y="338414"/>
                  <a:pt x="832295" y="406097"/>
                  <a:pt x="989757" y="451218"/>
                </a:cubicBezTo>
                <a:cubicBezTo>
                  <a:pt x="1147218" y="518901"/>
                  <a:pt x="1147218" y="541462"/>
                  <a:pt x="1169713" y="564023"/>
                </a:cubicBezTo>
                <a:cubicBezTo>
                  <a:pt x="1237196" y="609145"/>
                  <a:pt x="1282185" y="631706"/>
                  <a:pt x="1327174" y="654267"/>
                </a:cubicBezTo>
                <a:cubicBezTo>
                  <a:pt x="1327174" y="676828"/>
                  <a:pt x="1349668" y="676828"/>
                  <a:pt x="1349668" y="676828"/>
                </a:cubicBezTo>
                <a:cubicBezTo>
                  <a:pt x="1349668" y="676828"/>
                  <a:pt x="1349668" y="676828"/>
                  <a:pt x="1349668" y="699389"/>
                </a:cubicBezTo>
                <a:cubicBezTo>
                  <a:pt x="1417152" y="721950"/>
                  <a:pt x="1484635" y="744510"/>
                  <a:pt x="1507129" y="789632"/>
                </a:cubicBezTo>
                <a:cubicBezTo>
                  <a:pt x="1552119" y="789632"/>
                  <a:pt x="1574613" y="812193"/>
                  <a:pt x="1597107" y="812193"/>
                </a:cubicBezTo>
                <a:cubicBezTo>
                  <a:pt x="1844546" y="947559"/>
                  <a:pt x="2091986" y="1105485"/>
                  <a:pt x="2339425" y="1240851"/>
                </a:cubicBezTo>
                <a:cubicBezTo>
                  <a:pt x="2384414" y="1263412"/>
                  <a:pt x="2429403" y="1285973"/>
                  <a:pt x="2519381" y="1285973"/>
                </a:cubicBezTo>
                <a:cubicBezTo>
                  <a:pt x="2541875" y="1285973"/>
                  <a:pt x="2496886" y="1263412"/>
                  <a:pt x="2541875" y="1263412"/>
                </a:cubicBezTo>
                <a:cubicBezTo>
                  <a:pt x="2496886" y="1240851"/>
                  <a:pt x="2451897" y="1218290"/>
                  <a:pt x="2429403" y="1173168"/>
                </a:cubicBezTo>
                <a:cubicBezTo>
                  <a:pt x="2474392" y="1195729"/>
                  <a:pt x="2519381" y="1218290"/>
                  <a:pt x="2541875" y="1240851"/>
                </a:cubicBezTo>
                <a:cubicBezTo>
                  <a:pt x="2564370" y="1240851"/>
                  <a:pt x="2586864" y="1240851"/>
                  <a:pt x="2586864" y="1240851"/>
                </a:cubicBezTo>
                <a:cubicBezTo>
                  <a:pt x="2609359" y="1218290"/>
                  <a:pt x="2631853" y="1218290"/>
                  <a:pt x="2609359" y="1218290"/>
                </a:cubicBezTo>
                <a:cubicBezTo>
                  <a:pt x="2631853" y="1218290"/>
                  <a:pt x="2429403" y="1150607"/>
                  <a:pt x="2631853" y="1195729"/>
                </a:cubicBezTo>
                <a:cubicBezTo>
                  <a:pt x="2631853" y="1195729"/>
                  <a:pt x="2744325" y="1218290"/>
                  <a:pt x="2744325" y="1173168"/>
                </a:cubicBezTo>
                <a:cubicBezTo>
                  <a:pt x="2676842" y="1150607"/>
                  <a:pt x="2699336" y="1128046"/>
                  <a:pt x="2609359" y="1105485"/>
                </a:cubicBezTo>
                <a:cubicBezTo>
                  <a:pt x="2496886" y="1060363"/>
                  <a:pt x="2564370" y="1105485"/>
                  <a:pt x="2519381" y="1105485"/>
                </a:cubicBezTo>
                <a:cubicBezTo>
                  <a:pt x="2429403" y="1082924"/>
                  <a:pt x="2429403" y="1037802"/>
                  <a:pt x="2384414" y="1015242"/>
                </a:cubicBezTo>
                <a:cubicBezTo>
                  <a:pt x="2541875" y="1060363"/>
                  <a:pt x="2586864" y="1060363"/>
                  <a:pt x="2609359" y="1037802"/>
                </a:cubicBezTo>
                <a:cubicBezTo>
                  <a:pt x="2564370" y="1015242"/>
                  <a:pt x="2451897" y="970120"/>
                  <a:pt x="2474392" y="947559"/>
                </a:cubicBezTo>
                <a:cubicBezTo>
                  <a:pt x="2541875" y="992681"/>
                  <a:pt x="2654347" y="1015242"/>
                  <a:pt x="2654347" y="1037802"/>
                </a:cubicBezTo>
                <a:cubicBezTo>
                  <a:pt x="2789314" y="1128046"/>
                  <a:pt x="2991764" y="1195729"/>
                  <a:pt x="3104237" y="1285973"/>
                </a:cubicBezTo>
                <a:cubicBezTo>
                  <a:pt x="3171720" y="1308534"/>
                  <a:pt x="3239203" y="1331095"/>
                  <a:pt x="3284193" y="1353655"/>
                </a:cubicBezTo>
                <a:cubicBezTo>
                  <a:pt x="3486643" y="1466460"/>
                  <a:pt x="3711587" y="1579265"/>
                  <a:pt x="3936532" y="1669508"/>
                </a:cubicBezTo>
                <a:cubicBezTo>
                  <a:pt x="4071499" y="1737191"/>
                  <a:pt x="4228960" y="1804874"/>
                  <a:pt x="4363927" y="1872556"/>
                </a:cubicBezTo>
                <a:cubicBezTo>
                  <a:pt x="4498894" y="1940239"/>
                  <a:pt x="4656355" y="2007922"/>
                  <a:pt x="4791322" y="2098166"/>
                </a:cubicBezTo>
                <a:lnTo>
                  <a:pt x="4805393" y="2103432"/>
                </a:lnTo>
                <a:lnTo>
                  <a:pt x="4810302" y="2107684"/>
                </a:lnTo>
                <a:cubicBezTo>
                  <a:pt x="4812410" y="2110856"/>
                  <a:pt x="4813816" y="2115087"/>
                  <a:pt x="4813816" y="2120727"/>
                </a:cubicBezTo>
                <a:cubicBezTo>
                  <a:pt x="4813816" y="2115087"/>
                  <a:pt x="4813816" y="2110856"/>
                  <a:pt x="4813465" y="2107684"/>
                </a:cubicBezTo>
                <a:lnTo>
                  <a:pt x="4812941" y="2106256"/>
                </a:lnTo>
                <a:lnTo>
                  <a:pt x="4979713" y="2168669"/>
                </a:lnTo>
                <a:cubicBezTo>
                  <a:pt x="5038761" y="2194050"/>
                  <a:pt x="5094997" y="2222251"/>
                  <a:pt x="5151233" y="2256092"/>
                </a:cubicBezTo>
                <a:cubicBezTo>
                  <a:pt x="5173728" y="2256092"/>
                  <a:pt x="5196222" y="2256092"/>
                  <a:pt x="5218717" y="2256092"/>
                </a:cubicBezTo>
                <a:cubicBezTo>
                  <a:pt x="5196222" y="2256092"/>
                  <a:pt x="5151233" y="2233531"/>
                  <a:pt x="5128739" y="2210970"/>
                </a:cubicBezTo>
                <a:cubicBezTo>
                  <a:pt x="4993772" y="2143288"/>
                  <a:pt x="4836311" y="2075605"/>
                  <a:pt x="4701344" y="2007922"/>
                </a:cubicBezTo>
                <a:cubicBezTo>
                  <a:pt x="4656355" y="1962800"/>
                  <a:pt x="4588872" y="1940239"/>
                  <a:pt x="4543883" y="1917678"/>
                </a:cubicBezTo>
                <a:cubicBezTo>
                  <a:pt x="4408916" y="1849996"/>
                  <a:pt x="4363927" y="1804874"/>
                  <a:pt x="4228960" y="1759752"/>
                </a:cubicBezTo>
                <a:cubicBezTo>
                  <a:pt x="4161476" y="1714630"/>
                  <a:pt x="4116488" y="1669508"/>
                  <a:pt x="3981521" y="1624386"/>
                </a:cubicBezTo>
                <a:cubicBezTo>
                  <a:pt x="3959027" y="1601825"/>
                  <a:pt x="3936532" y="1579265"/>
                  <a:pt x="3891543" y="1579265"/>
                </a:cubicBezTo>
                <a:cubicBezTo>
                  <a:pt x="3801565" y="1511582"/>
                  <a:pt x="3644104" y="1443899"/>
                  <a:pt x="3576621" y="1398777"/>
                </a:cubicBezTo>
                <a:cubicBezTo>
                  <a:pt x="3531632" y="1353655"/>
                  <a:pt x="3621609" y="1353655"/>
                  <a:pt x="3554126" y="1308534"/>
                </a:cubicBezTo>
                <a:cubicBezTo>
                  <a:pt x="3554126" y="1308534"/>
                  <a:pt x="3554126" y="1308534"/>
                  <a:pt x="3531632" y="1308534"/>
                </a:cubicBezTo>
                <a:cubicBezTo>
                  <a:pt x="3464148" y="1285973"/>
                  <a:pt x="3396665" y="1308534"/>
                  <a:pt x="3306687" y="1263412"/>
                </a:cubicBezTo>
                <a:cubicBezTo>
                  <a:pt x="3284193" y="1240851"/>
                  <a:pt x="3239203" y="1218290"/>
                  <a:pt x="3216709" y="1195729"/>
                </a:cubicBezTo>
                <a:cubicBezTo>
                  <a:pt x="3126731" y="1173168"/>
                  <a:pt x="3059248" y="1105485"/>
                  <a:pt x="2969270" y="1150607"/>
                </a:cubicBezTo>
                <a:cubicBezTo>
                  <a:pt x="2969270" y="1173168"/>
                  <a:pt x="2879292" y="1150607"/>
                  <a:pt x="2834303" y="1128046"/>
                </a:cubicBezTo>
                <a:cubicBezTo>
                  <a:pt x="2744325" y="1082924"/>
                  <a:pt x="2901787" y="1128046"/>
                  <a:pt x="2879292" y="1105485"/>
                </a:cubicBezTo>
                <a:cubicBezTo>
                  <a:pt x="2834303" y="1082924"/>
                  <a:pt x="2856798" y="1082924"/>
                  <a:pt x="2856798" y="1060363"/>
                </a:cubicBezTo>
                <a:cubicBezTo>
                  <a:pt x="2879292" y="1060363"/>
                  <a:pt x="2901787" y="1082924"/>
                  <a:pt x="2901787" y="1082924"/>
                </a:cubicBezTo>
                <a:cubicBezTo>
                  <a:pt x="2924281" y="1082924"/>
                  <a:pt x="2901787" y="1105485"/>
                  <a:pt x="2901787" y="1105485"/>
                </a:cubicBezTo>
                <a:cubicBezTo>
                  <a:pt x="3036753" y="1105485"/>
                  <a:pt x="3149225" y="1128046"/>
                  <a:pt x="3261698" y="1195729"/>
                </a:cubicBezTo>
                <a:cubicBezTo>
                  <a:pt x="3284193" y="1195729"/>
                  <a:pt x="3351676" y="1218290"/>
                  <a:pt x="3396665" y="1240851"/>
                </a:cubicBezTo>
                <a:cubicBezTo>
                  <a:pt x="3216709" y="1128046"/>
                  <a:pt x="3014259" y="1037802"/>
                  <a:pt x="2834303" y="924998"/>
                </a:cubicBezTo>
                <a:cubicBezTo>
                  <a:pt x="2811809" y="924998"/>
                  <a:pt x="2811809" y="902437"/>
                  <a:pt x="2766820" y="902437"/>
                </a:cubicBezTo>
                <a:cubicBezTo>
                  <a:pt x="2721831" y="902437"/>
                  <a:pt x="2721831" y="902437"/>
                  <a:pt x="2766820" y="947559"/>
                </a:cubicBezTo>
                <a:cubicBezTo>
                  <a:pt x="2811809" y="947559"/>
                  <a:pt x="2834303" y="970120"/>
                  <a:pt x="2856798" y="992681"/>
                </a:cubicBezTo>
                <a:cubicBezTo>
                  <a:pt x="2879292" y="1015242"/>
                  <a:pt x="2901787" y="1037802"/>
                  <a:pt x="2879292" y="1037802"/>
                </a:cubicBezTo>
                <a:cubicBezTo>
                  <a:pt x="2834303" y="1015242"/>
                  <a:pt x="2811809" y="992681"/>
                  <a:pt x="2811809" y="992681"/>
                </a:cubicBezTo>
                <a:cubicBezTo>
                  <a:pt x="2789314" y="970120"/>
                  <a:pt x="2744325" y="947559"/>
                  <a:pt x="2721831" y="947559"/>
                </a:cubicBezTo>
                <a:cubicBezTo>
                  <a:pt x="2676842" y="924998"/>
                  <a:pt x="2631853" y="902437"/>
                  <a:pt x="2586864" y="879876"/>
                </a:cubicBezTo>
                <a:cubicBezTo>
                  <a:pt x="2496886" y="857315"/>
                  <a:pt x="2451897" y="834754"/>
                  <a:pt x="2474392" y="812193"/>
                </a:cubicBezTo>
                <a:cubicBezTo>
                  <a:pt x="2541875" y="789632"/>
                  <a:pt x="2429403" y="744510"/>
                  <a:pt x="2316930" y="699389"/>
                </a:cubicBezTo>
                <a:cubicBezTo>
                  <a:pt x="2271942" y="699389"/>
                  <a:pt x="2204458" y="676828"/>
                  <a:pt x="2204458" y="654267"/>
                </a:cubicBezTo>
                <a:cubicBezTo>
                  <a:pt x="2159469" y="631706"/>
                  <a:pt x="2091986" y="609145"/>
                  <a:pt x="2069491" y="564023"/>
                </a:cubicBezTo>
                <a:cubicBezTo>
                  <a:pt x="2024502" y="541462"/>
                  <a:pt x="1912030" y="473779"/>
                  <a:pt x="1957019" y="451218"/>
                </a:cubicBezTo>
                <a:cubicBezTo>
                  <a:pt x="1867041" y="406097"/>
                  <a:pt x="1777063" y="360975"/>
                  <a:pt x="1709580" y="315853"/>
                </a:cubicBezTo>
                <a:cubicBezTo>
                  <a:pt x="1642096" y="293292"/>
                  <a:pt x="1574613" y="270731"/>
                  <a:pt x="1552119" y="248170"/>
                </a:cubicBezTo>
                <a:cubicBezTo>
                  <a:pt x="1664591" y="270731"/>
                  <a:pt x="1687085" y="293292"/>
                  <a:pt x="1732074" y="315853"/>
                </a:cubicBezTo>
                <a:cubicBezTo>
                  <a:pt x="1867041" y="383536"/>
                  <a:pt x="2024502" y="473779"/>
                  <a:pt x="2114480" y="541462"/>
                </a:cubicBezTo>
                <a:cubicBezTo>
                  <a:pt x="2136975" y="541462"/>
                  <a:pt x="2159469" y="541462"/>
                  <a:pt x="2181964" y="564023"/>
                </a:cubicBezTo>
                <a:cubicBezTo>
                  <a:pt x="2204458" y="564023"/>
                  <a:pt x="2249447" y="586584"/>
                  <a:pt x="2271942" y="609145"/>
                </a:cubicBezTo>
                <a:cubicBezTo>
                  <a:pt x="2204458" y="586584"/>
                  <a:pt x="2181964" y="564023"/>
                  <a:pt x="2159469" y="564023"/>
                </a:cubicBezTo>
                <a:cubicBezTo>
                  <a:pt x="2114480" y="541462"/>
                  <a:pt x="2069491" y="541462"/>
                  <a:pt x="2114480" y="564023"/>
                </a:cubicBezTo>
                <a:cubicBezTo>
                  <a:pt x="2159469" y="586584"/>
                  <a:pt x="2204458" y="609145"/>
                  <a:pt x="2226952" y="631706"/>
                </a:cubicBezTo>
                <a:cubicBezTo>
                  <a:pt x="2249447" y="631706"/>
                  <a:pt x="2249447" y="631706"/>
                  <a:pt x="2249447" y="631706"/>
                </a:cubicBezTo>
                <a:cubicBezTo>
                  <a:pt x="2384414" y="676828"/>
                  <a:pt x="2541875" y="721950"/>
                  <a:pt x="2609359" y="767071"/>
                </a:cubicBezTo>
                <a:cubicBezTo>
                  <a:pt x="2699336" y="812193"/>
                  <a:pt x="2721831" y="834754"/>
                  <a:pt x="2721831" y="857315"/>
                </a:cubicBezTo>
                <a:cubicBezTo>
                  <a:pt x="2789314" y="879876"/>
                  <a:pt x="2834303" y="902437"/>
                  <a:pt x="2901787" y="924998"/>
                </a:cubicBezTo>
                <a:cubicBezTo>
                  <a:pt x="2969270" y="992681"/>
                  <a:pt x="3149225" y="1060363"/>
                  <a:pt x="3261698" y="1128046"/>
                </a:cubicBezTo>
                <a:cubicBezTo>
                  <a:pt x="3261698" y="1128046"/>
                  <a:pt x="3284193" y="1128046"/>
                  <a:pt x="3284193" y="1128046"/>
                </a:cubicBezTo>
                <a:cubicBezTo>
                  <a:pt x="3261698" y="1105485"/>
                  <a:pt x="3239203" y="1105485"/>
                  <a:pt x="3194215" y="1082924"/>
                </a:cubicBezTo>
                <a:cubicBezTo>
                  <a:pt x="3194215" y="1082924"/>
                  <a:pt x="3216709" y="1082924"/>
                  <a:pt x="3216709" y="1082924"/>
                </a:cubicBezTo>
                <a:cubicBezTo>
                  <a:pt x="3261698" y="1105485"/>
                  <a:pt x="3284193" y="1105485"/>
                  <a:pt x="3329181" y="1128046"/>
                </a:cubicBezTo>
                <a:cubicBezTo>
                  <a:pt x="3396665" y="1173168"/>
                  <a:pt x="3441654" y="1195729"/>
                  <a:pt x="3509137" y="1240851"/>
                </a:cubicBezTo>
                <a:cubicBezTo>
                  <a:pt x="3576621" y="1240851"/>
                  <a:pt x="3599115" y="1263412"/>
                  <a:pt x="3621609" y="1285973"/>
                </a:cubicBezTo>
                <a:cubicBezTo>
                  <a:pt x="3554126" y="1263412"/>
                  <a:pt x="3509137" y="1240851"/>
                  <a:pt x="3486643" y="1240851"/>
                </a:cubicBezTo>
                <a:cubicBezTo>
                  <a:pt x="3441654" y="1218290"/>
                  <a:pt x="3419159" y="1195729"/>
                  <a:pt x="3351676" y="1173168"/>
                </a:cubicBezTo>
                <a:cubicBezTo>
                  <a:pt x="3441654" y="1218290"/>
                  <a:pt x="3531632" y="1285973"/>
                  <a:pt x="3644104" y="1331095"/>
                </a:cubicBezTo>
                <a:cubicBezTo>
                  <a:pt x="3711587" y="1353655"/>
                  <a:pt x="3734082" y="1398777"/>
                  <a:pt x="3846554" y="1421338"/>
                </a:cubicBezTo>
                <a:cubicBezTo>
                  <a:pt x="3981521" y="1443899"/>
                  <a:pt x="4026510" y="1466460"/>
                  <a:pt x="4071499" y="1511582"/>
                </a:cubicBezTo>
                <a:cubicBezTo>
                  <a:pt x="4138982" y="1556704"/>
                  <a:pt x="4228960" y="1601825"/>
                  <a:pt x="4341432" y="1624386"/>
                </a:cubicBezTo>
                <a:lnTo>
                  <a:pt x="4329926" y="1610479"/>
                </a:lnTo>
                <a:lnTo>
                  <a:pt x="4364981" y="1630027"/>
                </a:lnTo>
                <a:cubicBezTo>
                  <a:pt x="4460934" y="1680789"/>
                  <a:pt x="4566377" y="1731551"/>
                  <a:pt x="4633860" y="1782313"/>
                </a:cubicBezTo>
                <a:cubicBezTo>
                  <a:pt x="4678849" y="1804874"/>
                  <a:pt x="4723838" y="1827435"/>
                  <a:pt x="4768827" y="1849996"/>
                </a:cubicBezTo>
                <a:cubicBezTo>
                  <a:pt x="5038761" y="1962800"/>
                  <a:pt x="5263705" y="2053044"/>
                  <a:pt x="5466156" y="2165849"/>
                </a:cubicBezTo>
                <a:cubicBezTo>
                  <a:pt x="5668606" y="2278653"/>
                  <a:pt x="5871056" y="2368897"/>
                  <a:pt x="6096001" y="2459141"/>
                </a:cubicBezTo>
                <a:cubicBezTo>
                  <a:pt x="6073506" y="2414019"/>
                  <a:pt x="5916046" y="2368897"/>
                  <a:pt x="5848562" y="2323775"/>
                </a:cubicBezTo>
                <a:cubicBezTo>
                  <a:pt x="5691100" y="2256092"/>
                  <a:pt x="5488650" y="2165849"/>
                  <a:pt x="5331189" y="2075605"/>
                </a:cubicBezTo>
                <a:cubicBezTo>
                  <a:pt x="5286200" y="2075605"/>
                  <a:pt x="5218717" y="2053044"/>
                  <a:pt x="5263705" y="2030483"/>
                </a:cubicBezTo>
                <a:cubicBezTo>
                  <a:pt x="5263705" y="2030483"/>
                  <a:pt x="5286200" y="2030483"/>
                  <a:pt x="5308694" y="2030483"/>
                </a:cubicBezTo>
                <a:cubicBezTo>
                  <a:pt x="5376178" y="2030483"/>
                  <a:pt x="5421167" y="2075605"/>
                  <a:pt x="5443662" y="2075605"/>
                </a:cubicBezTo>
                <a:cubicBezTo>
                  <a:pt x="5460532" y="2109446"/>
                  <a:pt x="5502710" y="2130597"/>
                  <a:pt x="5551213" y="2139057"/>
                </a:cubicBezTo>
                <a:lnTo>
                  <a:pt x="5578628" y="2141381"/>
                </a:lnTo>
                <a:lnTo>
                  <a:pt x="5578628" y="2143288"/>
                </a:lnTo>
                <a:cubicBezTo>
                  <a:pt x="5578628" y="2143288"/>
                  <a:pt x="5601122" y="2143288"/>
                  <a:pt x="5601122" y="2143288"/>
                </a:cubicBezTo>
                <a:lnTo>
                  <a:pt x="5578628" y="2141381"/>
                </a:lnTo>
                <a:lnTo>
                  <a:pt x="5578628" y="2130245"/>
                </a:lnTo>
                <a:cubicBezTo>
                  <a:pt x="5578628" y="2120727"/>
                  <a:pt x="5578628" y="2120727"/>
                  <a:pt x="5578628" y="2120727"/>
                </a:cubicBezTo>
                <a:cubicBezTo>
                  <a:pt x="5691100" y="2165849"/>
                  <a:pt x="5781078" y="2233531"/>
                  <a:pt x="5893551" y="2278653"/>
                </a:cubicBezTo>
                <a:cubicBezTo>
                  <a:pt x="5916046" y="2278653"/>
                  <a:pt x="5938539" y="2301214"/>
                  <a:pt x="5961034" y="2301214"/>
                </a:cubicBezTo>
                <a:cubicBezTo>
                  <a:pt x="5961034" y="2301214"/>
                  <a:pt x="5983528" y="2301214"/>
                  <a:pt x="6006023" y="2301214"/>
                </a:cubicBezTo>
                <a:cubicBezTo>
                  <a:pt x="5983528" y="2301214"/>
                  <a:pt x="5961034" y="2278653"/>
                  <a:pt x="5983528" y="2278653"/>
                </a:cubicBezTo>
                <a:cubicBezTo>
                  <a:pt x="6006023" y="2278653"/>
                  <a:pt x="6028517" y="2301214"/>
                  <a:pt x="6051012" y="2301214"/>
                </a:cubicBezTo>
                <a:cubicBezTo>
                  <a:pt x="6073506" y="2346336"/>
                  <a:pt x="6140990" y="2368897"/>
                  <a:pt x="6230968" y="2391458"/>
                </a:cubicBezTo>
                <a:cubicBezTo>
                  <a:pt x="6253462" y="2368897"/>
                  <a:pt x="6275956" y="2391458"/>
                  <a:pt x="6298451" y="2391458"/>
                </a:cubicBezTo>
                <a:cubicBezTo>
                  <a:pt x="6320945" y="2414019"/>
                  <a:pt x="6343440" y="2414019"/>
                  <a:pt x="6343440" y="2414019"/>
                </a:cubicBezTo>
                <a:cubicBezTo>
                  <a:pt x="6298451" y="2368897"/>
                  <a:pt x="6230968" y="2346336"/>
                  <a:pt x="6163484" y="2323775"/>
                </a:cubicBezTo>
                <a:cubicBezTo>
                  <a:pt x="6163484" y="2323775"/>
                  <a:pt x="6163484" y="2346336"/>
                  <a:pt x="6118495" y="2323775"/>
                </a:cubicBezTo>
                <a:cubicBezTo>
                  <a:pt x="6073506" y="2301214"/>
                  <a:pt x="6073506" y="2301214"/>
                  <a:pt x="6073506" y="2278653"/>
                </a:cubicBezTo>
                <a:cubicBezTo>
                  <a:pt x="6051012" y="2278653"/>
                  <a:pt x="6006023" y="2256092"/>
                  <a:pt x="5961034" y="2233531"/>
                </a:cubicBezTo>
                <a:cubicBezTo>
                  <a:pt x="5871056" y="2210970"/>
                  <a:pt x="5848562" y="2165849"/>
                  <a:pt x="5713595" y="2120727"/>
                </a:cubicBezTo>
                <a:cubicBezTo>
                  <a:pt x="5758584" y="2143288"/>
                  <a:pt x="5781078" y="2165849"/>
                  <a:pt x="5826067" y="2188409"/>
                </a:cubicBezTo>
                <a:cubicBezTo>
                  <a:pt x="5871056" y="2210970"/>
                  <a:pt x="5938539" y="2233531"/>
                  <a:pt x="5983528" y="2278653"/>
                </a:cubicBezTo>
                <a:cubicBezTo>
                  <a:pt x="5871056" y="2233531"/>
                  <a:pt x="5826067" y="2210970"/>
                  <a:pt x="5803573" y="2188409"/>
                </a:cubicBezTo>
                <a:cubicBezTo>
                  <a:pt x="5668606" y="2120727"/>
                  <a:pt x="5533639" y="2053044"/>
                  <a:pt x="5421167" y="1985361"/>
                </a:cubicBezTo>
                <a:cubicBezTo>
                  <a:pt x="5353683" y="1962800"/>
                  <a:pt x="5218717" y="1917678"/>
                  <a:pt x="5196222" y="1872556"/>
                </a:cubicBezTo>
                <a:cubicBezTo>
                  <a:pt x="5038761" y="1849996"/>
                  <a:pt x="4971278" y="1804874"/>
                  <a:pt x="4948783" y="1759752"/>
                </a:cubicBezTo>
                <a:cubicBezTo>
                  <a:pt x="4926288" y="1737191"/>
                  <a:pt x="4903794" y="1737191"/>
                  <a:pt x="4858805" y="1714630"/>
                </a:cubicBezTo>
                <a:cubicBezTo>
                  <a:pt x="4813816" y="1692069"/>
                  <a:pt x="4768827" y="1669508"/>
                  <a:pt x="4791322" y="1669508"/>
                </a:cubicBezTo>
                <a:cubicBezTo>
                  <a:pt x="4791322" y="1646947"/>
                  <a:pt x="4881300" y="1669508"/>
                  <a:pt x="4903794" y="1692069"/>
                </a:cubicBezTo>
                <a:cubicBezTo>
                  <a:pt x="4926288" y="1669508"/>
                  <a:pt x="4836311" y="1646947"/>
                  <a:pt x="4881300" y="1624386"/>
                </a:cubicBezTo>
                <a:cubicBezTo>
                  <a:pt x="4881300" y="1624386"/>
                  <a:pt x="4858805" y="1624386"/>
                  <a:pt x="4836311" y="1601825"/>
                </a:cubicBezTo>
                <a:cubicBezTo>
                  <a:pt x="4791322" y="1601825"/>
                  <a:pt x="4768827" y="1579265"/>
                  <a:pt x="4768827" y="1579265"/>
                </a:cubicBezTo>
                <a:cubicBezTo>
                  <a:pt x="4746333" y="1556704"/>
                  <a:pt x="4746333" y="1556704"/>
                  <a:pt x="4746333" y="1556704"/>
                </a:cubicBezTo>
                <a:cubicBezTo>
                  <a:pt x="4701344" y="1534143"/>
                  <a:pt x="4678849" y="1534143"/>
                  <a:pt x="4656355" y="1511582"/>
                </a:cubicBezTo>
                <a:cubicBezTo>
                  <a:pt x="4566377" y="1466460"/>
                  <a:pt x="4476399" y="1443899"/>
                  <a:pt x="4453905" y="1398777"/>
                </a:cubicBezTo>
                <a:cubicBezTo>
                  <a:pt x="4431410" y="1376216"/>
                  <a:pt x="4408916" y="1353655"/>
                  <a:pt x="4386421" y="1331095"/>
                </a:cubicBezTo>
                <a:cubicBezTo>
                  <a:pt x="4476399" y="1353655"/>
                  <a:pt x="4498894" y="1376216"/>
                  <a:pt x="4521389" y="1398777"/>
                </a:cubicBezTo>
                <a:cubicBezTo>
                  <a:pt x="4543883" y="1398777"/>
                  <a:pt x="4566377" y="1398777"/>
                  <a:pt x="4611366" y="1398777"/>
                </a:cubicBezTo>
                <a:cubicBezTo>
                  <a:pt x="4656355" y="1398777"/>
                  <a:pt x="4656355" y="1398777"/>
                  <a:pt x="4633860" y="1376216"/>
                </a:cubicBezTo>
                <a:cubicBezTo>
                  <a:pt x="4588872" y="1353655"/>
                  <a:pt x="4543883" y="1331095"/>
                  <a:pt x="4498894" y="1308534"/>
                </a:cubicBezTo>
                <a:cubicBezTo>
                  <a:pt x="4498894" y="1308534"/>
                  <a:pt x="4521389" y="1308534"/>
                  <a:pt x="4521389" y="1308534"/>
                </a:cubicBezTo>
                <a:cubicBezTo>
                  <a:pt x="4566377" y="1331095"/>
                  <a:pt x="4611366" y="1353655"/>
                  <a:pt x="4656355" y="1376216"/>
                </a:cubicBezTo>
                <a:cubicBezTo>
                  <a:pt x="4656355" y="1376216"/>
                  <a:pt x="4678849" y="1376216"/>
                  <a:pt x="4678849" y="1376216"/>
                </a:cubicBezTo>
                <a:cubicBezTo>
                  <a:pt x="4768827" y="1398777"/>
                  <a:pt x="4768827" y="1421338"/>
                  <a:pt x="4768827" y="1421338"/>
                </a:cubicBezTo>
                <a:cubicBezTo>
                  <a:pt x="4768827" y="1443899"/>
                  <a:pt x="4723838" y="1421338"/>
                  <a:pt x="4701344" y="1398777"/>
                </a:cubicBezTo>
                <a:cubicBezTo>
                  <a:pt x="4701344" y="1421338"/>
                  <a:pt x="4701344" y="1421338"/>
                  <a:pt x="4701344" y="1421338"/>
                </a:cubicBezTo>
                <a:cubicBezTo>
                  <a:pt x="4723838" y="1443899"/>
                  <a:pt x="4746333" y="1443899"/>
                  <a:pt x="4746333" y="1466460"/>
                </a:cubicBezTo>
                <a:cubicBezTo>
                  <a:pt x="4768827" y="1443899"/>
                  <a:pt x="4813816" y="1466460"/>
                  <a:pt x="4836311" y="1466460"/>
                </a:cubicBezTo>
                <a:cubicBezTo>
                  <a:pt x="4881300" y="1466460"/>
                  <a:pt x="4926288" y="1466460"/>
                  <a:pt x="4926288" y="1466460"/>
                </a:cubicBezTo>
                <a:cubicBezTo>
                  <a:pt x="4926288" y="1443899"/>
                  <a:pt x="4858805" y="1421338"/>
                  <a:pt x="4813816" y="1421338"/>
                </a:cubicBezTo>
                <a:cubicBezTo>
                  <a:pt x="4746333" y="1398777"/>
                  <a:pt x="4656355" y="1353655"/>
                  <a:pt x="4678849" y="1331095"/>
                </a:cubicBezTo>
                <a:cubicBezTo>
                  <a:pt x="4768827" y="1353655"/>
                  <a:pt x="4881300" y="1376216"/>
                  <a:pt x="4948783" y="1421338"/>
                </a:cubicBezTo>
                <a:cubicBezTo>
                  <a:pt x="5128739" y="1489021"/>
                  <a:pt x="5241211" y="1556704"/>
                  <a:pt x="5376178" y="1646947"/>
                </a:cubicBezTo>
                <a:cubicBezTo>
                  <a:pt x="5466156" y="1692069"/>
                  <a:pt x="5578628" y="1737191"/>
                  <a:pt x="5691100" y="1782313"/>
                </a:cubicBezTo>
                <a:cubicBezTo>
                  <a:pt x="5803573" y="1827435"/>
                  <a:pt x="5893551" y="1827435"/>
                  <a:pt x="5983528" y="1849996"/>
                </a:cubicBezTo>
                <a:cubicBezTo>
                  <a:pt x="5916046" y="1804874"/>
                  <a:pt x="5826067" y="1782313"/>
                  <a:pt x="5803573" y="1737191"/>
                </a:cubicBezTo>
                <a:cubicBezTo>
                  <a:pt x="5736089" y="1714630"/>
                  <a:pt x="5691100" y="1669508"/>
                  <a:pt x="5623617" y="1646947"/>
                </a:cubicBezTo>
                <a:cubicBezTo>
                  <a:pt x="5488650" y="1579265"/>
                  <a:pt x="5331189" y="1511582"/>
                  <a:pt x="5241211" y="1421338"/>
                </a:cubicBezTo>
                <a:cubicBezTo>
                  <a:pt x="5061256" y="1353655"/>
                  <a:pt x="4971278" y="1285973"/>
                  <a:pt x="4858805" y="1218290"/>
                </a:cubicBezTo>
                <a:cubicBezTo>
                  <a:pt x="4813816" y="1218290"/>
                  <a:pt x="4791322" y="1195729"/>
                  <a:pt x="4768827" y="1195729"/>
                </a:cubicBezTo>
                <a:cubicBezTo>
                  <a:pt x="4746333" y="1173168"/>
                  <a:pt x="4723838" y="1173168"/>
                  <a:pt x="4723838" y="1173168"/>
                </a:cubicBezTo>
                <a:cubicBezTo>
                  <a:pt x="4746333" y="1173168"/>
                  <a:pt x="4768827" y="1195729"/>
                  <a:pt x="4791322" y="1173168"/>
                </a:cubicBezTo>
                <a:cubicBezTo>
                  <a:pt x="4813816" y="1173168"/>
                  <a:pt x="4836311" y="1195729"/>
                  <a:pt x="4836311" y="1195729"/>
                </a:cubicBezTo>
                <a:cubicBezTo>
                  <a:pt x="4836311" y="1195729"/>
                  <a:pt x="4858805" y="1218290"/>
                  <a:pt x="4881300" y="1218290"/>
                </a:cubicBezTo>
                <a:cubicBezTo>
                  <a:pt x="4903794" y="1240851"/>
                  <a:pt x="4926288" y="1240851"/>
                  <a:pt x="4948783" y="1263412"/>
                </a:cubicBezTo>
                <a:cubicBezTo>
                  <a:pt x="4993772" y="1285973"/>
                  <a:pt x="5038761" y="1308534"/>
                  <a:pt x="5061256" y="1308534"/>
                </a:cubicBezTo>
                <a:cubicBezTo>
                  <a:pt x="5128739" y="1353655"/>
                  <a:pt x="5218717" y="1398777"/>
                  <a:pt x="5263705" y="1421338"/>
                </a:cubicBezTo>
                <a:cubicBezTo>
                  <a:pt x="5286200" y="1443899"/>
                  <a:pt x="5308694" y="1466460"/>
                  <a:pt x="5353683" y="1466460"/>
                </a:cubicBezTo>
                <a:cubicBezTo>
                  <a:pt x="5353683" y="1466460"/>
                  <a:pt x="5286200" y="1443899"/>
                  <a:pt x="5308694" y="1443899"/>
                </a:cubicBezTo>
                <a:cubicBezTo>
                  <a:pt x="5353683" y="1443899"/>
                  <a:pt x="5353683" y="1421338"/>
                  <a:pt x="5308694" y="1398777"/>
                </a:cubicBezTo>
                <a:cubicBezTo>
                  <a:pt x="5263705" y="1398777"/>
                  <a:pt x="5263705" y="1376216"/>
                  <a:pt x="5263705" y="1376216"/>
                </a:cubicBezTo>
                <a:cubicBezTo>
                  <a:pt x="5263705" y="1376216"/>
                  <a:pt x="5263705" y="1376216"/>
                  <a:pt x="5241211" y="1376216"/>
                </a:cubicBezTo>
                <a:cubicBezTo>
                  <a:pt x="5218717" y="1353655"/>
                  <a:pt x="5173728" y="1353655"/>
                  <a:pt x="5218717" y="1353655"/>
                </a:cubicBezTo>
                <a:cubicBezTo>
                  <a:pt x="5241211" y="1353655"/>
                  <a:pt x="5241211" y="1331095"/>
                  <a:pt x="5241211" y="1331095"/>
                </a:cubicBezTo>
                <a:cubicBezTo>
                  <a:pt x="5241211" y="1331095"/>
                  <a:pt x="5218717" y="1331095"/>
                  <a:pt x="5218717" y="1331095"/>
                </a:cubicBezTo>
                <a:cubicBezTo>
                  <a:pt x="5128739" y="1308534"/>
                  <a:pt x="5061256" y="1285973"/>
                  <a:pt x="4971278" y="1240851"/>
                </a:cubicBezTo>
                <a:cubicBezTo>
                  <a:pt x="5061256" y="1240851"/>
                  <a:pt x="5061256" y="1240851"/>
                  <a:pt x="5038761" y="1195729"/>
                </a:cubicBezTo>
                <a:cubicBezTo>
                  <a:pt x="5016266" y="1150607"/>
                  <a:pt x="5128739" y="1195729"/>
                  <a:pt x="5173728" y="1195729"/>
                </a:cubicBezTo>
                <a:cubicBezTo>
                  <a:pt x="5173728" y="1173168"/>
                  <a:pt x="5151233" y="1173168"/>
                  <a:pt x="5128739" y="1128046"/>
                </a:cubicBezTo>
                <a:cubicBezTo>
                  <a:pt x="5218717" y="1173168"/>
                  <a:pt x="5308694" y="1195729"/>
                  <a:pt x="5398672" y="1218290"/>
                </a:cubicBezTo>
                <a:cubicBezTo>
                  <a:pt x="5353683" y="1218290"/>
                  <a:pt x="5376178" y="1263412"/>
                  <a:pt x="5308694" y="1240851"/>
                </a:cubicBezTo>
                <a:cubicBezTo>
                  <a:pt x="5263705" y="1240851"/>
                  <a:pt x="5263705" y="1240851"/>
                  <a:pt x="5286200" y="1263412"/>
                </a:cubicBezTo>
                <a:cubicBezTo>
                  <a:pt x="5308694" y="1285973"/>
                  <a:pt x="5353683" y="1285973"/>
                  <a:pt x="5353683" y="1285973"/>
                </a:cubicBezTo>
                <a:cubicBezTo>
                  <a:pt x="5398672" y="1263412"/>
                  <a:pt x="5443662" y="1263412"/>
                  <a:pt x="5533639" y="1285973"/>
                </a:cubicBezTo>
                <a:cubicBezTo>
                  <a:pt x="5623617" y="1331095"/>
                  <a:pt x="5713595" y="1353655"/>
                  <a:pt x="5781078" y="1376216"/>
                </a:cubicBezTo>
                <a:cubicBezTo>
                  <a:pt x="5803573" y="1398777"/>
                  <a:pt x="5848562" y="1421338"/>
                  <a:pt x="5893551" y="1421338"/>
                </a:cubicBezTo>
                <a:cubicBezTo>
                  <a:pt x="5916046" y="1421338"/>
                  <a:pt x="5916046" y="1398777"/>
                  <a:pt x="5893551" y="1376216"/>
                </a:cubicBezTo>
                <a:cubicBezTo>
                  <a:pt x="5893551" y="1376216"/>
                  <a:pt x="5871056" y="1353655"/>
                  <a:pt x="5893551" y="1353655"/>
                </a:cubicBezTo>
                <a:cubicBezTo>
                  <a:pt x="5803573" y="1308534"/>
                  <a:pt x="5668606" y="1240851"/>
                  <a:pt x="5578628" y="1173168"/>
                </a:cubicBezTo>
                <a:cubicBezTo>
                  <a:pt x="5533639" y="1150607"/>
                  <a:pt x="5511145" y="1128046"/>
                  <a:pt x="5466156" y="1105485"/>
                </a:cubicBezTo>
                <a:cubicBezTo>
                  <a:pt x="5376178" y="1060363"/>
                  <a:pt x="5353683" y="1037802"/>
                  <a:pt x="5241211" y="992681"/>
                </a:cubicBezTo>
                <a:cubicBezTo>
                  <a:pt x="5308694" y="992681"/>
                  <a:pt x="5331189" y="1015242"/>
                  <a:pt x="5353683" y="1015242"/>
                </a:cubicBezTo>
                <a:cubicBezTo>
                  <a:pt x="5353683" y="1015242"/>
                  <a:pt x="5331189" y="992681"/>
                  <a:pt x="5353683" y="992681"/>
                </a:cubicBezTo>
                <a:cubicBezTo>
                  <a:pt x="5398672" y="1015242"/>
                  <a:pt x="5443662" y="1015242"/>
                  <a:pt x="5443662" y="1037802"/>
                </a:cubicBezTo>
                <a:cubicBezTo>
                  <a:pt x="5421167" y="1037802"/>
                  <a:pt x="5398672" y="1037802"/>
                  <a:pt x="5376178" y="1015242"/>
                </a:cubicBezTo>
                <a:cubicBezTo>
                  <a:pt x="5421167" y="1060363"/>
                  <a:pt x="5488650" y="1082924"/>
                  <a:pt x="5511145" y="1105485"/>
                </a:cubicBezTo>
                <a:cubicBezTo>
                  <a:pt x="5601122" y="1173168"/>
                  <a:pt x="5758584" y="1240851"/>
                  <a:pt x="5893551" y="1308534"/>
                </a:cubicBezTo>
                <a:cubicBezTo>
                  <a:pt x="6028517" y="1376216"/>
                  <a:pt x="6140990" y="1443899"/>
                  <a:pt x="6275956" y="1489021"/>
                </a:cubicBezTo>
                <a:cubicBezTo>
                  <a:pt x="6298451" y="1511582"/>
                  <a:pt x="6298451" y="1511582"/>
                  <a:pt x="6320945" y="1511582"/>
                </a:cubicBezTo>
                <a:cubicBezTo>
                  <a:pt x="6343440" y="1534143"/>
                  <a:pt x="6388429" y="1534143"/>
                  <a:pt x="6410923" y="1556704"/>
                </a:cubicBezTo>
                <a:cubicBezTo>
                  <a:pt x="6658362" y="1669508"/>
                  <a:pt x="6883307" y="1804874"/>
                  <a:pt x="7130746" y="1917678"/>
                </a:cubicBezTo>
                <a:cubicBezTo>
                  <a:pt x="7288207" y="1985361"/>
                  <a:pt x="7378185" y="2030483"/>
                  <a:pt x="7513152" y="2098166"/>
                </a:cubicBezTo>
                <a:cubicBezTo>
                  <a:pt x="7535647" y="2075605"/>
                  <a:pt x="7468163" y="2053044"/>
                  <a:pt x="7423174" y="2030483"/>
                </a:cubicBezTo>
                <a:cubicBezTo>
                  <a:pt x="7423174" y="2030483"/>
                  <a:pt x="7423174" y="2007922"/>
                  <a:pt x="7423174" y="2007922"/>
                </a:cubicBezTo>
                <a:cubicBezTo>
                  <a:pt x="7378185" y="1985361"/>
                  <a:pt x="7355691" y="1962800"/>
                  <a:pt x="7310702" y="1940239"/>
                </a:cubicBezTo>
                <a:cubicBezTo>
                  <a:pt x="7243219" y="1917678"/>
                  <a:pt x="7175735" y="1895117"/>
                  <a:pt x="7153241" y="1872556"/>
                </a:cubicBezTo>
                <a:cubicBezTo>
                  <a:pt x="7108252" y="1849996"/>
                  <a:pt x="7063263" y="1827435"/>
                  <a:pt x="7040768" y="1804874"/>
                </a:cubicBezTo>
                <a:cubicBezTo>
                  <a:pt x="6928296" y="1782313"/>
                  <a:pt x="6883307" y="1737191"/>
                  <a:pt x="6793329" y="1692069"/>
                </a:cubicBezTo>
                <a:cubicBezTo>
                  <a:pt x="6770835" y="1692069"/>
                  <a:pt x="6748340" y="1692069"/>
                  <a:pt x="6748340" y="1669508"/>
                </a:cubicBezTo>
                <a:cubicBezTo>
                  <a:pt x="6680857" y="1646947"/>
                  <a:pt x="6545890" y="1601825"/>
                  <a:pt x="6523396" y="1556704"/>
                </a:cubicBezTo>
                <a:cubicBezTo>
                  <a:pt x="6455912" y="1534143"/>
                  <a:pt x="6433418" y="1489021"/>
                  <a:pt x="6320945" y="1489021"/>
                </a:cubicBezTo>
                <a:cubicBezTo>
                  <a:pt x="6365934" y="1511582"/>
                  <a:pt x="6410923" y="1534143"/>
                  <a:pt x="6455912" y="1556704"/>
                </a:cubicBezTo>
                <a:cubicBezTo>
                  <a:pt x="6455912" y="1556704"/>
                  <a:pt x="6433418" y="1556704"/>
                  <a:pt x="6433418" y="1556704"/>
                </a:cubicBezTo>
                <a:cubicBezTo>
                  <a:pt x="6388429" y="1534143"/>
                  <a:pt x="6343440" y="1511582"/>
                  <a:pt x="6298451" y="1489021"/>
                </a:cubicBezTo>
                <a:cubicBezTo>
                  <a:pt x="6275956" y="1466460"/>
                  <a:pt x="6298451" y="1443899"/>
                  <a:pt x="6298451" y="1443899"/>
                </a:cubicBezTo>
                <a:cubicBezTo>
                  <a:pt x="6253462" y="1421338"/>
                  <a:pt x="6208473" y="1398777"/>
                  <a:pt x="6163484" y="1376216"/>
                </a:cubicBezTo>
                <a:cubicBezTo>
                  <a:pt x="6051012" y="1331095"/>
                  <a:pt x="6051012" y="1285973"/>
                  <a:pt x="5938539" y="1240851"/>
                </a:cubicBezTo>
                <a:cubicBezTo>
                  <a:pt x="5893551" y="1240851"/>
                  <a:pt x="5893551" y="1218290"/>
                  <a:pt x="5826067" y="1195729"/>
                </a:cubicBezTo>
                <a:cubicBezTo>
                  <a:pt x="5826067" y="1195729"/>
                  <a:pt x="5871056" y="1218290"/>
                  <a:pt x="5848562" y="1240851"/>
                </a:cubicBezTo>
                <a:cubicBezTo>
                  <a:pt x="5736089" y="1218290"/>
                  <a:pt x="5736089" y="1195729"/>
                  <a:pt x="5691100" y="1173168"/>
                </a:cubicBezTo>
                <a:cubicBezTo>
                  <a:pt x="5691100" y="1173168"/>
                  <a:pt x="5713595" y="1173168"/>
                  <a:pt x="5736089" y="1173168"/>
                </a:cubicBezTo>
                <a:cubicBezTo>
                  <a:pt x="5736089" y="1173168"/>
                  <a:pt x="5826067" y="1173168"/>
                  <a:pt x="5736089" y="1128046"/>
                </a:cubicBezTo>
                <a:cubicBezTo>
                  <a:pt x="5691100" y="1128046"/>
                  <a:pt x="5668606" y="1105485"/>
                  <a:pt x="5713595" y="1105485"/>
                </a:cubicBezTo>
                <a:cubicBezTo>
                  <a:pt x="5758584" y="1105485"/>
                  <a:pt x="5781078" y="1128046"/>
                  <a:pt x="5803573" y="1128046"/>
                </a:cubicBezTo>
                <a:cubicBezTo>
                  <a:pt x="5893551" y="1173168"/>
                  <a:pt x="5961034" y="1218290"/>
                  <a:pt x="6006023" y="1240851"/>
                </a:cubicBezTo>
                <a:cubicBezTo>
                  <a:pt x="6118495" y="1308534"/>
                  <a:pt x="6343440" y="1376216"/>
                  <a:pt x="6455912" y="1443899"/>
                </a:cubicBezTo>
                <a:cubicBezTo>
                  <a:pt x="6433418" y="1443899"/>
                  <a:pt x="6388429" y="1421338"/>
                  <a:pt x="6388429" y="1421338"/>
                </a:cubicBezTo>
                <a:cubicBezTo>
                  <a:pt x="6365934" y="1421338"/>
                  <a:pt x="6388429" y="1443899"/>
                  <a:pt x="6388429" y="1443899"/>
                </a:cubicBezTo>
                <a:cubicBezTo>
                  <a:pt x="6500901" y="1511582"/>
                  <a:pt x="6635868" y="1534143"/>
                  <a:pt x="6770835" y="1579265"/>
                </a:cubicBezTo>
                <a:cubicBezTo>
                  <a:pt x="6815824" y="1601825"/>
                  <a:pt x="6815824" y="1579265"/>
                  <a:pt x="6793329" y="1556704"/>
                </a:cubicBezTo>
                <a:cubicBezTo>
                  <a:pt x="6770835" y="1556704"/>
                  <a:pt x="6703351" y="1534143"/>
                  <a:pt x="6748340" y="1511582"/>
                </a:cubicBezTo>
                <a:cubicBezTo>
                  <a:pt x="6815824" y="1511582"/>
                  <a:pt x="6815824" y="1556704"/>
                  <a:pt x="6860813" y="1556704"/>
                </a:cubicBezTo>
                <a:cubicBezTo>
                  <a:pt x="6995779" y="1556704"/>
                  <a:pt x="6995779" y="1556704"/>
                  <a:pt x="6860813" y="1489021"/>
                </a:cubicBezTo>
                <a:cubicBezTo>
                  <a:pt x="6838318" y="1466460"/>
                  <a:pt x="6838318" y="1466460"/>
                  <a:pt x="6838318" y="1443899"/>
                </a:cubicBezTo>
                <a:cubicBezTo>
                  <a:pt x="6860813" y="1443899"/>
                  <a:pt x="6883307" y="1443899"/>
                  <a:pt x="6883307" y="1443899"/>
                </a:cubicBezTo>
                <a:cubicBezTo>
                  <a:pt x="6860813" y="1443899"/>
                  <a:pt x="6860813" y="1421338"/>
                  <a:pt x="6838318" y="1421338"/>
                </a:cubicBezTo>
                <a:cubicBezTo>
                  <a:pt x="6793329" y="1376216"/>
                  <a:pt x="6680857" y="1353655"/>
                  <a:pt x="6613373" y="1308534"/>
                </a:cubicBezTo>
                <a:cubicBezTo>
                  <a:pt x="6635868" y="1308534"/>
                  <a:pt x="6635868" y="1308534"/>
                  <a:pt x="6658362" y="1308534"/>
                </a:cubicBezTo>
                <a:cubicBezTo>
                  <a:pt x="6635868" y="1285973"/>
                  <a:pt x="6500901" y="1240851"/>
                  <a:pt x="6568385" y="1240851"/>
                </a:cubicBezTo>
                <a:cubicBezTo>
                  <a:pt x="6613373" y="1240851"/>
                  <a:pt x="6658362" y="1285973"/>
                  <a:pt x="6703351" y="1308534"/>
                </a:cubicBezTo>
                <a:cubicBezTo>
                  <a:pt x="6770835" y="1331095"/>
                  <a:pt x="6815824" y="1376216"/>
                  <a:pt x="6905802" y="1398777"/>
                </a:cubicBezTo>
                <a:cubicBezTo>
                  <a:pt x="6928296" y="1398777"/>
                  <a:pt x="6950790" y="1398777"/>
                  <a:pt x="6973285" y="1398777"/>
                </a:cubicBezTo>
                <a:cubicBezTo>
                  <a:pt x="6973285" y="1398777"/>
                  <a:pt x="6883307" y="1353655"/>
                  <a:pt x="6950790" y="1353655"/>
                </a:cubicBezTo>
                <a:cubicBezTo>
                  <a:pt x="6973285" y="1376216"/>
                  <a:pt x="6995779" y="1398777"/>
                  <a:pt x="7018274" y="1398777"/>
                </a:cubicBezTo>
                <a:cubicBezTo>
                  <a:pt x="7175735" y="1466460"/>
                  <a:pt x="7265713" y="1511582"/>
                  <a:pt x="7378185" y="1579265"/>
                </a:cubicBezTo>
                <a:cubicBezTo>
                  <a:pt x="7423174" y="1579265"/>
                  <a:pt x="7378185" y="1556704"/>
                  <a:pt x="7355691" y="1534143"/>
                </a:cubicBezTo>
                <a:cubicBezTo>
                  <a:pt x="7243219" y="1511582"/>
                  <a:pt x="7310702" y="1511582"/>
                  <a:pt x="7310702" y="1489021"/>
                </a:cubicBezTo>
                <a:cubicBezTo>
                  <a:pt x="7220724" y="1466460"/>
                  <a:pt x="7175735" y="1443899"/>
                  <a:pt x="7108252" y="1398777"/>
                </a:cubicBezTo>
                <a:cubicBezTo>
                  <a:pt x="7063263" y="1398777"/>
                  <a:pt x="7085757" y="1376216"/>
                  <a:pt x="7108252" y="1376216"/>
                </a:cubicBezTo>
                <a:cubicBezTo>
                  <a:pt x="7040768" y="1353655"/>
                  <a:pt x="6973285" y="1308534"/>
                  <a:pt x="6928296" y="1263412"/>
                </a:cubicBezTo>
                <a:cubicBezTo>
                  <a:pt x="6973285" y="1285973"/>
                  <a:pt x="6995779" y="1285973"/>
                  <a:pt x="7018274" y="1308534"/>
                </a:cubicBezTo>
                <a:cubicBezTo>
                  <a:pt x="7018274" y="1285973"/>
                  <a:pt x="6950790" y="1263412"/>
                  <a:pt x="7063263" y="1285973"/>
                </a:cubicBezTo>
                <a:cubicBezTo>
                  <a:pt x="7130746" y="1285973"/>
                  <a:pt x="7130746" y="1308534"/>
                  <a:pt x="7153241" y="1331095"/>
                </a:cubicBezTo>
                <a:cubicBezTo>
                  <a:pt x="7220724" y="1353655"/>
                  <a:pt x="7288207" y="1376216"/>
                  <a:pt x="7333196" y="1421338"/>
                </a:cubicBezTo>
                <a:cubicBezTo>
                  <a:pt x="7423174" y="1466460"/>
                  <a:pt x="7513152" y="1511582"/>
                  <a:pt x="7603130" y="1579265"/>
                </a:cubicBezTo>
                <a:cubicBezTo>
                  <a:pt x="7783086" y="1669508"/>
                  <a:pt x="8008030" y="1759752"/>
                  <a:pt x="8142997" y="1872556"/>
                </a:cubicBezTo>
                <a:cubicBezTo>
                  <a:pt x="8187986" y="1872556"/>
                  <a:pt x="8210481" y="1895117"/>
                  <a:pt x="8255470" y="1917678"/>
                </a:cubicBezTo>
                <a:cubicBezTo>
                  <a:pt x="8255470" y="1917678"/>
                  <a:pt x="8255470" y="1895117"/>
                  <a:pt x="8300458" y="1917678"/>
                </a:cubicBezTo>
                <a:cubicBezTo>
                  <a:pt x="8322953" y="1917678"/>
                  <a:pt x="8300458" y="1940239"/>
                  <a:pt x="8300458" y="1940239"/>
                </a:cubicBezTo>
                <a:cubicBezTo>
                  <a:pt x="8322953" y="1962800"/>
                  <a:pt x="8367942" y="1962800"/>
                  <a:pt x="8412931" y="1985361"/>
                </a:cubicBezTo>
                <a:cubicBezTo>
                  <a:pt x="8502908" y="2030483"/>
                  <a:pt x="8547897" y="2053044"/>
                  <a:pt x="8615381" y="2098166"/>
                </a:cubicBezTo>
                <a:cubicBezTo>
                  <a:pt x="8637875" y="2098166"/>
                  <a:pt x="8637875" y="2075605"/>
                  <a:pt x="8637875" y="2075605"/>
                </a:cubicBezTo>
                <a:cubicBezTo>
                  <a:pt x="8660370" y="2075605"/>
                  <a:pt x="8705359" y="2098166"/>
                  <a:pt x="8727853" y="2120727"/>
                </a:cubicBezTo>
                <a:cubicBezTo>
                  <a:pt x="8772842" y="2120727"/>
                  <a:pt x="8772842" y="2143288"/>
                  <a:pt x="8817831" y="2143288"/>
                </a:cubicBezTo>
                <a:lnTo>
                  <a:pt x="8907809" y="2188409"/>
                </a:lnTo>
                <a:lnTo>
                  <a:pt x="8907809" y="2188409"/>
                </a:lnTo>
                <a:lnTo>
                  <a:pt x="8907809" y="2188410"/>
                </a:lnTo>
                <a:lnTo>
                  <a:pt x="8930303" y="2199689"/>
                </a:lnTo>
                <a:lnTo>
                  <a:pt x="8930303" y="2199690"/>
                </a:lnTo>
                <a:cubicBezTo>
                  <a:pt x="8935927" y="2205330"/>
                  <a:pt x="8941551" y="2210970"/>
                  <a:pt x="8952798" y="2210970"/>
                </a:cubicBezTo>
                <a:lnTo>
                  <a:pt x="8930303" y="2199689"/>
                </a:lnTo>
                <a:lnTo>
                  <a:pt x="8921165" y="2191935"/>
                </a:lnTo>
                <a:lnTo>
                  <a:pt x="8907809" y="2188410"/>
                </a:lnTo>
                <a:lnTo>
                  <a:pt x="8907809" y="2188409"/>
                </a:lnTo>
                <a:lnTo>
                  <a:pt x="8903943" y="2175014"/>
                </a:lnTo>
                <a:cubicBezTo>
                  <a:pt x="8896562" y="2164438"/>
                  <a:pt x="8879690" y="2160208"/>
                  <a:pt x="8862820" y="2143288"/>
                </a:cubicBezTo>
                <a:cubicBezTo>
                  <a:pt x="8840325" y="2120727"/>
                  <a:pt x="8795337" y="2098166"/>
                  <a:pt x="8772842" y="2075605"/>
                </a:cubicBezTo>
                <a:cubicBezTo>
                  <a:pt x="8727853" y="2030483"/>
                  <a:pt x="8592886" y="1985361"/>
                  <a:pt x="8547897" y="1940239"/>
                </a:cubicBezTo>
                <a:cubicBezTo>
                  <a:pt x="8435425" y="1895117"/>
                  <a:pt x="8390436" y="1872556"/>
                  <a:pt x="8322953" y="1827435"/>
                </a:cubicBezTo>
                <a:cubicBezTo>
                  <a:pt x="8187986" y="1759752"/>
                  <a:pt x="8075514" y="1692069"/>
                  <a:pt x="7940547" y="1624386"/>
                </a:cubicBezTo>
                <a:cubicBezTo>
                  <a:pt x="7895558" y="1601825"/>
                  <a:pt x="7850569" y="1579265"/>
                  <a:pt x="7850569" y="1556704"/>
                </a:cubicBezTo>
                <a:cubicBezTo>
                  <a:pt x="7828075" y="1556704"/>
                  <a:pt x="7805580" y="1556704"/>
                  <a:pt x="7805580" y="1534143"/>
                </a:cubicBezTo>
                <a:cubicBezTo>
                  <a:pt x="7783086" y="1556704"/>
                  <a:pt x="7715602" y="1534143"/>
                  <a:pt x="7670613" y="1511582"/>
                </a:cubicBezTo>
                <a:cubicBezTo>
                  <a:pt x="7625624" y="1511582"/>
                  <a:pt x="7625624" y="1534143"/>
                  <a:pt x="7670613" y="1534143"/>
                </a:cubicBezTo>
                <a:cubicBezTo>
                  <a:pt x="7715602" y="1579265"/>
                  <a:pt x="7760591" y="1601825"/>
                  <a:pt x="7805580" y="1624386"/>
                </a:cubicBezTo>
                <a:cubicBezTo>
                  <a:pt x="7760591" y="1624386"/>
                  <a:pt x="7715602" y="1624386"/>
                  <a:pt x="7670613" y="1579265"/>
                </a:cubicBezTo>
                <a:cubicBezTo>
                  <a:pt x="7648119" y="1556704"/>
                  <a:pt x="7580636" y="1534143"/>
                  <a:pt x="7513152" y="1511582"/>
                </a:cubicBezTo>
                <a:cubicBezTo>
                  <a:pt x="7490658" y="1489021"/>
                  <a:pt x="7445669" y="1466460"/>
                  <a:pt x="7468163" y="1466460"/>
                </a:cubicBezTo>
                <a:cubicBezTo>
                  <a:pt x="7490658" y="1466460"/>
                  <a:pt x="7513152" y="1466460"/>
                  <a:pt x="7580636" y="1489021"/>
                </a:cubicBezTo>
                <a:cubicBezTo>
                  <a:pt x="7603130" y="1511582"/>
                  <a:pt x="7603130" y="1489021"/>
                  <a:pt x="7603130" y="1489021"/>
                </a:cubicBezTo>
                <a:cubicBezTo>
                  <a:pt x="7625624" y="1489021"/>
                  <a:pt x="7625624" y="1489021"/>
                  <a:pt x="7625624" y="1489021"/>
                </a:cubicBezTo>
                <a:cubicBezTo>
                  <a:pt x="7603130" y="1466460"/>
                  <a:pt x="7513152" y="1443899"/>
                  <a:pt x="7513152" y="1421338"/>
                </a:cubicBezTo>
                <a:cubicBezTo>
                  <a:pt x="7558141" y="1421338"/>
                  <a:pt x="7603130" y="1466460"/>
                  <a:pt x="7648119" y="1466460"/>
                </a:cubicBezTo>
                <a:cubicBezTo>
                  <a:pt x="7558141" y="1398777"/>
                  <a:pt x="7468163" y="1331095"/>
                  <a:pt x="7333196" y="1285973"/>
                </a:cubicBezTo>
                <a:cubicBezTo>
                  <a:pt x="7333196" y="1263412"/>
                  <a:pt x="7310702" y="1263412"/>
                  <a:pt x="7288207" y="1240851"/>
                </a:cubicBezTo>
                <a:cubicBezTo>
                  <a:pt x="7265713" y="1240851"/>
                  <a:pt x="7243219" y="1240851"/>
                  <a:pt x="7243219" y="1218290"/>
                </a:cubicBezTo>
                <a:cubicBezTo>
                  <a:pt x="7175735" y="1195729"/>
                  <a:pt x="7130746" y="1195729"/>
                  <a:pt x="7085757" y="1173168"/>
                </a:cubicBezTo>
                <a:cubicBezTo>
                  <a:pt x="7063263" y="1173168"/>
                  <a:pt x="7063263" y="1173168"/>
                  <a:pt x="7063263" y="1173168"/>
                </a:cubicBezTo>
                <a:cubicBezTo>
                  <a:pt x="7063263" y="1150607"/>
                  <a:pt x="7063263" y="1128046"/>
                  <a:pt x="7085757" y="1150607"/>
                </a:cubicBezTo>
                <a:cubicBezTo>
                  <a:pt x="7130746" y="1105485"/>
                  <a:pt x="6905802" y="1037802"/>
                  <a:pt x="6883307" y="992681"/>
                </a:cubicBezTo>
                <a:cubicBezTo>
                  <a:pt x="6973285" y="1037802"/>
                  <a:pt x="7040768" y="1082924"/>
                  <a:pt x="7130746" y="1105485"/>
                </a:cubicBezTo>
                <a:cubicBezTo>
                  <a:pt x="7175735" y="1128046"/>
                  <a:pt x="7243219" y="1150607"/>
                  <a:pt x="7288207" y="1195729"/>
                </a:cubicBezTo>
                <a:cubicBezTo>
                  <a:pt x="7378185" y="1218290"/>
                  <a:pt x="7468163" y="1263412"/>
                  <a:pt x="7535647" y="1308534"/>
                </a:cubicBezTo>
                <a:cubicBezTo>
                  <a:pt x="7558141" y="1308534"/>
                  <a:pt x="7558141" y="1308534"/>
                  <a:pt x="7558141" y="1308534"/>
                </a:cubicBezTo>
                <a:cubicBezTo>
                  <a:pt x="7603130" y="1308534"/>
                  <a:pt x="7648119" y="1331095"/>
                  <a:pt x="7670613" y="1353655"/>
                </a:cubicBezTo>
                <a:cubicBezTo>
                  <a:pt x="7693108" y="1376216"/>
                  <a:pt x="7738097" y="1398777"/>
                  <a:pt x="7783086" y="1398777"/>
                </a:cubicBezTo>
                <a:cubicBezTo>
                  <a:pt x="7873064" y="1421338"/>
                  <a:pt x="7918053" y="1443899"/>
                  <a:pt x="7918053" y="1489021"/>
                </a:cubicBezTo>
                <a:cubicBezTo>
                  <a:pt x="7918053" y="1489021"/>
                  <a:pt x="7985536" y="1534143"/>
                  <a:pt x="8075514" y="1556704"/>
                </a:cubicBezTo>
                <a:cubicBezTo>
                  <a:pt x="8075514" y="1534143"/>
                  <a:pt x="8053019" y="1511582"/>
                  <a:pt x="8098008" y="1534143"/>
                </a:cubicBezTo>
                <a:cubicBezTo>
                  <a:pt x="8098008" y="1534143"/>
                  <a:pt x="8120503" y="1534143"/>
                  <a:pt x="8120503" y="1534143"/>
                </a:cubicBezTo>
                <a:cubicBezTo>
                  <a:pt x="8120503" y="1511582"/>
                  <a:pt x="8030525" y="1489021"/>
                  <a:pt x="8030525" y="1466460"/>
                </a:cubicBezTo>
                <a:cubicBezTo>
                  <a:pt x="7963041" y="1443899"/>
                  <a:pt x="8008030" y="1443899"/>
                  <a:pt x="8008030" y="1421338"/>
                </a:cubicBezTo>
                <a:cubicBezTo>
                  <a:pt x="7963041" y="1421338"/>
                  <a:pt x="7940547" y="1421338"/>
                  <a:pt x="7895558" y="1398777"/>
                </a:cubicBezTo>
                <a:cubicBezTo>
                  <a:pt x="7850569" y="1353655"/>
                  <a:pt x="7760591" y="1331095"/>
                  <a:pt x="7693108" y="1285973"/>
                </a:cubicBezTo>
                <a:cubicBezTo>
                  <a:pt x="7625624" y="1263412"/>
                  <a:pt x="7625624" y="1240851"/>
                  <a:pt x="7603130" y="1218290"/>
                </a:cubicBezTo>
                <a:cubicBezTo>
                  <a:pt x="7490658" y="1195729"/>
                  <a:pt x="7603130" y="1173168"/>
                  <a:pt x="7445669" y="1128046"/>
                </a:cubicBezTo>
                <a:cubicBezTo>
                  <a:pt x="7445669" y="1105485"/>
                  <a:pt x="7378185" y="1082924"/>
                  <a:pt x="7333196" y="1060363"/>
                </a:cubicBezTo>
                <a:cubicBezTo>
                  <a:pt x="7220724" y="1015242"/>
                  <a:pt x="7108252" y="947559"/>
                  <a:pt x="7040768" y="902437"/>
                </a:cubicBezTo>
                <a:cubicBezTo>
                  <a:pt x="7040768" y="902437"/>
                  <a:pt x="7063263" y="902437"/>
                  <a:pt x="7063263" y="902437"/>
                </a:cubicBezTo>
                <a:cubicBezTo>
                  <a:pt x="7108252" y="924998"/>
                  <a:pt x="7130746" y="924998"/>
                  <a:pt x="7153241" y="947559"/>
                </a:cubicBezTo>
                <a:cubicBezTo>
                  <a:pt x="7220724" y="947559"/>
                  <a:pt x="7265713" y="970120"/>
                  <a:pt x="7288207" y="992681"/>
                </a:cubicBezTo>
                <a:cubicBezTo>
                  <a:pt x="7378185" y="1037802"/>
                  <a:pt x="7513152" y="1105485"/>
                  <a:pt x="7603130" y="1150607"/>
                </a:cubicBezTo>
                <a:cubicBezTo>
                  <a:pt x="7603130" y="1150607"/>
                  <a:pt x="7625624" y="1173168"/>
                  <a:pt x="7648119" y="1173168"/>
                </a:cubicBezTo>
                <a:cubicBezTo>
                  <a:pt x="7693108" y="1218290"/>
                  <a:pt x="7805580" y="1285973"/>
                  <a:pt x="7918053" y="1353655"/>
                </a:cubicBezTo>
                <a:cubicBezTo>
                  <a:pt x="8008030" y="1398777"/>
                  <a:pt x="8120503" y="1443899"/>
                  <a:pt x="8187986" y="1489021"/>
                </a:cubicBezTo>
                <a:cubicBezTo>
                  <a:pt x="8232975" y="1534143"/>
                  <a:pt x="8345447" y="1556704"/>
                  <a:pt x="8390436" y="1601825"/>
                </a:cubicBezTo>
                <a:cubicBezTo>
                  <a:pt x="8390436" y="1601825"/>
                  <a:pt x="8412931" y="1624386"/>
                  <a:pt x="8412931" y="1624386"/>
                </a:cubicBezTo>
                <a:cubicBezTo>
                  <a:pt x="8502908" y="1646947"/>
                  <a:pt x="8547897" y="1669508"/>
                  <a:pt x="8592886" y="1714630"/>
                </a:cubicBezTo>
                <a:cubicBezTo>
                  <a:pt x="8772842" y="1804874"/>
                  <a:pt x="8975292" y="1895117"/>
                  <a:pt x="9200237" y="2007922"/>
                </a:cubicBezTo>
                <a:cubicBezTo>
                  <a:pt x="9200237" y="1962800"/>
                  <a:pt x="9110259" y="1940239"/>
                  <a:pt x="9065270" y="1895117"/>
                </a:cubicBezTo>
                <a:cubicBezTo>
                  <a:pt x="9200237" y="1962800"/>
                  <a:pt x="9267720" y="2007922"/>
                  <a:pt x="9380193" y="2053044"/>
                </a:cubicBezTo>
                <a:cubicBezTo>
                  <a:pt x="9402687" y="2075605"/>
                  <a:pt x="9470171" y="2075605"/>
                  <a:pt x="9470171" y="2075605"/>
                </a:cubicBezTo>
                <a:cubicBezTo>
                  <a:pt x="9560148" y="2098166"/>
                  <a:pt x="9560148" y="2120727"/>
                  <a:pt x="9582643" y="2120727"/>
                </a:cubicBezTo>
                <a:cubicBezTo>
                  <a:pt x="9627632" y="2143288"/>
                  <a:pt x="9672621" y="2165849"/>
                  <a:pt x="9672621" y="2188409"/>
                </a:cubicBezTo>
                <a:cubicBezTo>
                  <a:pt x="9987543" y="2346336"/>
                  <a:pt x="10234982" y="2481701"/>
                  <a:pt x="10527410" y="2639628"/>
                </a:cubicBezTo>
                <a:cubicBezTo>
                  <a:pt x="10549905" y="2639628"/>
                  <a:pt x="10572399" y="2639628"/>
                  <a:pt x="10594894" y="2639628"/>
                </a:cubicBezTo>
                <a:cubicBezTo>
                  <a:pt x="10594894" y="2639628"/>
                  <a:pt x="10617388" y="2639628"/>
                  <a:pt x="10639883" y="2662189"/>
                </a:cubicBezTo>
                <a:cubicBezTo>
                  <a:pt x="10707366" y="2684750"/>
                  <a:pt x="10774850" y="2729872"/>
                  <a:pt x="10842333" y="2752432"/>
                </a:cubicBezTo>
                <a:cubicBezTo>
                  <a:pt x="10864827" y="2774993"/>
                  <a:pt x="10887322" y="2774993"/>
                  <a:pt x="10909816" y="2774993"/>
                </a:cubicBezTo>
                <a:cubicBezTo>
                  <a:pt x="11061654" y="2859597"/>
                  <a:pt x="11238798" y="2944200"/>
                  <a:pt x="11412779" y="3019286"/>
                </a:cubicBezTo>
                <a:lnTo>
                  <a:pt x="11476197" y="3045691"/>
                </a:lnTo>
                <a:lnTo>
                  <a:pt x="11472178" y="3045724"/>
                </a:lnTo>
                <a:cubicBezTo>
                  <a:pt x="11483425" y="3051364"/>
                  <a:pt x="11494673" y="3055595"/>
                  <a:pt x="11505568" y="3059120"/>
                </a:cubicBezTo>
                <a:lnTo>
                  <a:pt x="11515296" y="3061970"/>
                </a:lnTo>
                <a:lnTo>
                  <a:pt x="11584650" y="3090846"/>
                </a:lnTo>
                <a:cubicBezTo>
                  <a:pt x="11573403" y="3079566"/>
                  <a:pt x="11556532" y="3073926"/>
                  <a:pt x="11536850" y="3068285"/>
                </a:cubicBezTo>
                <a:lnTo>
                  <a:pt x="11515296" y="3061970"/>
                </a:lnTo>
                <a:lnTo>
                  <a:pt x="11476197" y="3045691"/>
                </a:lnTo>
                <a:lnTo>
                  <a:pt x="11514707" y="3045372"/>
                </a:lnTo>
                <a:cubicBezTo>
                  <a:pt x="11549503" y="3044314"/>
                  <a:pt x="11562156" y="3040084"/>
                  <a:pt x="11562156" y="3023163"/>
                </a:cubicBezTo>
                <a:cubicBezTo>
                  <a:pt x="11494673" y="3000603"/>
                  <a:pt x="11472178" y="2978041"/>
                  <a:pt x="11404695" y="2955481"/>
                </a:cubicBezTo>
                <a:cubicBezTo>
                  <a:pt x="11337211" y="2955481"/>
                  <a:pt x="11314717" y="2932920"/>
                  <a:pt x="11269728" y="2887798"/>
                </a:cubicBezTo>
                <a:cubicBezTo>
                  <a:pt x="11269728" y="2887798"/>
                  <a:pt x="11269728" y="2865237"/>
                  <a:pt x="11269728" y="2865237"/>
                </a:cubicBezTo>
                <a:cubicBezTo>
                  <a:pt x="11224739" y="2865237"/>
                  <a:pt x="11202244" y="2842676"/>
                  <a:pt x="11157256" y="2842676"/>
                </a:cubicBezTo>
                <a:cubicBezTo>
                  <a:pt x="11134761" y="2820115"/>
                  <a:pt x="11112267" y="2820115"/>
                  <a:pt x="11067278" y="2797554"/>
                </a:cubicBezTo>
                <a:cubicBezTo>
                  <a:pt x="11067278" y="2797554"/>
                  <a:pt x="11044783" y="2774993"/>
                  <a:pt x="11044783" y="2774993"/>
                </a:cubicBezTo>
                <a:cubicBezTo>
                  <a:pt x="10999794" y="2752432"/>
                  <a:pt x="10954805" y="2729872"/>
                  <a:pt x="10954805" y="2729872"/>
                </a:cubicBezTo>
                <a:cubicBezTo>
                  <a:pt x="10977300" y="2729872"/>
                  <a:pt x="10999794" y="2729872"/>
                  <a:pt x="10999794" y="2729872"/>
                </a:cubicBezTo>
                <a:cubicBezTo>
                  <a:pt x="11044783" y="2752432"/>
                  <a:pt x="11067278" y="2774993"/>
                  <a:pt x="11112267" y="2797554"/>
                </a:cubicBezTo>
                <a:cubicBezTo>
                  <a:pt x="11089772" y="2774993"/>
                  <a:pt x="11044783" y="2752432"/>
                  <a:pt x="11022289" y="2729872"/>
                </a:cubicBezTo>
                <a:cubicBezTo>
                  <a:pt x="10977300" y="2707311"/>
                  <a:pt x="10932311" y="2684750"/>
                  <a:pt x="10887322" y="2662189"/>
                </a:cubicBezTo>
                <a:cubicBezTo>
                  <a:pt x="10819839" y="2617067"/>
                  <a:pt x="10729861" y="2594506"/>
                  <a:pt x="10662377" y="2549384"/>
                </a:cubicBezTo>
                <a:cubicBezTo>
                  <a:pt x="10549905" y="2504262"/>
                  <a:pt x="10459927" y="2459141"/>
                  <a:pt x="10347455" y="2391458"/>
                </a:cubicBezTo>
                <a:cubicBezTo>
                  <a:pt x="10257477" y="2391458"/>
                  <a:pt x="10167499" y="2346336"/>
                  <a:pt x="10077521" y="2278653"/>
                </a:cubicBezTo>
                <a:cubicBezTo>
                  <a:pt x="10010038" y="2256092"/>
                  <a:pt x="9965049" y="2233531"/>
                  <a:pt x="9965049" y="2210970"/>
                </a:cubicBezTo>
                <a:cubicBezTo>
                  <a:pt x="10032532" y="2233531"/>
                  <a:pt x="10055027" y="2256092"/>
                  <a:pt x="10100016" y="2278653"/>
                </a:cubicBezTo>
                <a:cubicBezTo>
                  <a:pt x="10145005" y="2278653"/>
                  <a:pt x="10167499" y="2301214"/>
                  <a:pt x="10189993" y="2301214"/>
                </a:cubicBezTo>
                <a:cubicBezTo>
                  <a:pt x="10212488" y="2323775"/>
                  <a:pt x="10257477" y="2346336"/>
                  <a:pt x="10279971" y="2346336"/>
                </a:cubicBezTo>
                <a:cubicBezTo>
                  <a:pt x="10279971" y="2368897"/>
                  <a:pt x="10302466" y="2368897"/>
                  <a:pt x="10302466" y="2368897"/>
                </a:cubicBezTo>
                <a:cubicBezTo>
                  <a:pt x="10414938" y="2414019"/>
                  <a:pt x="10527410" y="2459141"/>
                  <a:pt x="10617388" y="2504262"/>
                </a:cubicBezTo>
                <a:cubicBezTo>
                  <a:pt x="10662377" y="2526823"/>
                  <a:pt x="10707366" y="2571945"/>
                  <a:pt x="10752355" y="2594506"/>
                </a:cubicBezTo>
                <a:cubicBezTo>
                  <a:pt x="10774850" y="2594506"/>
                  <a:pt x="10774850" y="2571945"/>
                  <a:pt x="10774850" y="2571945"/>
                </a:cubicBezTo>
                <a:cubicBezTo>
                  <a:pt x="10729861" y="2549384"/>
                  <a:pt x="10707366" y="2549384"/>
                  <a:pt x="10684872" y="2526823"/>
                </a:cubicBezTo>
                <a:cubicBezTo>
                  <a:pt x="10684872" y="2504262"/>
                  <a:pt x="10639883" y="2481701"/>
                  <a:pt x="10617388" y="2481701"/>
                </a:cubicBezTo>
                <a:cubicBezTo>
                  <a:pt x="10594894" y="2459141"/>
                  <a:pt x="10549905" y="2459141"/>
                  <a:pt x="10549905" y="2436580"/>
                </a:cubicBezTo>
                <a:cubicBezTo>
                  <a:pt x="10549905" y="2436580"/>
                  <a:pt x="10572399" y="2459141"/>
                  <a:pt x="10594894" y="2459141"/>
                </a:cubicBezTo>
                <a:cubicBezTo>
                  <a:pt x="10617388" y="2436580"/>
                  <a:pt x="10527410" y="2414019"/>
                  <a:pt x="10572399" y="2414019"/>
                </a:cubicBezTo>
                <a:cubicBezTo>
                  <a:pt x="10572399" y="2414019"/>
                  <a:pt x="10527410" y="2391458"/>
                  <a:pt x="10504916" y="2368897"/>
                </a:cubicBezTo>
                <a:cubicBezTo>
                  <a:pt x="10504916" y="2368897"/>
                  <a:pt x="10482422" y="2368897"/>
                  <a:pt x="10459927" y="2346336"/>
                </a:cubicBezTo>
                <a:cubicBezTo>
                  <a:pt x="10459927" y="2346336"/>
                  <a:pt x="10392444" y="2301214"/>
                  <a:pt x="10369949" y="2278653"/>
                </a:cubicBezTo>
                <a:cubicBezTo>
                  <a:pt x="10414938" y="2301214"/>
                  <a:pt x="10437433" y="2323775"/>
                  <a:pt x="10482422" y="2346336"/>
                </a:cubicBezTo>
                <a:cubicBezTo>
                  <a:pt x="10549905" y="2346336"/>
                  <a:pt x="10572399" y="2368897"/>
                  <a:pt x="10617388" y="2391458"/>
                </a:cubicBezTo>
                <a:cubicBezTo>
                  <a:pt x="10909816" y="2571945"/>
                  <a:pt x="11247233" y="2707311"/>
                  <a:pt x="11562156" y="2865237"/>
                </a:cubicBezTo>
                <a:cubicBezTo>
                  <a:pt x="11742112" y="2955481"/>
                  <a:pt x="11899573" y="3045724"/>
                  <a:pt x="12079529" y="3135968"/>
                </a:cubicBezTo>
                <a:cubicBezTo>
                  <a:pt x="12079529" y="3135968"/>
                  <a:pt x="12079529" y="3135968"/>
                  <a:pt x="12126978" y="3135968"/>
                </a:cubicBezTo>
                <a:lnTo>
                  <a:pt x="12192000" y="3135968"/>
                </a:lnTo>
                <a:lnTo>
                  <a:pt x="12192000" y="3316455"/>
                </a:lnTo>
                <a:lnTo>
                  <a:pt x="12171264" y="3303060"/>
                </a:lnTo>
                <a:cubicBezTo>
                  <a:pt x="12147012" y="3292484"/>
                  <a:pt x="12113271" y="3288254"/>
                  <a:pt x="12079529" y="3271333"/>
                </a:cubicBezTo>
                <a:cubicBezTo>
                  <a:pt x="12090776" y="3282614"/>
                  <a:pt x="12107647" y="3293895"/>
                  <a:pt x="12127329" y="3305175"/>
                </a:cubicBezTo>
                <a:lnTo>
                  <a:pt x="12192000" y="3339016"/>
                </a:lnTo>
                <a:lnTo>
                  <a:pt x="12192000" y="5730474"/>
                </a:lnTo>
                <a:lnTo>
                  <a:pt x="12172319" y="5730474"/>
                </a:lnTo>
                <a:cubicBezTo>
                  <a:pt x="12169507" y="5730474"/>
                  <a:pt x="12169507" y="5730474"/>
                  <a:pt x="12169507" y="5730474"/>
                </a:cubicBezTo>
                <a:cubicBezTo>
                  <a:pt x="12169507" y="5730474"/>
                  <a:pt x="12169507" y="5743164"/>
                  <a:pt x="12178997" y="5749510"/>
                </a:cubicBezTo>
                <a:lnTo>
                  <a:pt x="12192000" y="5753034"/>
                </a:lnTo>
                <a:lnTo>
                  <a:pt x="12192000" y="6181692"/>
                </a:lnTo>
                <a:lnTo>
                  <a:pt x="12158259" y="6169002"/>
                </a:lnTo>
                <a:cubicBezTo>
                  <a:pt x="12124517" y="6160541"/>
                  <a:pt x="12090776" y="6164771"/>
                  <a:pt x="12057034" y="6181692"/>
                </a:cubicBezTo>
                <a:cubicBezTo>
                  <a:pt x="12079529" y="6181692"/>
                  <a:pt x="12102023" y="6181692"/>
                  <a:pt x="12102023" y="6204253"/>
                </a:cubicBezTo>
                <a:cubicBezTo>
                  <a:pt x="12124518" y="6204253"/>
                  <a:pt x="12147012" y="6226814"/>
                  <a:pt x="12169507" y="6249375"/>
                </a:cubicBezTo>
                <a:cubicBezTo>
                  <a:pt x="12169507" y="6249375"/>
                  <a:pt x="12182160" y="6249375"/>
                  <a:pt x="12188486" y="6258893"/>
                </a:cubicBezTo>
                <a:lnTo>
                  <a:pt x="12192000" y="6271932"/>
                </a:lnTo>
                <a:lnTo>
                  <a:pt x="12192000" y="7422542"/>
                </a:lnTo>
                <a:lnTo>
                  <a:pt x="11992362" y="7321018"/>
                </a:lnTo>
                <a:cubicBezTo>
                  <a:pt x="11927691" y="7287177"/>
                  <a:pt x="11865831" y="7253336"/>
                  <a:pt x="11809595" y="7219494"/>
                </a:cubicBezTo>
                <a:cubicBezTo>
                  <a:pt x="11629639" y="7106690"/>
                  <a:pt x="11427189" y="7016446"/>
                  <a:pt x="11247233" y="6903642"/>
                </a:cubicBezTo>
                <a:cubicBezTo>
                  <a:pt x="11247233" y="6903642"/>
                  <a:pt x="11241609" y="6903642"/>
                  <a:pt x="11233174" y="6900822"/>
                </a:cubicBezTo>
                <a:lnTo>
                  <a:pt x="11227258" y="6898072"/>
                </a:lnTo>
                <a:lnTo>
                  <a:pt x="11202244" y="6881081"/>
                </a:lnTo>
                <a:cubicBezTo>
                  <a:pt x="11207868" y="6886721"/>
                  <a:pt x="11213491" y="6890951"/>
                  <a:pt x="11218764" y="6894124"/>
                </a:cubicBezTo>
                <a:lnTo>
                  <a:pt x="11227258" y="6898072"/>
                </a:lnTo>
                <a:lnTo>
                  <a:pt x="11345998" y="6978727"/>
                </a:lnTo>
                <a:cubicBezTo>
                  <a:pt x="11482020" y="7072848"/>
                  <a:pt x="11595898" y="7157452"/>
                  <a:pt x="11697123" y="7242055"/>
                </a:cubicBezTo>
                <a:cubicBezTo>
                  <a:pt x="11697123" y="7264616"/>
                  <a:pt x="11719617" y="7264616"/>
                  <a:pt x="11719617" y="7264616"/>
                </a:cubicBezTo>
                <a:cubicBezTo>
                  <a:pt x="11764606" y="7309738"/>
                  <a:pt x="11764606" y="7309738"/>
                  <a:pt x="11719617" y="7332299"/>
                </a:cubicBezTo>
                <a:cubicBezTo>
                  <a:pt x="11674628" y="7287177"/>
                  <a:pt x="11652134" y="7287177"/>
                  <a:pt x="11652134" y="7264616"/>
                </a:cubicBezTo>
                <a:cubicBezTo>
                  <a:pt x="11539661" y="7219494"/>
                  <a:pt x="11449684" y="7196933"/>
                  <a:pt x="11337211" y="7151812"/>
                </a:cubicBezTo>
                <a:cubicBezTo>
                  <a:pt x="11449684" y="7196933"/>
                  <a:pt x="11539661" y="7264616"/>
                  <a:pt x="11629639" y="7309738"/>
                </a:cubicBezTo>
                <a:cubicBezTo>
                  <a:pt x="11719617" y="7332299"/>
                  <a:pt x="11764606" y="7377421"/>
                  <a:pt x="11787101" y="7399982"/>
                </a:cubicBezTo>
                <a:cubicBezTo>
                  <a:pt x="11719617" y="7354860"/>
                  <a:pt x="11539661" y="7309738"/>
                  <a:pt x="11539661" y="7287177"/>
                </a:cubicBezTo>
                <a:cubicBezTo>
                  <a:pt x="11517167" y="7264616"/>
                  <a:pt x="11494673" y="7264616"/>
                  <a:pt x="11472178" y="7242055"/>
                </a:cubicBezTo>
                <a:cubicBezTo>
                  <a:pt x="11404695" y="7287177"/>
                  <a:pt x="11629639" y="7332299"/>
                  <a:pt x="11629639" y="7377421"/>
                </a:cubicBezTo>
                <a:cubicBezTo>
                  <a:pt x="11629639" y="7399982"/>
                  <a:pt x="11742112" y="7422543"/>
                  <a:pt x="11764606" y="7445104"/>
                </a:cubicBezTo>
                <a:cubicBezTo>
                  <a:pt x="11607145" y="7399982"/>
                  <a:pt x="11584650" y="7354860"/>
                  <a:pt x="11449684" y="7332299"/>
                </a:cubicBezTo>
                <a:cubicBezTo>
                  <a:pt x="11404695" y="7332299"/>
                  <a:pt x="11382200" y="7309738"/>
                  <a:pt x="11314717" y="7287177"/>
                </a:cubicBezTo>
                <a:cubicBezTo>
                  <a:pt x="11292222" y="7309738"/>
                  <a:pt x="11382200" y="7332299"/>
                  <a:pt x="11292222" y="7332299"/>
                </a:cubicBezTo>
                <a:cubicBezTo>
                  <a:pt x="11269728" y="7332299"/>
                  <a:pt x="11359706" y="7354860"/>
                  <a:pt x="11382200" y="7377421"/>
                </a:cubicBezTo>
                <a:cubicBezTo>
                  <a:pt x="11472178" y="7422543"/>
                  <a:pt x="11562156" y="7467665"/>
                  <a:pt x="11652134" y="7512786"/>
                </a:cubicBezTo>
                <a:cubicBezTo>
                  <a:pt x="11697123" y="7557908"/>
                  <a:pt x="11697123" y="7557908"/>
                  <a:pt x="11584650" y="7535347"/>
                </a:cubicBezTo>
                <a:cubicBezTo>
                  <a:pt x="11562156" y="7535347"/>
                  <a:pt x="11629639" y="7580469"/>
                  <a:pt x="11562156" y="7557908"/>
                </a:cubicBezTo>
                <a:cubicBezTo>
                  <a:pt x="11472178" y="7557908"/>
                  <a:pt x="11449684" y="7512786"/>
                  <a:pt x="11404695" y="7490225"/>
                </a:cubicBezTo>
                <a:cubicBezTo>
                  <a:pt x="11449684" y="7512786"/>
                  <a:pt x="11494673" y="7535347"/>
                  <a:pt x="11539661" y="7512786"/>
                </a:cubicBezTo>
                <a:cubicBezTo>
                  <a:pt x="11494673" y="7490225"/>
                  <a:pt x="11404695" y="7445104"/>
                  <a:pt x="11314717" y="7399982"/>
                </a:cubicBezTo>
                <a:cubicBezTo>
                  <a:pt x="11269728" y="7377421"/>
                  <a:pt x="11247233" y="7377421"/>
                  <a:pt x="11224739" y="7377421"/>
                </a:cubicBezTo>
                <a:cubicBezTo>
                  <a:pt x="11224739" y="7399982"/>
                  <a:pt x="11067278" y="7399982"/>
                  <a:pt x="11157256" y="7445104"/>
                </a:cubicBezTo>
                <a:cubicBezTo>
                  <a:pt x="11269728" y="7490225"/>
                  <a:pt x="11359706" y="7535347"/>
                  <a:pt x="11404695" y="7580469"/>
                </a:cubicBezTo>
                <a:cubicBezTo>
                  <a:pt x="11494673" y="7603030"/>
                  <a:pt x="11562156" y="7625591"/>
                  <a:pt x="11629639" y="7648152"/>
                </a:cubicBezTo>
                <a:cubicBezTo>
                  <a:pt x="11629639" y="7670713"/>
                  <a:pt x="11674628" y="7693274"/>
                  <a:pt x="11629639" y="7670713"/>
                </a:cubicBezTo>
                <a:cubicBezTo>
                  <a:pt x="11584650" y="7670713"/>
                  <a:pt x="11562156" y="7648152"/>
                  <a:pt x="11539661" y="7648152"/>
                </a:cubicBezTo>
                <a:cubicBezTo>
                  <a:pt x="11539661" y="7670713"/>
                  <a:pt x="11607145" y="7693274"/>
                  <a:pt x="11607145" y="7715835"/>
                </a:cubicBezTo>
                <a:cubicBezTo>
                  <a:pt x="11629639" y="7715835"/>
                  <a:pt x="11652134" y="7715835"/>
                  <a:pt x="11674628" y="7738396"/>
                </a:cubicBezTo>
                <a:cubicBezTo>
                  <a:pt x="11719617" y="7760956"/>
                  <a:pt x="11742112" y="7783517"/>
                  <a:pt x="11764606" y="7806078"/>
                </a:cubicBezTo>
                <a:cubicBezTo>
                  <a:pt x="11697123" y="7783517"/>
                  <a:pt x="11652134" y="7760956"/>
                  <a:pt x="11607145" y="7738396"/>
                </a:cubicBezTo>
                <a:cubicBezTo>
                  <a:pt x="11562156" y="7715835"/>
                  <a:pt x="11562156" y="7715835"/>
                  <a:pt x="11562156" y="7693274"/>
                </a:cubicBezTo>
                <a:cubicBezTo>
                  <a:pt x="11427189" y="7625591"/>
                  <a:pt x="11247233" y="7535347"/>
                  <a:pt x="11044783" y="7445104"/>
                </a:cubicBezTo>
                <a:cubicBezTo>
                  <a:pt x="11044783" y="7467665"/>
                  <a:pt x="11134761" y="7512786"/>
                  <a:pt x="11157256" y="7535347"/>
                </a:cubicBezTo>
                <a:cubicBezTo>
                  <a:pt x="11269728" y="7580469"/>
                  <a:pt x="11247233" y="7603030"/>
                  <a:pt x="11382200" y="7670713"/>
                </a:cubicBezTo>
                <a:cubicBezTo>
                  <a:pt x="11404695" y="7670713"/>
                  <a:pt x="11449684" y="7670713"/>
                  <a:pt x="11472178" y="7693274"/>
                </a:cubicBezTo>
                <a:lnTo>
                  <a:pt x="11449684" y="7693274"/>
                </a:lnTo>
                <a:cubicBezTo>
                  <a:pt x="11449684" y="7715835"/>
                  <a:pt x="11494673" y="7738396"/>
                  <a:pt x="11517167" y="7760956"/>
                </a:cubicBezTo>
                <a:cubicBezTo>
                  <a:pt x="11562156" y="7783517"/>
                  <a:pt x="11629639" y="7806078"/>
                  <a:pt x="11629639" y="7828639"/>
                </a:cubicBezTo>
                <a:cubicBezTo>
                  <a:pt x="11697123" y="7851200"/>
                  <a:pt x="11719617" y="7873761"/>
                  <a:pt x="11787101" y="7896322"/>
                </a:cubicBezTo>
                <a:cubicBezTo>
                  <a:pt x="11809595" y="7918883"/>
                  <a:pt x="11809595" y="7918883"/>
                  <a:pt x="11809595" y="7918883"/>
                </a:cubicBezTo>
                <a:cubicBezTo>
                  <a:pt x="11832090" y="7941444"/>
                  <a:pt x="11899573" y="7964005"/>
                  <a:pt x="11877078" y="7986566"/>
                </a:cubicBezTo>
                <a:cubicBezTo>
                  <a:pt x="11922067" y="7986566"/>
                  <a:pt x="11944562" y="8009127"/>
                  <a:pt x="11967056" y="8031687"/>
                </a:cubicBezTo>
                <a:cubicBezTo>
                  <a:pt x="12017669" y="8048608"/>
                  <a:pt x="12055629" y="8065529"/>
                  <a:pt x="12071445" y="8082449"/>
                </a:cubicBezTo>
                <a:lnTo>
                  <a:pt x="12079528" y="8099368"/>
                </a:lnTo>
                <a:lnTo>
                  <a:pt x="12079525" y="8099368"/>
                </a:lnTo>
                <a:lnTo>
                  <a:pt x="12026807" y="8072932"/>
                </a:lnTo>
                <a:cubicBezTo>
                  <a:pt x="11986739" y="8052838"/>
                  <a:pt x="11978304" y="8048608"/>
                  <a:pt x="11944562" y="8031687"/>
                </a:cubicBezTo>
                <a:cubicBezTo>
                  <a:pt x="11944562" y="8009127"/>
                  <a:pt x="11944562" y="8009127"/>
                  <a:pt x="11922067" y="8009127"/>
                </a:cubicBezTo>
                <a:cubicBezTo>
                  <a:pt x="11922067" y="8009127"/>
                  <a:pt x="11899573" y="8009127"/>
                  <a:pt x="11899573" y="8009127"/>
                </a:cubicBezTo>
                <a:cubicBezTo>
                  <a:pt x="11899573" y="8009127"/>
                  <a:pt x="11899573" y="8031687"/>
                  <a:pt x="11899573" y="8031687"/>
                </a:cubicBezTo>
                <a:cubicBezTo>
                  <a:pt x="11944562" y="8054248"/>
                  <a:pt x="11989551" y="8054248"/>
                  <a:pt x="11989551" y="8076809"/>
                </a:cubicBezTo>
                <a:cubicBezTo>
                  <a:pt x="11922067" y="8054248"/>
                  <a:pt x="11899573" y="8054248"/>
                  <a:pt x="11877078" y="8031687"/>
                </a:cubicBezTo>
                <a:cubicBezTo>
                  <a:pt x="11809595" y="7986566"/>
                  <a:pt x="11764606" y="7964005"/>
                  <a:pt x="11697123" y="7918883"/>
                </a:cubicBezTo>
                <a:cubicBezTo>
                  <a:pt x="11697123" y="7918883"/>
                  <a:pt x="11674628" y="7918883"/>
                  <a:pt x="11674628" y="7918883"/>
                </a:cubicBezTo>
                <a:cubicBezTo>
                  <a:pt x="11652134" y="7896322"/>
                  <a:pt x="11629639" y="7873761"/>
                  <a:pt x="11584650" y="7873761"/>
                </a:cubicBezTo>
                <a:cubicBezTo>
                  <a:pt x="11517167" y="7851200"/>
                  <a:pt x="11449684" y="7851200"/>
                  <a:pt x="11382200" y="7828639"/>
                </a:cubicBezTo>
                <a:cubicBezTo>
                  <a:pt x="11359706" y="7806078"/>
                  <a:pt x="11404695" y="7806078"/>
                  <a:pt x="11404695" y="7806078"/>
                </a:cubicBezTo>
                <a:cubicBezTo>
                  <a:pt x="11449684" y="7760956"/>
                  <a:pt x="11359706" y="7693274"/>
                  <a:pt x="11202244" y="7648152"/>
                </a:cubicBezTo>
                <a:cubicBezTo>
                  <a:pt x="11044783" y="7580469"/>
                  <a:pt x="11044783" y="7557908"/>
                  <a:pt x="11022289" y="7535347"/>
                </a:cubicBezTo>
                <a:cubicBezTo>
                  <a:pt x="10954805" y="7490225"/>
                  <a:pt x="10909816" y="7467665"/>
                  <a:pt x="10864827" y="7445104"/>
                </a:cubicBezTo>
                <a:cubicBezTo>
                  <a:pt x="10864827" y="7422543"/>
                  <a:pt x="10842333" y="7422543"/>
                  <a:pt x="10842333" y="7422543"/>
                </a:cubicBezTo>
                <a:cubicBezTo>
                  <a:pt x="10774850" y="7399982"/>
                  <a:pt x="10707366" y="7354860"/>
                  <a:pt x="10684872" y="7332299"/>
                </a:cubicBezTo>
                <a:cubicBezTo>
                  <a:pt x="10639883" y="7332299"/>
                  <a:pt x="10617388" y="7309738"/>
                  <a:pt x="10594894" y="7287177"/>
                </a:cubicBezTo>
                <a:cubicBezTo>
                  <a:pt x="10347455" y="7151812"/>
                  <a:pt x="10100016" y="7039007"/>
                  <a:pt x="9852576" y="6903642"/>
                </a:cubicBezTo>
                <a:cubicBezTo>
                  <a:pt x="9807588" y="6881081"/>
                  <a:pt x="9762599" y="6835959"/>
                  <a:pt x="9672621" y="6835959"/>
                </a:cubicBezTo>
                <a:cubicBezTo>
                  <a:pt x="9650126" y="6858520"/>
                  <a:pt x="9695115" y="6881081"/>
                  <a:pt x="9650126" y="6881081"/>
                </a:cubicBezTo>
                <a:cubicBezTo>
                  <a:pt x="9695115" y="6903642"/>
                  <a:pt x="9740104" y="6926202"/>
                  <a:pt x="9762599" y="6948763"/>
                </a:cubicBezTo>
                <a:cubicBezTo>
                  <a:pt x="9717610" y="6926202"/>
                  <a:pt x="9672621" y="6903642"/>
                  <a:pt x="9650126" y="6903642"/>
                </a:cubicBezTo>
                <a:cubicBezTo>
                  <a:pt x="9627632" y="6903642"/>
                  <a:pt x="9605137" y="6903642"/>
                  <a:pt x="9605137" y="6903642"/>
                </a:cubicBezTo>
                <a:lnTo>
                  <a:pt x="9582643" y="6903642"/>
                </a:lnTo>
                <a:cubicBezTo>
                  <a:pt x="9560148" y="6926202"/>
                  <a:pt x="9762599" y="6971324"/>
                  <a:pt x="9560148" y="6926202"/>
                </a:cubicBezTo>
                <a:cubicBezTo>
                  <a:pt x="9560148" y="6926202"/>
                  <a:pt x="9447676" y="6926202"/>
                  <a:pt x="9447676" y="6948763"/>
                </a:cubicBezTo>
                <a:cubicBezTo>
                  <a:pt x="9515159" y="6971324"/>
                  <a:pt x="9492665" y="6993885"/>
                  <a:pt x="9582643" y="7016446"/>
                </a:cubicBezTo>
                <a:cubicBezTo>
                  <a:pt x="9695115" y="7061568"/>
                  <a:pt x="9627632" y="7016446"/>
                  <a:pt x="9672621" y="7016446"/>
                </a:cubicBezTo>
                <a:cubicBezTo>
                  <a:pt x="9762599" y="7039007"/>
                  <a:pt x="9762599" y="7084129"/>
                  <a:pt x="9807588" y="7106690"/>
                </a:cubicBezTo>
                <a:cubicBezTo>
                  <a:pt x="9650126" y="7061568"/>
                  <a:pt x="9627632" y="7061568"/>
                  <a:pt x="9582643" y="7084129"/>
                </a:cubicBezTo>
                <a:cubicBezTo>
                  <a:pt x="9627632" y="7106690"/>
                  <a:pt x="9740104" y="7151812"/>
                  <a:pt x="9717610" y="7174373"/>
                </a:cubicBezTo>
                <a:cubicBezTo>
                  <a:pt x="9650126" y="7129251"/>
                  <a:pt x="9560148" y="7106690"/>
                  <a:pt x="9537654" y="7084129"/>
                </a:cubicBezTo>
                <a:cubicBezTo>
                  <a:pt x="9402687" y="6993885"/>
                  <a:pt x="9200237" y="6926202"/>
                  <a:pt x="9087765" y="6858520"/>
                </a:cubicBezTo>
                <a:cubicBezTo>
                  <a:pt x="9020281" y="6835959"/>
                  <a:pt x="8952798" y="6790837"/>
                  <a:pt x="8907809" y="6768276"/>
                </a:cubicBezTo>
                <a:cubicBezTo>
                  <a:pt x="8705359" y="6678032"/>
                  <a:pt x="8480414" y="6565228"/>
                  <a:pt x="8255470" y="6474984"/>
                </a:cubicBezTo>
                <a:cubicBezTo>
                  <a:pt x="8120503" y="6407301"/>
                  <a:pt x="7963041" y="6339619"/>
                  <a:pt x="7828075" y="6294497"/>
                </a:cubicBezTo>
                <a:cubicBezTo>
                  <a:pt x="7693108" y="6204253"/>
                  <a:pt x="7535647" y="6136570"/>
                  <a:pt x="7400680" y="6068888"/>
                </a:cubicBezTo>
                <a:lnTo>
                  <a:pt x="7386609" y="6063622"/>
                </a:lnTo>
                <a:lnTo>
                  <a:pt x="7381700" y="6059370"/>
                </a:lnTo>
                <a:cubicBezTo>
                  <a:pt x="7379591" y="6056197"/>
                  <a:pt x="7378185" y="6051967"/>
                  <a:pt x="7378185" y="6046327"/>
                </a:cubicBezTo>
                <a:cubicBezTo>
                  <a:pt x="7378185" y="6051967"/>
                  <a:pt x="7378185" y="6056197"/>
                  <a:pt x="7378537" y="6059370"/>
                </a:cubicBezTo>
                <a:lnTo>
                  <a:pt x="7379061" y="6060797"/>
                </a:lnTo>
                <a:lnTo>
                  <a:pt x="7212289" y="5998385"/>
                </a:lnTo>
                <a:cubicBezTo>
                  <a:pt x="7153241" y="5973004"/>
                  <a:pt x="7097005" y="5944802"/>
                  <a:pt x="7040768" y="5910961"/>
                </a:cubicBezTo>
                <a:cubicBezTo>
                  <a:pt x="7018274" y="5910961"/>
                  <a:pt x="6995779" y="5910961"/>
                  <a:pt x="6973285" y="5910961"/>
                </a:cubicBezTo>
                <a:cubicBezTo>
                  <a:pt x="6995779" y="5933522"/>
                  <a:pt x="7040768" y="5933522"/>
                  <a:pt x="7063263" y="5956083"/>
                </a:cubicBezTo>
                <a:cubicBezTo>
                  <a:pt x="7198230" y="6023766"/>
                  <a:pt x="7355691" y="6091448"/>
                  <a:pt x="7490658" y="6159131"/>
                </a:cubicBezTo>
                <a:cubicBezTo>
                  <a:pt x="7535647" y="6181692"/>
                  <a:pt x="7603130" y="6226814"/>
                  <a:pt x="7670613" y="6249375"/>
                </a:cubicBezTo>
                <a:cubicBezTo>
                  <a:pt x="7783086" y="6294497"/>
                  <a:pt x="7828075" y="6362179"/>
                  <a:pt x="7963041" y="6407301"/>
                </a:cubicBezTo>
                <a:cubicBezTo>
                  <a:pt x="8053019" y="6452423"/>
                  <a:pt x="8075514" y="6497545"/>
                  <a:pt x="8210481" y="6520106"/>
                </a:cubicBezTo>
                <a:cubicBezTo>
                  <a:pt x="8232975" y="6542667"/>
                  <a:pt x="8255470" y="6565228"/>
                  <a:pt x="8300458" y="6565228"/>
                </a:cubicBezTo>
                <a:cubicBezTo>
                  <a:pt x="8390436" y="6632911"/>
                  <a:pt x="8547897" y="6678032"/>
                  <a:pt x="8637875" y="6745715"/>
                </a:cubicBezTo>
                <a:cubicBezTo>
                  <a:pt x="8660370" y="6790837"/>
                  <a:pt x="8592886" y="6790837"/>
                  <a:pt x="8637875" y="6813398"/>
                </a:cubicBezTo>
                <a:cubicBezTo>
                  <a:pt x="8637875" y="6813398"/>
                  <a:pt x="8637875" y="6813398"/>
                  <a:pt x="8660370" y="6835959"/>
                </a:cubicBezTo>
                <a:cubicBezTo>
                  <a:pt x="8727853" y="6835959"/>
                  <a:pt x="8795337" y="6813398"/>
                  <a:pt x="8885314" y="6881081"/>
                </a:cubicBezTo>
                <a:cubicBezTo>
                  <a:pt x="8907809" y="6881081"/>
                  <a:pt x="8952798" y="6903642"/>
                  <a:pt x="8975292" y="6926202"/>
                </a:cubicBezTo>
                <a:cubicBezTo>
                  <a:pt x="9065270" y="6948763"/>
                  <a:pt x="9132754" y="7016446"/>
                  <a:pt x="9222731" y="6971324"/>
                </a:cubicBezTo>
                <a:cubicBezTo>
                  <a:pt x="9222731" y="6971324"/>
                  <a:pt x="9312709" y="6971324"/>
                  <a:pt x="9357698" y="6993885"/>
                </a:cubicBezTo>
                <a:cubicBezTo>
                  <a:pt x="9425181" y="7027727"/>
                  <a:pt x="9353480" y="7023497"/>
                  <a:pt x="9322902" y="7019266"/>
                </a:cubicBezTo>
                <a:lnTo>
                  <a:pt x="9315159" y="7017905"/>
                </a:lnTo>
                <a:lnTo>
                  <a:pt x="9312709" y="7016446"/>
                </a:lnTo>
                <a:cubicBezTo>
                  <a:pt x="9309897" y="7016446"/>
                  <a:pt x="9309897" y="7016799"/>
                  <a:pt x="9311874" y="7017327"/>
                </a:cubicBezTo>
                <a:lnTo>
                  <a:pt x="9315159" y="7017905"/>
                </a:lnTo>
                <a:lnTo>
                  <a:pt x="9335203" y="7029842"/>
                </a:lnTo>
                <a:cubicBezTo>
                  <a:pt x="9347857" y="7040417"/>
                  <a:pt x="9335204" y="7044647"/>
                  <a:pt x="9335204" y="7061568"/>
                </a:cubicBezTo>
                <a:cubicBezTo>
                  <a:pt x="9312709" y="7061568"/>
                  <a:pt x="9290215" y="7061568"/>
                  <a:pt x="9290215" y="7039007"/>
                </a:cubicBezTo>
                <a:cubicBezTo>
                  <a:pt x="9267720" y="7039007"/>
                  <a:pt x="9290215" y="7039007"/>
                  <a:pt x="9290215" y="7016446"/>
                </a:cubicBezTo>
                <a:cubicBezTo>
                  <a:pt x="9155248" y="7016446"/>
                  <a:pt x="9042776" y="7016446"/>
                  <a:pt x="8930303" y="6948763"/>
                </a:cubicBezTo>
                <a:cubicBezTo>
                  <a:pt x="8907809" y="6926202"/>
                  <a:pt x="8840325" y="6903642"/>
                  <a:pt x="8795337" y="6903642"/>
                </a:cubicBezTo>
                <a:cubicBezTo>
                  <a:pt x="8975292" y="6993885"/>
                  <a:pt x="9177742" y="7084129"/>
                  <a:pt x="9357698" y="7196933"/>
                </a:cubicBezTo>
                <a:cubicBezTo>
                  <a:pt x="9380193" y="7196933"/>
                  <a:pt x="9380193" y="7219494"/>
                  <a:pt x="9425182" y="7219494"/>
                </a:cubicBezTo>
                <a:cubicBezTo>
                  <a:pt x="9470171" y="7219494"/>
                  <a:pt x="9470171" y="7196933"/>
                  <a:pt x="9425182" y="7174373"/>
                </a:cubicBezTo>
                <a:cubicBezTo>
                  <a:pt x="9380193" y="7151812"/>
                  <a:pt x="9357698" y="7151812"/>
                  <a:pt x="9335204" y="7129251"/>
                </a:cubicBezTo>
                <a:cubicBezTo>
                  <a:pt x="9312709" y="7106690"/>
                  <a:pt x="9290215" y="7084129"/>
                  <a:pt x="9312709" y="7084129"/>
                </a:cubicBezTo>
                <a:cubicBezTo>
                  <a:pt x="9357698" y="7106690"/>
                  <a:pt x="9380193" y="7106690"/>
                  <a:pt x="9380193" y="7129251"/>
                </a:cubicBezTo>
                <a:cubicBezTo>
                  <a:pt x="9402687" y="7151812"/>
                  <a:pt x="9447676" y="7151812"/>
                  <a:pt x="9470171" y="7174373"/>
                </a:cubicBezTo>
                <a:cubicBezTo>
                  <a:pt x="9515159" y="7196933"/>
                  <a:pt x="9560148" y="7219494"/>
                  <a:pt x="9605137" y="7242055"/>
                </a:cubicBezTo>
                <a:cubicBezTo>
                  <a:pt x="9695115" y="7242055"/>
                  <a:pt x="9740104" y="7287177"/>
                  <a:pt x="9717610" y="7287177"/>
                </a:cubicBezTo>
                <a:cubicBezTo>
                  <a:pt x="9650126" y="7309738"/>
                  <a:pt x="9785093" y="7354860"/>
                  <a:pt x="9875071" y="7399982"/>
                </a:cubicBezTo>
                <a:cubicBezTo>
                  <a:pt x="9920060" y="7422543"/>
                  <a:pt x="9987543" y="7422543"/>
                  <a:pt x="9987543" y="7445104"/>
                </a:cubicBezTo>
                <a:cubicBezTo>
                  <a:pt x="10032532" y="7467665"/>
                  <a:pt x="10100016" y="7512786"/>
                  <a:pt x="10122510" y="7535347"/>
                </a:cubicBezTo>
                <a:cubicBezTo>
                  <a:pt x="10167499" y="7557908"/>
                  <a:pt x="10279971" y="7625591"/>
                  <a:pt x="10234982" y="7648152"/>
                </a:cubicBezTo>
                <a:cubicBezTo>
                  <a:pt x="10324960" y="7670713"/>
                  <a:pt x="10414938" y="7715835"/>
                  <a:pt x="10482422" y="7760956"/>
                </a:cubicBezTo>
                <a:cubicBezTo>
                  <a:pt x="10549905" y="7783517"/>
                  <a:pt x="10617388" y="7828639"/>
                  <a:pt x="10639883" y="7851200"/>
                </a:cubicBezTo>
                <a:cubicBezTo>
                  <a:pt x="10527410" y="7828639"/>
                  <a:pt x="10504916" y="7783517"/>
                  <a:pt x="10459927" y="7760956"/>
                </a:cubicBezTo>
                <a:cubicBezTo>
                  <a:pt x="10324960" y="7693274"/>
                  <a:pt x="10167499" y="7625591"/>
                  <a:pt x="10077521" y="7580469"/>
                </a:cubicBezTo>
                <a:cubicBezTo>
                  <a:pt x="10055027" y="7557908"/>
                  <a:pt x="10032532" y="7557908"/>
                  <a:pt x="10010038" y="7535347"/>
                </a:cubicBezTo>
                <a:cubicBezTo>
                  <a:pt x="9987543" y="7535347"/>
                  <a:pt x="9942554" y="7512786"/>
                  <a:pt x="9920060" y="7512786"/>
                </a:cubicBezTo>
                <a:cubicBezTo>
                  <a:pt x="9987543" y="7512786"/>
                  <a:pt x="10010038" y="7535347"/>
                  <a:pt x="10032532" y="7535347"/>
                </a:cubicBezTo>
                <a:cubicBezTo>
                  <a:pt x="10077521" y="7557908"/>
                  <a:pt x="10122510" y="7557908"/>
                  <a:pt x="10077521" y="7535347"/>
                </a:cubicBezTo>
                <a:cubicBezTo>
                  <a:pt x="10032532" y="7512786"/>
                  <a:pt x="9987543" y="7490225"/>
                  <a:pt x="9965049" y="7467665"/>
                </a:cubicBezTo>
                <a:cubicBezTo>
                  <a:pt x="9942554" y="7467665"/>
                  <a:pt x="9942554" y="7467665"/>
                  <a:pt x="9942554" y="7467665"/>
                </a:cubicBezTo>
                <a:cubicBezTo>
                  <a:pt x="9807588" y="7422543"/>
                  <a:pt x="9650126" y="7399982"/>
                  <a:pt x="9582643" y="7332299"/>
                </a:cubicBezTo>
                <a:cubicBezTo>
                  <a:pt x="9492665" y="7309738"/>
                  <a:pt x="9470171" y="7287177"/>
                  <a:pt x="9470171" y="7264616"/>
                </a:cubicBezTo>
                <a:cubicBezTo>
                  <a:pt x="9402687" y="7242055"/>
                  <a:pt x="9357698" y="7219494"/>
                  <a:pt x="9290215" y="7196933"/>
                </a:cubicBezTo>
                <a:cubicBezTo>
                  <a:pt x="9222731" y="7129251"/>
                  <a:pt x="9042776" y="7061568"/>
                  <a:pt x="8930303" y="6993885"/>
                </a:cubicBezTo>
                <a:cubicBezTo>
                  <a:pt x="8930303" y="6993885"/>
                  <a:pt x="8907809" y="6993885"/>
                  <a:pt x="8907809" y="6993885"/>
                </a:cubicBezTo>
                <a:cubicBezTo>
                  <a:pt x="8930303" y="7016446"/>
                  <a:pt x="8952798" y="7016446"/>
                  <a:pt x="8997787" y="7039007"/>
                </a:cubicBezTo>
                <a:cubicBezTo>
                  <a:pt x="8997787" y="7039007"/>
                  <a:pt x="8975292" y="7039007"/>
                  <a:pt x="8975292" y="7039007"/>
                </a:cubicBezTo>
                <a:cubicBezTo>
                  <a:pt x="8952798" y="7016446"/>
                  <a:pt x="8907809" y="7016446"/>
                  <a:pt x="8862820" y="6993885"/>
                </a:cubicBezTo>
                <a:cubicBezTo>
                  <a:pt x="8795337" y="6948763"/>
                  <a:pt x="8750348" y="6926202"/>
                  <a:pt x="8682864" y="6903642"/>
                </a:cubicBezTo>
                <a:cubicBezTo>
                  <a:pt x="8615381" y="6881081"/>
                  <a:pt x="8592886" y="6858520"/>
                  <a:pt x="8570392" y="6835959"/>
                </a:cubicBezTo>
                <a:cubicBezTo>
                  <a:pt x="8660370" y="6858520"/>
                  <a:pt x="8682864" y="6881081"/>
                  <a:pt x="8705359" y="6903642"/>
                </a:cubicBezTo>
                <a:cubicBezTo>
                  <a:pt x="8750348" y="6903642"/>
                  <a:pt x="8772842" y="6926202"/>
                  <a:pt x="8840325" y="6948763"/>
                </a:cubicBezTo>
                <a:cubicBezTo>
                  <a:pt x="8750348" y="6903642"/>
                  <a:pt x="8660370" y="6858520"/>
                  <a:pt x="8547897" y="6813398"/>
                </a:cubicBezTo>
                <a:cubicBezTo>
                  <a:pt x="8480414" y="6768276"/>
                  <a:pt x="8457920" y="6745715"/>
                  <a:pt x="8345447" y="6723154"/>
                </a:cubicBezTo>
                <a:cubicBezTo>
                  <a:pt x="8210481" y="6700593"/>
                  <a:pt x="8165492" y="6655471"/>
                  <a:pt x="8120503" y="6632911"/>
                </a:cubicBezTo>
                <a:cubicBezTo>
                  <a:pt x="8053019" y="6587789"/>
                  <a:pt x="7985536" y="6542667"/>
                  <a:pt x="7850569" y="6520106"/>
                </a:cubicBezTo>
                <a:lnTo>
                  <a:pt x="7862076" y="6534013"/>
                </a:lnTo>
                <a:lnTo>
                  <a:pt x="7827020" y="6514466"/>
                </a:lnTo>
                <a:cubicBezTo>
                  <a:pt x="7731067" y="6463703"/>
                  <a:pt x="7625624" y="6412941"/>
                  <a:pt x="7558141" y="6362179"/>
                </a:cubicBezTo>
                <a:cubicBezTo>
                  <a:pt x="7513152" y="6339619"/>
                  <a:pt x="7468163" y="6339619"/>
                  <a:pt x="7423174" y="6317058"/>
                </a:cubicBezTo>
                <a:cubicBezTo>
                  <a:pt x="7153241" y="6204253"/>
                  <a:pt x="6928296" y="6091448"/>
                  <a:pt x="6725846" y="6001205"/>
                </a:cubicBezTo>
                <a:cubicBezTo>
                  <a:pt x="6523396" y="5910961"/>
                  <a:pt x="6320945" y="5798156"/>
                  <a:pt x="6096001" y="5707913"/>
                </a:cubicBezTo>
                <a:cubicBezTo>
                  <a:pt x="6118495" y="5753035"/>
                  <a:pt x="6275956" y="5798156"/>
                  <a:pt x="6343440" y="5843278"/>
                </a:cubicBezTo>
                <a:cubicBezTo>
                  <a:pt x="6500901" y="5910961"/>
                  <a:pt x="6703351" y="6001205"/>
                  <a:pt x="6860813" y="6091448"/>
                </a:cubicBezTo>
                <a:cubicBezTo>
                  <a:pt x="6905802" y="6091448"/>
                  <a:pt x="6973285" y="6114009"/>
                  <a:pt x="6928296" y="6136570"/>
                </a:cubicBezTo>
                <a:cubicBezTo>
                  <a:pt x="6928296" y="6136570"/>
                  <a:pt x="6905802" y="6136570"/>
                  <a:pt x="6883307" y="6136570"/>
                </a:cubicBezTo>
                <a:cubicBezTo>
                  <a:pt x="6815824" y="6114009"/>
                  <a:pt x="6770835" y="6091448"/>
                  <a:pt x="6748340" y="6091448"/>
                </a:cubicBezTo>
                <a:cubicBezTo>
                  <a:pt x="6731469" y="6057607"/>
                  <a:pt x="6689292" y="6036456"/>
                  <a:pt x="6640789" y="6027996"/>
                </a:cubicBezTo>
                <a:lnTo>
                  <a:pt x="6613373" y="6025672"/>
                </a:lnTo>
                <a:lnTo>
                  <a:pt x="6613373" y="6023766"/>
                </a:lnTo>
                <a:cubicBezTo>
                  <a:pt x="6613373" y="6023766"/>
                  <a:pt x="6590879" y="6023766"/>
                  <a:pt x="6590879" y="6023766"/>
                </a:cubicBezTo>
                <a:lnTo>
                  <a:pt x="6613373" y="6025672"/>
                </a:lnTo>
                <a:lnTo>
                  <a:pt x="6613373" y="6036809"/>
                </a:lnTo>
                <a:cubicBezTo>
                  <a:pt x="6613373" y="6046327"/>
                  <a:pt x="6613373" y="6046327"/>
                  <a:pt x="6613373" y="6046327"/>
                </a:cubicBezTo>
                <a:cubicBezTo>
                  <a:pt x="6500901" y="6001205"/>
                  <a:pt x="6410923" y="5933522"/>
                  <a:pt x="6298451" y="5888400"/>
                </a:cubicBezTo>
                <a:cubicBezTo>
                  <a:pt x="6275956" y="5888400"/>
                  <a:pt x="6253462" y="5865839"/>
                  <a:pt x="6230968" y="5865839"/>
                </a:cubicBezTo>
                <a:cubicBezTo>
                  <a:pt x="6230968" y="5865839"/>
                  <a:pt x="6208473" y="5865839"/>
                  <a:pt x="6185979" y="5865839"/>
                </a:cubicBezTo>
                <a:cubicBezTo>
                  <a:pt x="6208473" y="5865839"/>
                  <a:pt x="6230968" y="5888400"/>
                  <a:pt x="6208473" y="5888400"/>
                </a:cubicBezTo>
                <a:cubicBezTo>
                  <a:pt x="6185979" y="5888400"/>
                  <a:pt x="6163484" y="5865839"/>
                  <a:pt x="6140990" y="5865839"/>
                </a:cubicBezTo>
                <a:cubicBezTo>
                  <a:pt x="6118495" y="5843278"/>
                  <a:pt x="6051012" y="5820717"/>
                  <a:pt x="5961034" y="5798156"/>
                </a:cubicBezTo>
                <a:cubicBezTo>
                  <a:pt x="5938539" y="5798156"/>
                  <a:pt x="5916046" y="5775596"/>
                  <a:pt x="5893551" y="5775596"/>
                </a:cubicBezTo>
                <a:cubicBezTo>
                  <a:pt x="5871056" y="5775596"/>
                  <a:pt x="5848562" y="5775596"/>
                  <a:pt x="5848562" y="5775596"/>
                </a:cubicBezTo>
                <a:cubicBezTo>
                  <a:pt x="5893551" y="5798156"/>
                  <a:pt x="5961034" y="5820717"/>
                  <a:pt x="6028517" y="5865839"/>
                </a:cubicBezTo>
                <a:cubicBezTo>
                  <a:pt x="6028517" y="5843278"/>
                  <a:pt x="6028517" y="5843278"/>
                  <a:pt x="6073506" y="5843278"/>
                </a:cubicBezTo>
                <a:cubicBezTo>
                  <a:pt x="6118495" y="5865839"/>
                  <a:pt x="6118495" y="5888400"/>
                  <a:pt x="6118495" y="5888400"/>
                </a:cubicBezTo>
                <a:cubicBezTo>
                  <a:pt x="6140990" y="5910961"/>
                  <a:pt x="6185979" y="5910961"/>
                  <a:pt x="6230968" y="5933522"/>
                </a:cubicBezTo>
                <a:cubicBezTo>
                  <a:pt x="6320945" y="5956083"/>
                  <a:pt x="6343440" y="6001205"/>
                  <a:pt x="6478407" y="6046327"/>
                </a:cubicBezTo>
                <a:cubicBezTo>
                  <a:pt x="6433418" y="6023766"/>
                  <a:pt x="6410923" y="6001205"/>
                  <a:pt x="6365934" y="5978644"/>
                </a:cubicBezTo>
                <a:cubicBezTo>
                  <a:pt x="6320945" y="5956083"/>
                  <a:pt x="6253462" y="5933522"/>
                  <a:pt x="6208473" y="5910961"/>
                </a:cubicBezTo>
                <a:cubicBezTo>
                  <a:pt x="6320945" y="5933522"/>
                  <a:pt x="6365934" y="5956083"/>
                  <a:pt x="6388429" y="5978644"/>
                </a:cubicBezTo>
                <a:cubicBezTo>
                  <a:pt x="6523396" y="6046327"/>
                  <a:pt x="6658362" y="6114009"/>
                  <a:pt x="6770835" y="6159131"/>
                </a:cubicBezTo>
                <a:cubicBezTo>
                  <a:pt x="6838318" y="6204253"/>
                  <a:pt x="6973285" y="6249375"/>
                  <a:pt x="6995779" y="6271936"/>
                </a:cubicBezTo>
                <a:cubicBezTo>
                  <a:pt x="7153241" y="6317058"/>
                  <a:pt x="7198230" y="6339619"/>
                  <a:pt x="7243219" y="6384740"/>
                </a:cubicBezTo>
                <a:cubicBezTo>
                  <a:pt x="7265713" y="6407301"/>
                  <a:pt x="7288207" y="6407301"/>
                  <a:pt x="7333196" y="6429862"/>
                </a:cubicBezTo>
                <a:cubicBezTo>
                  <a:pt x="7378185" y="6452423"/>
                  <a:pt x="7423174" y="6474984"/>
                  <a:pt x="7400680" y="6474984"/>
                </a:cubicBezTo>
                <a:cubicBezTo>
                  <a:pt x="7400680" y="6497545"/>
                  <a:pt x="7310702" y="6474984"/>
                  <a:pt x="7288207" y="6474984"/>
                </a:cubicBezTo>
                <a:cubicBezTo>
                  <a:pt x="7265713" y="6474984"/>
                  <a:pt x="7355691" y="6497545"/>
                  <a:pt x="7310702" y="6520106"/>
                </a:cubicBezTo>
                <a:cubicBezTo>
                  <a:pt x="7310702" y="6520106"/>
                  <a:pt x="7333196" y="6520106"/>
                  <a:pt x="7355691" y="6542667"/>
                </a:cubicBezTo>
                <a:cubicBezTo>
                  <a:pt x="7400680" y="6542667"/>
                  <a:pt x="7423174" y="6565228"/>
                  <a:pt x="7423174" y="6565228"/>
                </a:cubicBezTo>
                <a:cubicBezTo>
                  <a:pt x="7445669" y="6587789"/>
                  <a:pt x="7445669" y="6587789"/>
                  <a:pt x="7445669" y="6587789"/>
                </a:cubicBezTo>
                <a:cubicBezTo>
                  <a:pt x="7490658" y="6610350"/>
                  <a:pt x="7513152" y="6610350"/>
                  <a:pt x="7535647" y="6632911"/>
                </a:cubicBezTo>
                <a:cubicBezTo>
                  <a:pt x="7625624" y="6655471"/>
                  <a:pt x="7715602" y="6700593"/>
                  <a:pt x="7738097" y="6745715"/>
                </a:cubicBezTo>
                <a:cubicBezTo>
                  <a:pt x="7760591" y="6745715"/>
                  <a:pt x="7783086" y="6768276"/>
                  <a:pt x="7805580" y="6790837"/>
                </a:cubicBezTo>
                <a:cubicBezTo>
                  <a:pt x="7738097" y="6790837"/>
                  <a:pt x="7693108" y="6768276"/>
                  <a:pt x="7670613" y="6745715"/>
                </a:cubicBezTo>
                <a:cubicBezTo>
                  <a:pt x="7648119" y="6745715"/>
                  <a:pt x="7625624" y="6745715"/>
                  <a:pt x="7580636" y="6723154"/>
                </a:cubicBezTo>
                <a:cubicBezTo>
                  <a:pt x="7535647" y="6745715"/>
                  <a:pt x="7535647" y="6745715"/>
                  <a:pt x="7558141" y="6768276"/>
                </a:cubicBezTo>
                <a:cubicBezTo>
                  <a:pt x="7603130" y="6790837"/>
                  <a:pt x="7648119" y="6813398"/>
                  <a:pt x="7693108" y="6835959"/>
                </a:cubicBezTo>
                <a:cubicBezTo>
                  <a:pt x="7693108" y="6835959"/>
                  <a:pt x="7670613" y="6835959"/>
                  <a:pt x="7670613" y="6835959"/>
                </a:cubicBezTo>
                <a:cubicBezTo>
                  <a:pt x="7625624" y="6813398"/>
                  <a:pt x="7580636" y="6790837"/>
                  <a:pt x="7535647" y="6768276"/>
                </a:cubicBezTo>
                <a:cubicBezTo>
                  <a:pt x="7535647" y="6768276"/>
                  <a:pt x="7513152" y="6745715"/>
                  <a:pt x="7513152" y="6745715"/>
                </a:cubicBezTo>
                <a:cubicBezTo>
                  <a:pt x="7445669" y="6745715"/>
                  <a:pt x="7423174" y="6723154"/>
                  <a:pt x="7423174" y="6700593"/>
                </a:cubicBezTo>
                <a:cubicBezTo>
                  <a:pt x="7423174" y="6700593"/>
                  <a:pt x="7468163" y="6723154"/>
                  <a:pt x="7490658" y="6723154"/>
                </a:cubicBezTo>
                <a:cubicBezTo>
                  <a:pt x="7468163" y="6700593"/>
                  <a:pt x="7445669" y="6700593"/>
                  <a:pt x="7445669" y="6678032"/>
                </a:cubicBezTo>
                <a:cubicBezTo>
                  <a:pt x="7423174" y="6678032"/>
                  <a:pt x="7378185" y="6678032"/>
                  <a:pt x="7355691" y="6678032"/>
                </a:cubicBezTo>
                <a:cubicBezTo>
                  <a:pt x="7310702" y="6678032"/>
                  <a:pt x="7265713" y="6655471"/>
                  <a:pt x="7265713" y="6678032"/>
                </a:cubicBezTo>
                <a:cubicBezTo>
                  <a:pt x="7265713" y="6700593"/>
                  <a:pt x="7333196" y="6700593"/>
                  <a:pt x="7378185" y="6723154"/>
                </a:cubicBezTo>
                <a:cubicBezTo>
                  <a:pt x="7445669" y="6745715"/>
                  <a:pt x="7535647" y="6768276"/>
                  <a:pt x="7513152" y="6813398"/>
                </a:cubicBezTo>
                <a:cubicBezTo>
                  <a:pt x="7423174" y="6768276"/>
                  <a:pt x="7310702" y="6745715"/>
                  <a:pt x="7243219" y="6723154"/>
                </a:cubicBezTo>
                <a:cubicBezTo>
                  <a:pt x="7063263" y="6655471"/>
                  <a:pt x="6950790" y="6565228"/>
                  <a:pt x="6815824" y="6497545"/>
                </a:cubicBezTo>
                <a:cubicBezTo>
                  <a:pt x="6725846" y="6452423"/>
                  <a:pt x="6613373" y="6407301"/>
                  <a:pt x="6500901" y="6362179"/>
                </a:cubicBezTo>
                <a:cubicBezTo>
                  <a:pt x="6388429" y="6317058"/>
                  <a:pt x="6298451" y="6339619"/>
                  <a:pt x="6208473" y="6317058"/>
                </a:cubicBezTo>
                <a:cubicBezTo>
                  <a:pt x="6275956" y="6339619"/>
                  <a:pt x="6365934" y="6384740"/>
                  <a:pt x="6388429" y="6407301"/>
                </a:cubicBezTo>
                <a:cubicBezTo>
                  <a:pt x="6455912" y="6429862"/>
                  <a:pt x="6500901" y="6474984"/>
                  <a:pt x="6568385" y="6497545"/>
                </a:cubicBezTo>
                <a:cubicBezTo>
                  <a:pt x="6703351" y="6565228"/>
                  <a:pt x="6860813" y="6632911"/>
                  <a:pt x="6950790" y="6700593"/>
                </a:cubicBezTo>
                <a:cubicBezTo>
                  <a:pt x="7130746" y="6768276"/>
                  <a:pt x="7220724" y="6835959"/>
                  <a:pt x="7333196" y="6903642"/>
                </a:cubicBezTo>
                <a:cubicBezTo>
                  <a:pt x="7378185" y="6903642"/>
                  <a:pt x="7400680" y="6926202"/>
                  <a:pt x="7423174" y="6948763"/>
                </a:cubicBezTo>
                <a:cubicBezTo>
                  <a:pt x="7445669" y="6948763"/>
                  <a:pt x="7468163" y="6948763"/>
                  <a:pt x="7468163" y="6971324"/>
                </a:cubicBezTo>
                <a:cubicBezTo>
                  <a:pt x="7445669" y="6971324"/>
                  <a:pt x="7423174" y="6948763"/>
                  <a:pt x="7400680" y="6948763"/>
                </a:cubicBezTo>
                <a:cubicBezTo>
                  <a:pt x="7378185" y="6948763"/>
                  <a:pt x="7355691" y="6926202"/>
                  <a:pt x="7355691" y="6926202"/>
                </a:cubicBezTo>
                <a:cubicBezTo>
                  <a:pt x="7355691" y="6926202"/>
                  <a:pt x="7333196" y="6903642"/>
                  <a:pt x="7310702" y="6903642"/>
                </a:cubicBezTo>
                <a:cubicBezTo>
                  <a:pt x="7288207" y="6903642"/>
                  <a:pt x="7265713" y="6881081"/>
                  <a:pt x="7243219" y="6881081"/>
                </a:cubicBezTo>
                <a:cubicBezTo>
                  <a:pt x="7198230" y="6858520"/>
                  <a:pt x="7153241" y="6835959"/>
                  <a:pt x="7130746" y="6813398"/>
                </a:cubicBezTo>
                <a:cubicBezTo>
                  <a:pt x="7063263" y="6768276"/>
                  <a:pt x="6973285" y="6745715"/>
                  <a:pt x="6928296" y="6700593"/>
                </a:cubicBezTo>
                <a:cubicBezTo>
                  <a:pt x="6905802" y="6700593"/>
                  <a:pt x="6883307" y="6678032"/>
                  <a:pt x="6860813" y="6655471"/>
                </a:cubicBezTo>
                <a:cubicBezTo>
                  <a:pt x="6838318" y="6678032"/>
                  <a:pt x="6905802" y="6700593"/>
                  <a:pt x="6883307" y="6700593"/>
                </a:cubicBezTo>
                <a:cubicBezTo>
                  <a:pt x="6838318" y="6700593"/>
                  <a:pt x="6838318" y="6700593"/>
                  <a:pt x="6883307" y="6723154"/>
                </a:cubicBezTo>
                <a:cubicBezTo>
                  <a:pt x="6928296" y="6745715"/>
                  <a:pt x="6928296" y="6745715"/>
                  <a:pt x="6928296" y="6745715"/>
                </a:cubicBezTo>
                <a:cubicBezTo>
                  <a:pt x="6928296" y="6768276"/>
                  <a:pt x="6928296" y="6768276"/>
                  <a:pt x="6950790" y="6768276"/>
                </a:cubicBezTo>
                <a:cubicBezTo>
                  <a:pt x="6973285" y="6768276"/>
                  <a:pt x="7018274" y="6790837"/>
                  <a:pt x="6973285" y="6790837"/>
                </a:cubicBezTo>
                <a:cubicBezTo>
                  <a:pt x="6950790" y="6790837"/>
                  <a:pt x="6950790" y="6790837"/>
                  <a:pt x="6950790" y="6813398"/>
                </a:cubicBezTo>
                <a:cubicBezTo>
                  <a:pt x="6950790" y="6813398"/>
                  <a:pt x="6973285" y="6813398"/>
                  <a:pt x="6973285" y="6813398"/>
                </a:cubicBezTo>
                <a:cubicBezTo>
                  <a:pt x="7063263" y="6813398"/>
                  <a:pt x="7130746" y="6858520"/>
                  <a:pt x="7220724" y="6881081"/>
                </a:cubicBezTo>
                <a:cubicBezTo>
                  <a:pt x="7130746" y="6881081"/>
                  <a:pt x="7130746" y="6881081"/>
                  <a:pt x="7153241" y="6926202"/>
                </a:cubicBezTo>
                <a:cubicBezTo>
                  <a:pt x="7175735" y="6971324"/>
                  <a:pt x="7063263" y="6948763"/>
                  <a:pt x="7018274" y="6926202"/>
                </a:cubicBezTo>
                <a:cubicBezTo>
                  <a:pt x="7018274" y="6948763"/>
                  <a:pt x="7040768" y="6971324"/>
                  <a:pt x="7063263" y="6993885"/>
                </a:cubicBezTo>
                <a:cubicBezTo>
                  <a:pt x="6973285" y="6948763"/>
                  <a:pt x="6883307" y="6926202"/>
                  <a:pt x="6793329" y="6903642"/>
                </a:cubicBezTo>
                <a:cubicBezTo>
                  <a:pt x="6838318" y="6903642"/>
                  <a:pt x="6815824" y="6881081"/>
                  <a:pt x="6883307" y="6881081"/>
                </a:cubicBezTo>
                <a:cubicBezTo>
                  <a:pt x="6928296" y="6881081"/>
                  <a:pt x="6928296" y="6881081"/>
                  <a:pt x="6905802" y="6858520"/>
                </a:cubicBezTo>
                <a:cubicBezTo>
                  <a:pt x="6883307" y="6858520"/>
                  <a:pt x="6838318" y="6858520"/>
                  <a:pt x="6838318" y="6858520"/>
                </a:cubicBezTo>
                <a:cubicBezTo>
                  <a:pt x="6793329" y="6858520"/>
                  <a:pt x="6748340" y="6881081"/>
                  <a:pt x="6658362" y="6835959"/>
                </a:cubicBezTo>
                <a:cubicBezTo>
                  <a:pt x="6568385" y="6813398"/>
                  <a:pt x="6478407" y="6790837"/>
                  <a:pt x="6410923" y="6768276"/>
                </a:cubicBezTo>
                <a:cubicBezTo>
                  <a:pt x="6388429" y="6745715"/>
                  <a:pt x="6343440" y="6723154"/>
                  <a:pt x="6298451" y="6723154"/>
                </a:cubicBezTo>
                <a:cubicBezTo>
                  <a:pt x="6275956" y="6723154"/>
                  <a:pt x="6275956" y="6745715"/>
                  <a:pt x="6298451" y="6745715"/>
                </a:cubicBezTo>
                <a:cubicBezTo>
                  <a:pt x="6298451" y="6768276"/>
                  <a:pt x="6320945" y="6768276"/>
                  <a:pt x="6298451" y="6768276"/>
                </a:cubicBezTo>
                <a:cubicBezTo>
                  <a:pt x="6388429" y="6835959"/>
                  <a:pt x="6523396" y="6903642"/>
                  <a:pt x="6613373" y="6948763"/>
                </a:cubicBezTo>
                <a:cubicBezTo>
                  <a:pt x="6658362" y="6971324"/>
                  <a:pt x="6680857" y="6993885"/>
                  <a:pt x="6725846" y="7016446"/>
                </a:cubicBezTo>
                <a:cubicBezTo>
                  <a:pt x="6815824" y="7061568"/>
                  <a:pt x="6838318" y="7084129"/>
                  <a:pt x="6950790" y="7129251"/>
                </a:cubicBezTo>
                <a:cubicBezTo>
                  <a:pt x="6883307" y="7129251"/>
                  <a:pt x="6860813" y="7106690"/>
                  <a:pt x="6838318" y="7106690"/>
                </a:cubicBezTo>
                <a:cubicBezTo>
                  <a:pt x="6838318" y="7106690"/>
                  <a:pt x="6860813" y="7129251"/>
                  <a:pt x="6838318" y="7129251"/>
                </a:cubicBezTo>
                <a:cubicBezTo>
                  <a:pt x="6793329" y="7106690"/>
                  <a:pt x="6770835" y="7106690"/>
                  <a:pt x="6748340" y="7084129"/>
                </a:cubicBezTo>
                <a:cubicBezTo>
                  <a:pt x="6770835" y="7084129"/>
                  <a:pt x="6793329" y="7084129"/>
                  <a:pt x="6815824" y="7106690"/>
                </a:cubicBezTo>
                <a:cubicBezTo>
                  <a:pt x="6770835" y="7061568"/>
                  <a:pt x="6703351" y="7039007"/>
                  <a:pt x="6680857" y="7016446"/>
                </a:cubicBezTo>
                <a:cubicBezTo>
                  <a:pt x="6590879" y="6948763"/>
                  <a:pt x="6433418" y="6881081"/>
                  <a:pt x="6298451" y="6813398"/>
                </a:cubicBezTo>
                <a:cubicBezTo>
                  <a:pt x="6163484" y="6768276"/>
                  <a:pt x="6051012" y="6700593"/>
                  <a:pt x="5916046" y="6632911"/>
                </a:cubicBezTo>
                <a:cubicBezTo>
                  <a:pt x="5893551" y="6632911"/>
                  <a:pt x="5893551" y="6632911"/>
                  <a:pt x="5871056" y="6610350"/>
                </a:cubicBezTo>
                <a:cubicBezTo>
                  <a:pt x="5848562" y="6610350"/>
                  <a:pt x="5803573" y="6587789"/>
                  <a:pt x="5781078" y="6587789"/>
                </a:cubicBezTo>
                <a:cubicBezTo>
                  <a:pt x="5533639" y="6474984"/>
                  <a:pt x="5308694" y="6362179"/>
                  <a:pt x="5061256" y="6226814"/>
                </a:cubicBezTo>
                <a:cubicBezTo>
                  <a:pt x="4903794" y="6181692"/>
                  <a:pt x="4813816" y="6114009"/>
                  <a:pt x="4678849" y="6068888"/>
                </a:cubicBezTo>
                <a:cubicBezTo>
                  <a:pt x="4656355" y="6091448"/>
                  <a:pt x="4723838" y="6114009"/>
                  <a:pt x="4768827" y="6136570"/>
                </a:cubicBezTo>
                <a:cubicBezTo>
                  <a:pt x="4768827" y="6136570"/>
                  <a:pt x="4768827" y="6136570"/>
                  <a:pt x="4768827" y="6159131"/>
                </a:cubicBezTo>
                <a:cubicBezTo>
                  <a:pt x="4813816" y="6159131"/>
                  <a:pt x="4836311" y="6181692"/>
                  <a:pt x="4881300" y="6204253"/>
                </a:cubicBezTo>
                <a:cubicBezTo>
                  <a:pt x="4948783" y="6226814"/>
                  <a:pt x="5016266" y="6249375"/>
                  <a:pt x="5038761" y="6294497"/>
                </a:cubicBezTo>
                <a:cubicBezTo>
                  <a:pt x="5083750" y="6294497"/>
                  <a:pt x="5128739" y="6317058"/>
                  <a:pt x="5151233" y="6339619"/>
                </a:cubicBezTo>
                <a:cubicBezTo>
                  <a:pt x="5263705" y="6384740"/>
                  <a:pt x="5308694" y="6429862"/>
                  <a:pt x="5398672" y="6452423"/>
                </a:cubicBezTo>
                <a:cubicBezTo>
                  <a:pt x="5421167" y="6452423"/>
                  <a:pt x="5443662" y="6452423"/>
                  <a:pt x="5443662" y="6474984"/>
                </a:cubicBezTo>
                <a:cubicBezTo>
                  <a:pt x="5511145" y="6497545"/>
                  <a:pt x="5646111" y="6542667"/>
                  <a:pt x="5668606" y="6587789"/>
                </a:cubicBezTo>
                <a:cubicBezTo>
                  <a:pt x="5736089" y="6610350"/>
                  <a:pt x="5758584" y="6632911"/>
                  <a:pt x="5871056" y="6655471"/>
                </a:cubicBezTo>
                <a:cubicBezTo>
                  <a:pt x="5826067" y="6632911"/>
                  <a:pt x="5781078" y="6610350"/>
                  <a:pt x="5736089" y="6587789"/>
                </a:cubicBezTo>
                <a:cubicBezTo>
                  <a:pt x="5736089" y="6587789"/>
                  <a:pt x="5758584" y="6587789"/>
                  <a:pt x="5758584" y="6587789"/>
                </a:cubicBezTo>
                <a:cubicBezTo>
                  <a:pt x="5803573" y="6610350"/>
                  <a:pt x="5848562" y="6632911"/>
                  <a:pt x="5893551" y="6655471"/>
                </a:cubicBezTo>
                <a:cubicBezTo>
                  <a:pt x="5916046" y="6678032"/>
                  <a:pt x="5893551" y="6678032"/>
                  <a:pt x="5893551" y="6700593"/>
                </a:cubicBezTo>
                <a:cubicBezTo>
                  <a:pt x="5938539" y="6723154"/>
                  <a:pt x="5983528" y="6745715"/>
                  <a:pt x="6028517" y="6768276"/>
                </a:cubicBezTo>
                <a:cubicBezTo>
                  <a:pt x="6140990" y="6813398"/>
                  <a:pt x="6140990" y="6835959"/>
                  <a:pt x="6253462" y="6881081"/>
                </a:cubicBezTo>
                <a:cubicBezTo>
                  <a:pt x="6298451" y="6903642"/>
                  <a:pt x="6298451" y="6926202"/>
                  <a:pt x="6365934" y="6926202"/>
                </a:cubicBezTo>
                <a:cubicBezTo>
                  <a:pt x="6365934" y="6926202"/>
                  <a:pt x="6320945" y="6903642"/>
                  <a:pt x="6343440" y="6903642"/>
                </a:cubicBezTo>
                <a:cubicBezTo>
                  <a:pt x="6399676" y="6903642"/>
                  <a:pt x="6427794" y="6914922"/>
                  <a:pt x="6447477" y="6929023"/>
                </a:cubicBezTo>
                <a:lnTo>
                  <a:pt x="6471976" y="6950228"/>
                </a:lnTo>
                <a:lnTo>
                  <a:pt x="6455912" y="6948763"/>
                </a:lnTo>
                <a:cubicBezTo>
                  <a:pt x="6455912" y="6971324"/>
                  <a:pt x="6365934" y="6948763"/>
                  <a:pt x="6455912" y="6993885"/>
                </a:cubicBezTo>
                <a:cubicBezTo>
                  <a:pt x="6500901" y="6993885"/>
                  <a:pt x="6523396" y="7016446"/>
                  <a:pt x="6478407" y="7016446"/>
                </a:cubicBezTo>
                <a:cubicBezTo>
                  <a:pt x="6433418" y="7016446"/>
                  <a:pt x="6410923" y="7016446"/>
                  <a:pt x="6388429" y="6993885"/>
                </a:cubicBezTo>
                <a:cubicBezTo>
                  <a:pt x="6298451" y="6948763"/>
                  <a:pt x="6230968" y="6926202"/>
                  <a:pt x="6185979" y="6881081"/>
                </a:cubicBezTo>
                <a:cubicBezTo>
                  <a:pt x="6073506" y="6813398"/>
                  <a:pt x="5848562" y="6768276"/>
                  <a:pt x="5736089" y="6700593"/>
                </a:cubicBezTo>
                <a:cubicBezTo>
                  <a:pt x="5758584" y="6678032"/>
                  <a:pt x="5803573" y="6700593"/>
                  <a:pt x="5803573" y="6700593"/>
                </a:cubicBezTo>
                <a:cubicBezTo>
                  <a:pt x="5691100" y="6632911"/>
                  <a:pt x="5556134" y="6610350"/>
                  <a:pt x="5421167" y="6565228"/>
                </a:cubicBezTo>
                <a:cubicBezTo>
                  <a:pt x="5376178" y="6542667"/>
                  <a:pt x="5376178" y="6565228"/>
                  <a:pt x="5398672" y="6587789"/>
                </a:cubicBezTo>
                <a:cubicBezTo>
                  <a:pt x="5421167" y="6587789"/>
                  <a:pt x="5488650" y="6610350"/>
                  <a:pt x="5443662" y="6610350"/>
                </a:cubicBezTo>
                <a:cubicBezTo>
                  <a:pt x="5376178" y="6610350"/>
                  <a:pt x="5376178" y="6587789"/>
                  <a:pt x="5331189" y="6587789"/>
                </a:cubicBezTo>
                <a:cubicBezTo>
                  <a:pt x="5196222" y="6587789"/>
                  <a:pt x="5196222" y="6587789"/>
                  <a:pt x="5331189" y="6655471"/>
                </a:cubicBezTo>
                <a:cubicBezTo>
                  <a:pt x="5353683" y="6678032"/>
                  <a:pt x="5353683" y="6678032"/>
                  <a:pt x="5353683" y="6678032"/>
                </a:cubicBezTo>
                <a:cubicBezTo>
                  <a:pt x="5331189" y="6678032"/>
                  <a:pt x="5308694" y="6678032"/>
                  <a:pt x="5308694" y="6678032"/>
                </a:cubicBezTo>
                <a:cubicBezTo>
                  <a:pt x="5331189" y="6700593"/>
                  <a:pt x="5331189" y="6700593"/>
                  <a:pt x="5353683" y="6723154"/>
                </a:cubicBezTo>
                <a:cubicBezTo>
                  <a:pt x="5398672" y="6745715"/>
                  <a:pt x="5511145" y="6790837"/>
                  <a:pt x="5578628" y="6813398"/>
                </a:cubicBezTo>
                <a:cubicBezTo>
                  <a:pt x="5556134" y="6813398"/>
                  <a:pt x="5556134" y="6813398"/>
                  <a:pt x="5533639" y="6813398"/>
                </a:cubicBezTo>
                <a:cubicBezTo>
                  <a:pt x="5533639" y="6835959"/>
                  <a:pt x="5533639" y="6835959"/>
                  <a:pt x="5533639" y="6835959"/>
                </a:cubicBezTo>
                <a:cubicBezTo>
                  <a:pt x="5556134" y="6858520"/>
                  <a:pt x="5691100" y="6903642"/>
                  <a:pt x="5623617" y="6881081"/>
                </a:cubicBezTo>
                <a:cubicBezTo>
                  <a:pt x="5578628" y="6881081"/>
                  <a:pt x="5533639" y="6858520"/>
                  <a:pt x="5488650" y="6835959"/>
                </a:cubicBezTo>
                <a:cubicBezTo>
                  <a:pt x="5421167" y="6790837"/>
                  <a:pt x="5376178" y="6768276"/>
                  <a:pt x="5286200" y="6723154"/>
                </a:cubicBezTo>
                <a:cubicBezTo>
                  <a:pt x="5263705" y="6723154"/>
                  <a:pt x="5241211" y="6745715"/>
                  <a:pt x="5218717" y="6745715"/>
                </a:cubicBezTo>
                <a:cubicBezTo>
                  <a:pt x="5218717" y="6745715"/>
                  <a:pt x="5308694" y="6768276"/>
                  <a:pt x="5241211" y="6768276"/>
                </a:cubicBezTo>
                <a:cubicBezTo>
                  <a:pt x="5218717" y="6745715"/>
                  <a:pt x="5196222" y="6745715"/>
                  <a:pt x="5173728" y="6723154"/>
                </a:cubicBezTo>
                <a:cubicBezTo>
                  <a:pt x="5016266" y="6678032"/>
                  <a:pt x="4926288" y="6610350"/>
                  <a:pt x="4813816" y="6565228"/>
                </a:cubicBezTo>
                <a:cubicBezTo>
                  <a:pt x="4768827" y="6565228"/>
                  <a:pt x="4813816" y="6587789"/>
                  <a:pt x="4836311" y="6610350"/>
                </a:cubicBezTo>
                <a:cubicBezTo>
                  <a:pt x="4948783" y="6632911"/>
                  <a:pt x="4881300" y="6632911"/>
                  <a:pt x="4881300" y="6632911"/>
                </a:cubicBezTo>
                <a:cubicBezTo>
                  <a:pt x="4971278" y="6678032"/>
                  <a:pt x="5016266" y="6700593"/>
                  <a:pt x="5083750" y="6723154"/>
                </a:cubicBezTo>
                <a:cubicBezTo>
                  <a:pt x="5128739" y="6745715"/>
                  <a:pt x="5106244" y="6745715"/>
                  <a:pt x="5083750" y="6745715"/>
                </a:cubicBezTo>
                <a:cubicBezTo>
                  <a:pt x="5151233" y="6790837"/>
                  <a:pt x="5218717" y="6835959"/>
                  <a:pt x="5263705" y="6858520"/>
                </a:cubicBezTo>
                <a:cubicBezTo>
                  <a:pt x="5218717" y="6858520"/>
                  <a:pt x="5196222" y="6835959"/>
                  <a:pt x="5173728" y="6835959"/>
                </a:cubicBezTo>
                <a:cubicBezTo>
                  <a:pt x="5173728" y="6835959"/>
                  <a:pt x="5241211" y="6881081"/>
                  <a:pt x="5128739" y="6858520"/>
                </a:cubicBezTo>
                <a:cubicBezTo>
                  <a:pt x="5061256" y="6858520"/>
                  <a:pt x="5061256" y="6835959"/>
                  <a:pt x="5038761" y="6813398"/>
                </a:cubicBezTo>
                <a:cubicBezTo>
                  <a:pt x="4971278" y="6790837"/>
                  <a:pt x="4903794" y="6745715"/>
                  <a:pt x="4858805" y="6723154"/>
                </a:cubicBezTo>
                <a:cubicBezTo>
                  <a:pt x="4768827" y="6678032"/>
                  <a:pt x="4678849" y="6610350"/>
                  <a:pt x="4588872" y="6565228"/>
                </a:cubicBezTo>
                <a:cubicBezTo>
                  <a:pt x="4408916" y="6474984"/>
                  <a:pt x="4183971" y="6384740"/>
                  <a:pt x="4049004" y="6294497"/>
                </a:cubicBezTo>
                <a:cubicBezTo>
                  <a:pt x="4004015" y="6271936"/>
                  <a:pt x="3981521" y="6249375"/>
                  <a:pt x="3959027" y="6249375"/>
                </a:cubicBezTo>
                <a:cubicBezTo>
                  <a:pt x="3936532" y="6249375"/>
                  <a:pt x="3936532" y="6249375"/>
                  <a:pt x="3891543" y="6249375"/>
                </a:cubicBezTo>
                <a:cubicBezTo>
                  <a:pt x="3869049" y="6226814"/>
                  <a:pt x="3891543" y="6226814"/>
                  <a:pt x="3891543" y="6226814"/>
                </a:cubicBezTo>
                <a:cubicBezTo>
                  <a:pt x="3869049" y="6204253"/>
                  <a:pt x="3824060" y="6181692"/>
                  <a:pt x="3779071" y="6159131"/>
                </a:cubicBezTo>
                <a:cubicBezTo>
                  <a:pt x="3689093" y="6136570"/>
                  <a:pt x="3644104" y="6091448"/>
                  <a:pt x="3576621" y="6068888"/>
                </a:cubicBezTo>
                <a:cubicBezTo>
                  <a:pt x="3554126" y="6068888"/>
                  <a:pt x="3554126" y="6068888"/>
                  <a:pt x="3554126" y="6091448"/>
                </a:cubicBezTo>
                <a:cubicBezTo>
                  <a:pt x="3531632" y="6068888"/>
                  <a:pt x="3486643" y="6068888"/>
                  <a:pt x="3464148" y="6046327"/>
                </a:cubicBezTo>
                <a:cubicBezTo>
                  <a:pt x="3419159" y="6046327"/>
                  <a:pt x="3419159" y="6023766"/>
                  <a:pt x="3374170" y="6023766"/>
                </a:cubicBezTo>
                <a:lnTo>
                  <a:pt x="3284193" y="5978644"/>
                </a:lnTo>
                <a:lnTo>
                  <a:pt x="3284193" y="5978644"/>
                </a:lnTo>
                <a:lnTo>
                  <a:pt x="3284192" y="5978644"/>
                </a:lnTo>
                <a:lnTo>
                  <a:pt x="3261699" y="5967364"/>
                </a:lnTo>
                <a:lnTo>
                  <a:pt x="3261698" y="5967363"/>
                </a:lnTo>
                <a:cubicBezTo>
                  <a:pt x="3256074" y="5961723"/>
                  <a:pt x="3250451" y="5956083"/>
                  <a:pt x="3239203" y="5956083"/>
                </a:cubicBezTo>
                <a:lnTo>
                  <a:pt x="3261699" y="5967364"/>
                </a:lnTo>
                <a:lnTo>
                  <a:pt x="3270837" y="5975119"/>
                </a:lnTo>
                <a:lnTo>
                  <a:pt x="3284192" y="5978644"/>
                </a:lnTo>
                <a:lnTo>
                  <a:pt x="3284193" y="5978644"/>
                </a:lnTo>
                <a:lnTo>
                  <a:pt x="3288059" y="5992039"/>
                </a:lnTo>
                <a:cubicBezTo>
                  <a:pt x="3295440" y="6002615"/>
                  <a:pt x="3312310" y="6006845"/>
                  <a:pt x="3329181" y="6023766"/>
                </a:cubicBezTo>
                <a:cubicBezTo>
                  <a:pt x="3351676" y="6046327"/>
                  <a:pt x="3396665" y="6068888"/>
                  <a:pt x="3419159" y="6068888"/>
                </a:cubicBezTo>
                <a:cubicBezTo>
                  <a:pt x="3464148" y="6114009"/>
                  <a:pt x="3599115" y="6159131"/>
                  <a:pt x="3644104" y="6204253"/>
                </a:cubicBezTo>
                <a:cubicBezTo>
                  <a:pt x="3756576" y="6249375"/>
                  <a:pt x="3801565" y="6294497"/>
                  <a:pt x="3869049" y="6339619"/>
                </a:cubicBezTo>
                <a:cubicBezTo>
                  <a:pt x="4004015" y="6407301"/>
                  <a:pt x="4138982" y="6474984"/>
                  <a:pt x="4251454" y="6542667"/>
                </a:cubicBezTo>
                <a:cubicBezTo>
                  <a:pt x="4296443" y="6542667"/>
                  <a:pt x="4341432" y="6565228"/>
                  <a:pt x="4341432" y="6587789"/>
                </a:cubicBezTo>
                <a:cubicBezTo>
                  <a:pt x="4363927" y="6587789"/>
                  <a:pt x="4386421" y="6587789"/>
                  <a:pt x="4386421" y="6610350"/>
                </a:cubicBezTo>
                <a:cubicBezTo>
                  <a:pt x="4408916" y="6565228"/>
                  <a:pt x="4476399" y="6610350"/>
                  <a:pt x="4521389" y="6632911"/>
                </a:cubicBezTo>
                <a:cubicBezTo>
                  <a:pt x="4566377" y="6632911"/>
                  <a:pt x="4566377" y="6610350"/>
                  <a:pt x="4521389" y="6587789"/>
                </a:cubicBezTo>
                <a:cubicBezTo>
                  <a:pt x="4476399" y="6565228"/>
                  <a:pt x="4431410" y="6542667"/>
                  <a:pt x="4386421" y="6520106"/>
                </a:cubicBezTo>
                <a:cubicBezTo>
                  <a:pt x="4431410" y="6520106"/>
                  <a:pt x="4476399" y="6520106"/>
                  <a:pt x="4521389" y="6565228"/>
                </a:cubicBezTo>
                <a:cubicBezTo>
                  <a:pt x="4543883" y="6587789"/>
                  <a:pt x="4611366" y="6610350"/>
                  <a:pt x="4678849" y="6632911"/>
                </a:cubicBezTo>
                <a:cubicBezTo>
                  <a:pt x="4701344" y="6655471"/>
                  <a:pt x="4746333" y="6655471"/>
                  <a:pt x="4723838" y="6678032"/>
                </a:cubicBezTo>
                <a:cubicBezTo>
                  <a:pt x="4701344" y="6678032"/>
                  <a:pt x="4678849" y="6678032"/>
                  <a:pt x="4611366" y="6655471"/>
                </a:cubicBezTo>
                <a:cubicBezTo>
                  <a:pt x="4588872" y="6632911"/>
                  <a:pt x="4588872" y="6655471"/>
                  <a:pt x="4588872" y="6655471"/>
                </a:cubicBezTo>
                <a:cubicBezTo>
                  <a:pt x="4566377" y="6655471"/>
                  <a:pt x="4566377" y="6655471"/>
                  <a:pt x="4566377" y="6655471"/>
                </a:cubicBezTo>
                <a:cubicBezTo>
                  <a:pt x="4588872" y="6678032"/>
                  <a:pt x="4678849" y="6700593"/>
                  <a:pt x="4678849" y="6723154"/>
                </a:cubicBezTo>
                <a:cubicBezTo>
                  <a:pt x="4633860" y="6700593"/>
                  <a:pt x="4588872" y="6678032"/>
                  <a:pt x="4543883" y="6678032"/>
                </a:cubicBezTo>
                <a:cubicBezTo>
                  <a:pt x="4633860" y="6723154"/>
                  <a:pt x="4723838" y="6790837"/>
                  <a:pt x="4858805" y="6858520"/>
                </a:cubicBezTo>
                <a:cubicBezTo>
                  <a:pt x="4858805" y="6858520"/>
                  <a:pt x="4881300" y="6881081"/>
                  <a:pt x="4903794" y="6881081"/>
                </a:cubicBezTo>
                <a:cubicBezTo>
                  <a:pt x="4926288" y="6881081"/>
                  <a:pt x="4948783" y="6903642"/>
                  <a:pt x="4948783" y="6903642"/>
                </a:cubicBezTo>
                <a:cubicBezTo>
                  <a:pt x="5016266" y="6926202"/>
                  <a:pt x="5061256" y="6948763"/>
                  <a:pt x="5106244" y="6948763"/>
                </a:cubicBezTo>
                <a:cubicBezTo>
                  <a:pt x="5128739" y="6948763"/>
                  <a:pt x="5128739" y="6971324"/>
                  <a:pt x="5128739" y="6971324"/>
                </a:cubicBezTo>
                <a:cubicBezTo>
                  <a:pt x="5128739" y="6971324"/>
                  <a:pt x="5128739" y="6993885"/>
                  <a:pt x="5106244" y="6993885"/>
                </a:cubicBezTo>
                <a:cubicBezTo>
                  <a:pt x="5061256" y="7016446"/>
                  <a:pt x="5286200" y="7084129"/>
                  <a:pt x="5308694" y="7129251"/>
                </a:cubicBezTo>
                <a:cubicBezTo>
                  <a:pt x="5218717" y="7084129"/>
                  <a:pt x="5151233" y="7039007"/>
                  <a:pt x="5061256" y="7016446"/>
                </a:cubicBezTo>
                <a:cubicBezTo>
                  <a:pt x="5016266" y="6993885"/>
                  <a:pt x="4948783" y="6971324"/>
                  <a:pt x="4903794" y="6948763"/>
                </a:cubicBezTo>
                <a:cubicBezTo>
                  <a:pt x="4813816" y="6903642"/>
                  <a:pt x="4723838" y="6858520"/>
                  <a:pt x="4656355" y="6835959"/>
                </a:cubicBezTo>
                <a:cubicBezTo>
                  <a:pt x="4633860" y="6835959"/>
                  <a:pt x="4633860" y="6835959"/>
                  <a:pt x="4633860" y="6813398"/>
                </a:cubicBezTo>
                <a:cubicBezTo>
                  <a:pt x="4588872" y="6813398"/>
                  <a:pt x="4543883" y="6790837"/>
                  <a:pt x="4521389" y="6790837"/>
                </a:cubicBezTo>
                <a:cubicBezTo>
                  <a:pt x="4498894" y="6768276"/>
                  <a:pt x="4453905" y="6745715"/>
                  <a:pt x="4408916" y="6723154"/>
                </a:cubicBezTo>
                <a:cubicBezTo>
                  <a:pt x="4318938" y="6700593"/>
                  <a:pt x="4273949" y="6700593"/>
                  <a:pt x="4273949" y="6655471"/>
                </a:cubicBezTo>
                <a:cubicBezTo>
                  <a:pt x="4273949" y="6655471"/>
                  <a:pt x="4206466" y="6610350"/>
                  <a:pt x="4116488" y="6587789"/>
                </a:cubicBezTo>
                <a:cubicBezTo>
                  <a:pt x="4116488" y="6610350"/>
                  <a:pt x="4138982" y="6610350"/>
                  <a:pt x="4093993" y="6610350"/>
                </a:cubicBezTo>
                <a:cubicBezTo>
                  <a:pt x="4093993" y="6610350"/>
                  <a:pt x="4071499" y="6610350"/>
                  <a:pt x="4071499" y="6610350"/>
                </a:cubicBezTo>
                <a:cubicBezTo>
                  <a:pt x="4071499" y="6632911"/>
                  <a:pt x="4161476" y="6655471"/>
                  <a:pt x="4161476" y="6678032"/>
                </a:cubicBezTo>
                <a:cubicBezTo>
                  <a:pt x="4228960" y="6700593"/>
                  <a:pt x="4183971" y="6700593"/>
                  <a:pt x="4183971" y="6723154"/>
                </a:cubicBezTo>
                <a:cubicBezTo>
                  <a:pt x="4228960" y="6723154"/>
                  <a:pt x="4251454" y="6700593"/>
                  <a:pt x="4296443" y="6745715"/>
                </a:cubicBezTo>
                <a:cubicBezTo>
                  <a:pt x="4341432" y="6768276"/>
                  <a:pt x="4431410" y="6813398"/>
                  <a:pt x="4498894" y="6835959"/>
                </a:cubicBezTo>
                <a:cubicBezTo>
                  <a:pt x="4566377" y="6858520"/>
                  <a:pt x="4566377" y="6881081"/>
                  <a:pt x="4588872" y="6903642"/>
                </a:cubicBezTo>
                <a:cubicBezTo>
                  <a:pt x="4701344" y="6948763"/>
                  <a:pt x="4588872" y="6971324"/>
                  <a:pt x="4746333" y="6993885"/>
                </a:cubicBezTo>
                <a:cubicBezTo>
                  <a:pt x="4746333" y="7016446"/>
                  <a:pt x="4813816" y="7039007"/>
                  <a:pt x="4858805" y="7061568"/>
                </a:cubicBezTo>
                <a:cubicBezTo>
                  <a:pt x="4971278" y="7106690"/>
                  <a:pt x="5083750" y="7151812"/>
                  <a:pt x="5151233" y="7219494"/>
                </a:cubicBezTo>
                <a:cubicBezTo>
                  <a:pt x="5151233" y="7219494"/>
                  <a:pt x="5128739" y="7219494"/>
                  <a:pt x="5128739" y="7219494"/>
                </a:cubicBezTo>
                <a:cubicBezTo>
                  <a:pt x="5083750" y="7196933"/>
                  <a:pt x="5061256" y="7174373"/>
                  <a:pt x="5038761" y="7174373"/>
                </a:cubicBezTo>
                <a:cubicBezTo>
                  <a:pt x="4971278" y="7174373"/>
                  <a:pt x="4926288" y="7151812"/>
                  <a:pt x="4903794" y="7129251"/>
                </a:cubicBezTo>
                <a:cubicBezTo>
                  <a:pt x="4813816" y="7084129"/>
                  <a:pt x="4678849" y="7016446"/>
                  <a:pt x="4588872" y="6971324"/>
                </a:cubicBezTo>
                <a:cubicBezTo>
                  <a:pt x="4588872" y="6971324"/>
                  <a:pt x="4566377" y="6971324"/>
                  <a:pt x="4543883" y="6948763"/>
                </a:cubicBezTo>
                <a:cubicBezTo>
                  <a:pt x="4498894" y="6903642"/>
                  <a:pt x="4386421" y="6835959"/>
                  <a:pt x="4273949" y="6790837"/>
                </a:cubicBezTo>
                <a:cubicBezTo>
                  <a:pt x="4183971" y="6745715"/>
                  <a:pt x="4071499" y="6700593"/>
                  <a:pt x="4004015" y="6655471"/>
                </a:cubicBezTo>
                <a:cubicBezTo>
                  <a:pt x="3959027" y="6610350"/>
                  <a:pt x="3846554" y="6565228"/>
                  <a:pt x="3801565" y="6542667"/>
                </a:cubicBezTo>
                <a:cubicBezTo>
                  <a:pt x="3801565" y="6542667"/>
                  <a:pt x="3779071" y="6520106"/>
                  <a:pt x="3779071" y="6520106"/>
                </a:cubicBezTo>
                <a:cubicBezTo>
                  <a:pt x="3689093" y="6497545"/>
                  <a:pt x="3644104" y="6474984"/>
                  <a:pt x="3599115" y="6452423"/>
                </a:cubicBezTo>
                <a:cubicBezTo>
                  <a:pt x="3419159" y="6339619"/>
                  <a:pt x="3216709" y="6249375"/>
                  <a:pt x="2991764" y="6159131"/>
                </a:cubicBezTo>
                <a:cubicBezTo>
                  <a:pt x="2991764" y="6181692"/>
                  <a:pt x="3081742" y="6226814"/>
                  <a:pt x="3126731" y="6249375"/>
                </a:cubicBezTo>
                <a:cubicBezTo>
                  <a:pt x="2991764" y="6204253"/>
                  <a:pt x="2924281" y="6159131"/>
                  <a:pt x="2811809" y="6114009"/>
                </a:cubicBezTo>
                <a:cubicBezTo>
                  <a:pt x="2789314" y="6091448"/>
                  <a:pt x="2744325" y="6068888"/>
                  <a:pt x="2721831" y="6068888"/>
                </a:cubicBezTo>
                <a:cubicBezTo>
                  <a:pt x="2631853" y="6068888"/>
                  <a:pt x="2631853" y="6046327"/>
                  <a:pt x="2609359" y="6046327"/>
                </a:cubicBezTo>
                <a:cubicBezTo>
                  <a:pt x="2564370" y="6023766"/>
                  <a:pt x="2519381" y="6001205"/>
                  <a:pt x="2519381" y="5978644"/>
                </a:cubicBezTo>
                <a:cubicBezTo>
                  <a:pt x="2204458" y="5843278"/>
                  <a:pt x="1957019" y="5685352"/>
                  <a:pt x="1664591" y="5549986"/>
                </a:cubicBezTo>
                <a:cubicBezTo>
                  <a:pt x="1642096" y="5549986"/>
                  <a:pt x="1619602" y="5549986"/>
                  <a:pt x="1597107" y="5549986"/>
                </a:cubicBezTo>
                <a:cubicBezTo>
                  <a:pt x="1597107" y="5549986"/>
                  <a:pt x="1574613" y="5549986"/>
                  <a:pt x="1552119" y="5527425"/>
                </a:cubicBezTo>
                <a:cubicBezTo>
                  <a:pt x="1484635" y="5504865"/>
                  <a:pt x="1417152" y="5459743"/>
                  <a:pt x="1349668" y="5437182"/>
                </a:cubicBezTo>
                <a:cubicBezTo>
                  <a:pt x="1327174" y="5414621"/>
                  <a:pt x="1304679" y="5414621"/>
                  <a:pt x="1282185" y="5414621"/>
                </a:cubicBezTo>
                <a:cubicBezTo>
                  <a:pt x="1102229" y="5324377"/>
                  <a:pt x="922273" y="5256694"/>
                  <a:pt x="742318" y="5166451"/>
                </a:cubicBezTo>
                <a:cubicBezTo>
                  <a:pt x="742318" y="5166451"/>
                  <a:pt x="742318" y="5166451"/>
                  <a:pt x="629845" y="5166451"/>
                </a:cubicBezTo>
                <a:cubicBezTo>
                  <a:pt x="697329" y="5189012"/>
                  <a:pt x="742318" y="5234134"/>
                  <a:pt x="787307" y="5256694"/>
                </a:cubicBezTo>
                <a:cubicBezTo>
                  <a:pt x="854790" y="5256694"/>
                  <a:pt x="877284" y="5279255"/>
                  <a:pt x="922273" y="5301816"/>
                </a:cubicBezTo>
                <a:cubicBezTo>
                  <a:pt x="922273" y="5301816"/>
                  <a:pt x="922273" y="5324377"/>
                  <a:pt x="922273" y="5324377"/>
                </a:cubicBezTo>
                <a:cubicBezTo>
                  <a:pt x="967262" y="5346938"/>
                  <a:pt x="989757" y="5346938"/>
                  <a:pt x="1034746" y="5346938"/>
                </a:cubicBezTo>
                <a:cubicBezTo>
                  <a:pt x="1057240" y="5369499"/>
                  <a:pt x="1079735" y="5392060"/>
                  <a:pt x="1124724" y="5392060"/>
                </a:cubicBezTo>
                <a:cubicBezTo>
                  <a:pt x="1124724" y="5414621"/>
                  <a:pt x="1147218" y="5414621"/>
                  <a:pt x="1147218" y="5414621"/>
                </a:cubicBezTo>
                <a:cubicBezTo>
                  <a:pt x="1192207" y="5437182"/>
                  <a:pt x="1237196" y="5459743"/>
                  <a:pt x="1237196" y="5459743"/>
                </a:cubicBezTo>
                <a:cubicBezTo>
                  <a:pt x="1214701" y="5459743"/>
                  <a:pt x="1192207" y="5459743"/>
                  <a:pt x="1192207" y="5459743"/>
                </a:cubicBezTo>
                <a:cubicBezTo>
                  <a:pt x="1147218" y="5437182"/>
                  <a:pt x="1124724" y="5414621"/>
                  <a:pt x="1079735" y="5414621"/>
                </a:cubicBezTo>
                <a:cubicBezTo>
                  <a:pt x="1102229" y="5414621"/>
                  <a:pt x="1147218" y="5437182"/>
                  <a:pt x="1169713" y="5459743"/>
                </a:cubicBezTo>
                <a:cubicBezTo>
                  <a:pt x="1214701" y="5482304"/>
                  <a:pt x="1259690" y="5504865"/>
                  <a:pt x="1304679" y="5527425"/>
                </a:cubicBezTo>
                <a:cubicBezTo>
                  <a:pt x="1355292" y="5561267"/>
                  <a:pt x="1418558" y="5582418"/>
                  <a:pt x="1475497" y="5609914"/>
                </a:cubicBezTo>
                <a:lnTo>
                  <a:pt x="1529620" y="5640228"/>
                </a:lnTo>
                <a:lnTo>
                  <a:pt x="1439646" y="5595108"/>
                </a:lnTo>
                <a:cubicBezTo>
                  <a:pt x="1439646" y="5595108"/>
                  <a:pt x="1417152" y="5595108"/>
                  <a:pt x="1417152" y="5617669"/>
                </a:cubicBezTo>
                <a:cubicBezTo>
                  <a:pt x="1462141" y="5617669"/>
                  <a:pt x="1484635" y="5640230"/>
                  <a:pt x="1507129" y="5662791"/>
                </a:cubicBezTo>
                <a:cubicBezTo>
                  <a:pt x="1507129" y="5685352"/>
                  <a:pt x="1552119" y="5685352"/>
                  <a:pt x="1574613" y="5707913"/>
                </a:cubicBezTo>
                <a:cubicBezTo>
                  <a:pt x="1597107" y="5707913"/>
                  <a:pt x="1642096" y="5730474"/>
                  <a:pt x="1642096" y="5730474"/>
                </a:cubicBezTo>
                <a:cubicBezTo>
                  <a:pt x="1642096" y="5730474"/>
                  <a:pt x="1619602" y="5730474"/>
                  <a:pt x="1597107" y="5730474"/>
                </a:cubicBezTo>
                <a:cubicBezTo>
                  <a:pt x="1574613" y="5730474"/>
                  <a:pt x="1664591" y="5753035"/>
                  <a:pt x="1619602" y="5753035"/>
                </a:cubicBezTo>
                <a:cubicBezTo>
                  <a:pt x="1619602" y="5775596"/>
                  <a:pt x="1664591" y="5775596"/>
                  <a:pt x="1687085" y="5798156"/>
                </a:cubicBezTo>
                <a:cubicBezTo>
                  <a:pt x="1687085" y="5798156"/>
                  <a:pt x="1709580" y="5820717"/>
                  <a:pt x="1732074" y="5820717"/>
                </a:cubicBezTo>
                <a:cubicBezTo>
                  <a:pt x="1732074" y="5843278"/>
                  <a:pt x="1799558" y="5865839"/>
                  <a:pt x="1822052" y="5888400"/>
                </a:cubicBezTo>
                <a:cubicBezTo>
                  <a:pt x="1777063" y="5865839"/>
                  <a:pt x="1754569" y="5843278"/>
                  <a:pt x="1709580" y="5820717"/>
                </a:cubicBezTo>
                <a:cubicBezTo>
                  <a:pt x="1642096" y="5820717"/>
                  <a:pt x="1619602" y="5798156"/>
                  <a:pt x="1574613" y="5775596"/>
                </a:cubicBezTo>
                <a:cubicBezTo>
                  <a:pt x="1282185" y="5617669"/>
                  <a:pt x="944768" y="5482304"/>
                  <a:pt x="629845" y="5324377"/>
                </a:cubicBezTo>
                <a:cubicBezTo>
                  <a:pt x="517373" y="5279255"/>
                  <a:pt x="404901" y="5211573"/>
                  <a:pt x="292428" y="5166451"/>
                </a:cubicBezTo>
                <a:cubicBezTo>
                  <a:pt x="292428" y="5166451"/>
                  <a:pt x="292428" y="5166451"/>
                  <a:pt x="0" y="5166451"/>
                </a:cubicBezTo>
                <a:lnTo>
                  <a:pt x="0" y="5164336"/>
                </a:lnTo>
                <a:lnTo>
                  <a:pt x="0" y="5149530"/>
                </a:lnTo>
                <a:lnTo>
                  <a:pt x="0" y="5133403"/>
                </a:lnTo>
                <a:lnTo>
                  <a:pt x="0" y="5109343"/>
                </a:lnTo>
                <a:lnTo>
                  <a:pt x="0" y="5075766"/>
                </a:lnTo>
                <a:lnTo>
                  <a:pt x="0" y="5031085"/>
                </a:lnTo>
                <a:lnTo>
                  <a:pt x="0" y="5030028"/>
                </a:lnTo>
                <a:lnTo>
                  <a:pt x="0" y="5022625"/>
                </a:lnTo>
                <a:lnTo>
                  <a:pt x="0" y="5002532"/>
                </a:lnTo>
                <a:lnTo>
                  <a:pt x="0" y="4963402"/>
                </a:lnTo>
                <a:cubicBezTo>
                  <a:pt x="22495" y="4963402"/>
                  <a:pt x="44989" y="4985963"/>
                  <a:pt x="67484" y="4985963"/>
                </a:cubicBezTo>
                <a:cubicBezTo>
                  <a:pt x="44989" y="4963402"/>
                  <a:pt x="22495" y="4963402"/>
                  <a:pt x="0" y="4963402"/>
                </a:cubicBezTo>
                <a:lnTo>
                  <a:pt x="0" y="4961331"/>
                </a:lnTo>
                <a:lnTo>
                  <a:pt x="0" y="4946834"/>
                </a:lnTo>
                <a:lnTo>
                  <a:pt x="0" y="4931043"/>
                </a:lnTo>
                <a:lnTo>
                  <a:pt x="0" y="4907485"/>
                </a:lnTo>
                <a:lnTo>
                  <a:pt x="0" y="4874607"/>
                </a:lnTo>
                <a:lnTo>
                  <a:pt x="0" y="4830857"/>
                </a:lnTo>
                <a:lnTo>
                  <a:pt x="0" y="4774680"/>
                </a:lnTo>
                <a:lnTo>
                  <a:pt x="0" y="4704524"/>
                </a:lnTo>
                <a:lnTo>
                  <a:pt x="0" y="4618836"/>
                </a:lnTo>
                <a:lnTo>
                  <a:pt x="0" y="4516062"/>
                </a:lnTo>
                <a:lnTo>
                  <a:pt x="0" y="4394648"/>
                </a:lnTo>
                <a:lnTo>
                  <a:pt x="0" y="4253042"/>
                </a:lnTo>
                <a:lnTo>
                  <a:pt x="0" y="4089690"/>
                </a:lnTo>
                <a:lnTo>
                  <a:pt x="0" y="3903039"/>
                </a:lnTo>
                <a:lnTo>
                  <a:pt x="0" y="3898104"/>
                </a:lnTo>
                <a:lnTo>
                  <a:pt x="0" y="3886383"/>
                </a:lnTo>
                <a:lnTo>
                  <a:pt x="0" y="3863558"/>
                </a:lnTo>
                <a:lnTo>
                  <a:pt x="0" y="3825927"/>
                </a:lnTo>
                <a:lnTo>
                  <a:pt x="0" y="3769789"/>
                </a:lnTo>
                <a:lnTo>
                  <a:pt x="0" y="3691443"/>
                </a:lnTo>
                <a:lnTo>
                  <a:pt x="0" y="3587187"/>
                </a:lnTo>
                <a:lnTo>
                  <a:pt x="0" y="3584366"/>
                </a:lnTo>
                <a:lnTo>
                  <a:pt x="0" y="3577669"/>
                </a:lnTo>
                <a:lnTo>
                  <a:pt x="0" y="3564625"/>
                </a:lnTo>
                <a:lnTo>
                  <a:pt x="0" y="3563259"/>
                </a:lnTo>
                <a:lnTo>
                  <a:pt x="0" y="3553697"/>
                </a:lnTo>
                <a:lnTo>
                  <a:pt x="0" y="3527744"/>
                </a:lnTo>
                <a:lnTo>
                  <a:pt x="0" y="3506058"/>
                </a:lnTo>
                <a:lnTo>
                  <a:pt x="0" y="3477202"/>
                </a:lnTo>
                <a:lnTo>
                  <a:pt x="0" y="3440149"/>
                </a:lnTo>
                <a:lnTo>
                  <a:pt x="0" y="3393876"/>
                </a:lnTo>
                <a:lnTo>
                  <a:pt x="0" y="3337358"/>
                </a:lnTo>
                <a:lnTo>
                  <a:pt x="0" y="3269571"/>
                </a:lnTo>
                <a:lnTo>
                  <a:pt x="0" y="3189490"/>
                </a:lnTo>
                <a:lnTo>
                  <a:pt x="0" y="3096090"/>
                </a:lnTo>
                <a:lnTo>
                  <a:pt x="0" y="2988347"/>
                </a:lnTo>
                <a:lnTo>
                  <a:pt x="0" y="2865237"/>
                </a:lnTo>
                <a:lnTo>
                  <a:pt x="0" y="2862417"/>
                </a:lnTo>
                <a:lnTo>
                  <a:pt x="0" y="2855719"/>
                </a:lnTo>
                <a:lnTo>
                  <a:pt x="0" y="2842676"/>
                </a:lnTo>
                <a:lnTo>
                  <a:pt x="0" y="2841883"/>
                </a:lnTo>
                <a:lnTo>
                  <a:pt x="0" y="2836331"/>
                </a:lnTo>
                <a:lnTo>
                  <a:pt x="0" y="2821261"/>
                </a:lnTo>
                <a:lnTo>
                  <a:pt x="0" y="2791914"/>
                </a:lnTo>
                <a:lnTo>
                  <a:pt x="0" y="2743531"/>
                </a:lnTo>
                <a:lnTo>
                  <a:pt x="0" y="2671354"/>
                </a:lnTo>
                <a:lnTo>
                  <a:pt x="0" y="2624855"/>
                </a:lnTo>
                <a:lnTo>
                  <a:pt x="0" y="2570623"/>
                </a:lnTo>
                <a:lnTo>
                  <a:pt x="0" y="2508063"/>
                </a:lnTo>
                <a:lnTo>
                  <a:pt x="0" y="2459141"/>
                </a:lnTo>
                <a:cubicBezTo>
                  <a:pt x="22495" y="2459141"/>
                  <a:pt x="22495" y="2459141"/>
                  <a:pt x="44989" y="2459141"/>
                </a:cubicBezTo>
                <a:cubicBezTo>
                  <a:pt x="22495" y="2436580"/>
                  <a:pt x="22495" y="2436580"/>
                  <a:pt x="22495" y="2414019"/>
                </a:cubicBezTo>
                <a:cubicBezTo>
                  <a:pt x="0" y="2414019"/>
                  <a:pt x="0" y="2414019"/>
                  <a:pt x="0" y="2414019"/>
                </a:cubicBezTo>
                <a:lnTo>
                  <a:pt x="0" y="2413181"/>
                </a:lnTo>
                <a:lnTo>
                  <a:pt x="0" y="2407321"/>
                </a:lnTo>
                <a:lnTo>
                  <a:pt x="0" y="2391414"/>
                </a:lnTo>
                <a:lnTo>
                  <a:pt x="0" y="2360436"/>
                </a:lnTo>
                <a:lnTo>
                  <a:pt x="0" y="2309366"/>
                </a:lnTo>
                <a:lnTo>
                  <a:pt x="0" y="2274726"/>
                </a:lnTo>
                <a:lnTo>
                  <a:pt x="0" y="2233179"/>
                </a:lnTo>
                <a:lnTo>
                  <a:pt x="0" y="2184097"/>
                </a:lnTo>
                <a:lnTo>
                  <a:pt x="0" y="2126852"/>
                </a:lnTo>
                <a:lnTo>
                  <a:pt x="0" y="2060816"/>
                </a:lnTo>
                <a:lnTo>
                  <a:pt x="0" y="1985361"/>
                </a:lnTo>
                <a:cubicBezTo>
                  <a:pt x="44989" y="1985361"/>
                  <a:pt x="89978" y="1985361"/>
                  <a:pt x="134967" y="1985361"/>
                </a:cubicBezTo>
                <a:cubicBezTo>
                  <a:pt x="112472" y="1985361"/>
                  <a:pt x="89978" y="1962800"/>
                  <a:pt x="89978" y="1962800"/>
                </a:cubicBezTo>
                <a:cubicBezTo>
                  <a:pt x="67484" y="1940239"/>
                  <a:pt x="44989" y="1940239"/>
                  <a:pt x="22495" y="1917678"/>
                </a:cubicBezTo>
                <a:cubicBezTo>
                  <a:pt x="22495" y="1917678"/>
                  <a:pt x="0" y="1895117"/>
                  <a:pt x="0" y="1895117"/>
                </a:cubicBezTo>
                <a:lnTo>
                  <a:pt x="0" y="1892782"/>
                </a:lnTo>
                <a:lnTo>
                  <a:pt x="0" y="1876434"/>
                </a:lnTo>
                <a:lnTo>
                  <a:pt x="0" y="1858627"/>
                </a:lnTo>
                <a:lnTo>
                  <a:pt x="0" y="1832061"/>
                </a:lnTo>
                <a:lnTo>
                  <a:pt x="0" y="1794987"/>
                </a:lnTo>
                <a:lnTo>
                  <a:pt x="0" y="1745651"/>
                </a:lnTo>
                <a:lnTo>
                  <a:pt x="0" y="1682303"/>
                </a:lnTo>
                <a:lnTo>
                  <a:pt x="0" y="1603192"/>
                </a:lnTo>
                <a:lnTo>
                  <a:pt x="0" y="1506564"/>
                </a:lnTo>
                <a:lnTo>
                  <a:pt x="0" y="1390669"/>
                </a:lnTo>
                <a:lnTo>
                  <a:pt x="0" y="1253756"/>
                </a:lnTo>
                <a:lnTo>
                  <a:pt x="0" y="1094073"/>
                </a:lnTo>
                <a:lnTo>
                  <a:pt x="0" y="909867"/>
                </a:lnTo>
                <a:lnTo>
                  <a:pt x="0" y="699389"/>
                </a:lnTo>
                <a:cubicBezTo>
                  <a:pt x="134967" y="767071"/>
                  <a:pt x="269934" y="834754"/>
                  <a:pt x="382406" y="902437"/>
                </a:cubicBezTo>
                <a:cubicBezTo>
                  <a:pt x="562362" y="1015242"/>
                  <a:pt x="764812" y="1128046"/>
                  <a:pt x="944768" y="1218290"/>
                </a:cubicBezTo>
                <a:cubicBezTo>
                  <a:pt x="967262" y="1240851"/>
                  <a:pt x="967262" y="1240851"/>
                  <a:pt x="989757" y="1240851"/>
                </a:cubicBezTo>
                <a:cubicBezTo>
                  <a:pt x="787307" y="1105485"/>
                  <a:pt x="629845" y="992681"/>
                  <a:pt x="494878" y="857315"/>
                </a:cubicBezTo>
                <a:cubicBezTo>
                  <a:pt x="494878" y="857315"/>
                  <a:pt x="494878" y="857315"/>
                  <a:pt x="472384" y="834754"/>
                </a:cubicBezTo>
                <a:cubicBezTo>
                  <a:pt x="427395" y="812193"/>
                  <a:pt x="427395" y="789632"/>
                  <a:pt x="472384" y="789632"/>
                </a:cubicBezTo>
                <a:cubicBezTo>
                  <a:pt x="517373" y="812193"/>
                  <a:pt x="539867" y="834754"/>
                  <a:pt x="539867" y="857315"/>
                </a:cubicBezTo>
                <a:cubicBezTo>
                  <a:pt x="652340" y="902437"/>
                  <a:pt x="742318" y="924998"/>
                  <a:pt x="854790" y="970120"/>
                </a:cubicBezTo>
                <a:cubicBezTo>
                  <a:pt x="764812" y="902437"/>
                  <a:pt x="652340" y="857315"/>
                  <a:pt x="562362" y="812193"/>
                </a:cubicBezTo>
                <a:cubicBezTo>
                  <a:pt x="472384" y="767071"/>
                  <a:pt x="427395" y="744510"/>
                  <a:pt x="404901" y="699389"/>
                </a:cubicBezTo>
                <a:cubicBezTo>
                  <a:pt x="472384" y="744510"/>
                  <a:pt x="652340" y="789632"/>
                  <a:pt x="652340" y="834754"/>
                </a:cubicBezTo>
                <a:cubicBezTo>
                  <a:pt x="674834" y="834754"/>
                  <a:pt x="697329" y="857315"/>
                  <a:pt x="719823" y="857315"/>
                </a:cubicBezTo>
                <a:cubicBezTo>
                  <a:pt x="787307" y="834754"/>
                  <a:pt x="562362" y="767071"/>
                  <a:pt x="562362" y="721950"/>
                </a:cubicBezTo>
                <a:cubicBezTo>
                  <a:pt x="562362" y="699389"/>
                  <a:pt x="449890" y="676828"/>
                  <a:pt x="427395" y="654267"/>
                </a:cubicBezTo>
                <a:cubicBezTo>
                  <a:pt x="584856" y="699389"/>
                  <a:pt x="607351" y="744510"/>
                  <a:pt x="742318" y="789632"/>
                </a:cubicBezTo>
                <a:cubicBezTo>
                  <a:pt x="787307" y="789632"/>
                  <a:pt x="809801" y="812193"/>
                  <a:pt x="877284" y="812193"/>
                </a:cubicBezTo>
                <a:cubicBezTo>
                  <a:pt x="899779" y="812193"/>
                  <a:pt x="809801" y="767071"/>
                  <a:pt x="899779" y="789632"/>
                </a:cubicBezTo>
                <a:cubicBezTo>
                  <a:pt x="922273" y="767071"/>
                  <a:pt x="832295" y="744510"/>
                  <a:pt x="809801" y="721950"/>
                </a:cubicBezTo>
                <a:cubicBezTo>
                  <a:pt x="719823" y="676828"/>
                  <a:pt x="629845" y="631706"/>
                  <a:pt x="539867" y="586584"/>
                </a:cubicBezTo>
                <a:cubicBezTo>
                  <a:pt x="494878" y="564023"/>
                  <a:pt x="494878" y="541462"/>
                  <a:pt x="607351" y="564023"/>
                </a:cubicBezTo>
                <a:cubicBezTo>
                  <a:pt x="629845" y="564023"/>
                  <a:pt x="562362" y="518901"/>
                  <a:pt x="629845" y="541462"/>
                </a:cubicBezTo>
                <a:cubicBezTo>
                  <a:pt x="719823" y="541462"/>
                  <a:pt x="742318" y="586584"/>
                  <a:pt x="787307" y="609145"/>
                </a:cubicBezTo>
                <a:cubicBezTo>
                  <a:pt x="742318" y="609145"/>
                  <a:pt x="697329" y="564023"/>
                  <a:pt x="652340" y="586584"/>
                </a:cubicBezTo>
                <a:cubicBezTo>
                  <a:pt x="697329" y="631706"/>
                  <a:pt x="787307" y="676828"/>
                  <a:pt x="877284" y="721950"/>
                </a:cubicBezTo>
                <a:cubicBezTo>
                  <a:pt x="922273" y="744510"/>
                  <a:pt x="944768" y="744510"/>
                  <a:pt x="967262" y="744510"/>
                </a:cubicBezTo>
                <a:cubicBezTo>
                  <a:pt x="967262" y="699389"/>
                  <a:pt x="1124724" y="721950"/>
                  <a:pt x="1034746" y="676828"/>
                </a:cubicBezTo>
                <a:cubicBezTo>
                  <a:pt x="922273" y="631706"/>
                  <a:pt x="832295" y="564023"/>
                  <a:pt x="787307" y="518901"/>
                </a:cubicBezTo>
                <a:cubicBezTo>
                  <a:pt x="697329" y="496340"/>
                  <a:pt x="629845" y="473779"/>
                  <a:pt x="584856" y="451218"/>
                </a:cubicBezTo>
                <a:cubicBezTo>
                  <a:pt x="562362" y="428658"/>
                  <a:pt x="517373" y="406097"/>
                  <a:pt x="562362" y="406097"/>
                </a:cubicBezTo>
                <a:cubicBezTo>
                  <a:pt x="607351" y="428658"/>
                  <a:pt x="629845" y="428658"/>
                  <a:pt x="652340" y="451218"/>
                </a:cubicBezTo>
                <a:cubicBezTo>
                  <a:pt x="652340" y="428658"/>
                  <a:pt x="584856" y="406097"/>
                  <a:pt x="584856" y="383536"/>
                </a:cubicBezTo>
                <a:cubicBezTo>
                  <a:pt x="562362" y="383536"/>
                  <a:pt x="539867" y="360975"/>
                  <a:pt x="517373" y="360975"/>
                </a:cubicBezTo>
                <a:cubicBezTo>
                  <a:pt x="472384" y="338414"/>
                  <a:pt x="449890" y="315853"/>
                  <a:pt x="427395" y="293292"/>
                </a:cubicBezTo>
                <a:cubicBezTo>
                  <a:pt x="494878" y="315853"/>
                  <a:pt x="539867" y="338414"/>
                  <a:pt x="584856" y="360975"/>
                </a:cubicBezTo>
                <a:cubicBezTo>
                  <a:pt x="629845" y="383536"/>
                  <a:pt x="629845" y="383536"/>
                  <a:pt x="629845" y="406097"/>
                </a:cubicBezTo>
                <a:cubicBezTo>
                  <a:pt x="764812" y="473779"/>
                  <a:pt x="944768" y="564023"/>
                  <a:pt x="1147218" y="654267"/>
                </a:cubicBezTo>
                <a:cubicBezTo>
                  <a:pt x="1147218" y="631706"/>
                  <a:pt x="1057240" y="609145"/>
                  <a:pt x="1034746" y="586584"/>
                </a:cubicBezTo>
                <a:cubicBezTo>
                  <a:pt x="922273" y="518901"/>
                  <a:pt x="944768" y="496340"/>
                  <a:pt x="809801" y="428658"/>
                </a:cubicBezTo>
                <a:cubicBezTo>
                  <a:pt x="787307" y="428658"/>
                  <a:pt x="742318" y="428658"/>
                  <a:pt x="719823" y="406097"/>
                </a:cubicBezTo>
                <a:lnTo>
                  <a:pt x="742318" y="406097"/>
                </a:lnTo>
                <a:cubicBezTo>
                  <a:pt x="742318" y="383536"/>
                  <a:pt x="697329" y="360975"/>
                  <a:pt x="674834" y="338414"/>
                </a:cubicBezTo>
                <a:cubicBezTo>
                  <a:pt x="629845" y="315853"/>
                  <a:pt x="562362" y="293292"/>
                  <a:pt x="562362" y="270731"/>
                </a:cubicBezTo>
                <a:cubicBezTo>
                  <a:pt x="494878" y="248170"/>
                  <a:pt x="472384" y="203048"/>
                  <a:pt x="404901" y="180488"/>
                </a:cubicBezTo>
                <a:cubicBezTo>
                  <a:pt x="382406" y="180488"/>
                  <a:pt x="382406" y="157927"/>
                  <a:pt x="382406" y="157927"/>
                </a:cubicBezTo>
                <a:cubicBezTo>
                  <a:pt x="359912" y="135366"/>
                  <a:pt x="292428" y="112805"/>
                  <a:pt x="314923" y="112805"/>
                </a:cubicBezTo>
                <a:cubicBezTo>
                  <a:pt x="269934" y="90244"/>
                  <a:pt x="247439" y="67683"/>
                  <a:pt x="224945" y="67683"/>
                </a:cubicBezTo>
                <a:cubicBezTo>
                  <a:pt x="157462" y="22561"/>
                  <a:pt x="112472" y="0"/>
                  <a:pt x="11247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31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>
    <p:fade/>
  </p:transition>
  <p:extLst>
    <p:ext uri="{DCECCB84-F9BA-43D5-87BE-67443E8EF086}">
      <p15:sldGuideLst xmlns:p15="http://schemas.microsoft.com/office/powerpoint/2012/main">
        <p15:guide id="1" orient="horz" pos="905">
          <p15:clr>
            <a:srgbClr val="5ACBF0"/>
          </p15:clr>
        </p15:guide>
        <p15:guide id="2" orient="horz" pos="1271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BC6C-C462-4C77-8B8B-149A545C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51A6-CF08-477F-B9A7-C4302E1DC0A3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E70-9524-410D-AE9B-78D656EA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1" r:id="rId2"/>
    <p:sldLayoutId id="2147483657" r:id="rId3"/>
    <p:sldLayoutId id="2147483659" r:id="rId4"/>
    <p:sldLayoutId id="2147483658" r:id="rId5"/>
    <p:sldLayoutId id="2147483656" r:id="rId6"/>
    <p:sldLayoutId id="2147483660" r:id="rId7"/>
    <p:sldLayoutId id="2147483662" r:id="rId8"/>
    <p:sldLayoutId id="2147483663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6" b="176"/>
          <a:stretch>
            <a:fillRect/>
          </a:stretch>
        </p:blipFill>
        <p:spPr/>
      </p:pic>
      <p:sp>
        <p:nvSpPr>
          <p:cNvPr id="11" name="Freeform 10"/>
          <p:cNvSpPr>
            <a:spLocks/>
          </p:cNvSpPr>
          <p:nvPr/>
        </p:nvSpPr>
        <p:spPr bwMode="auto">
          <a:xfrm>
            <a:off x="0" y="-639708"/>
            <a:ext cx="12192001" cy="8099370"/>
          </a:xfrm>
          <a:custGeom>
            <a:avLst/>
            <a:gdLst>
              <a:gd name="T0" fmla="*/ 471 w 542"/>
              <a:gd name="T1" fmla="*/ 110 h 359"/>
              <a:gd name="T2" fmla="*/ 494 w 542"/>
              <a:gd name="T3" fmla="*/ 124 h 359"/>
              <a:gd name="T4" fmla="*/ 473 w 542"/>
              <a:gd name="T5" fmla="*/ 118 h 359"/>
              <a:gd name="T6" fmla="*/ 352 w 542"/>
              <a:gd name="T7" fmla="*/ 60 h 359"/>
              <a:gd name="T8" fmla="*/ 361 w 542"/>
              <a:gd name="T9" fmla="*/ 68 h 359"/>
              <a:gd name="T10" fmla="*/ 315 w 542"/>
              <a:gd name="T11" fmla="*/ 52 h 359"/>
              <a:gd name="T12" fmla="*/ 341 w 542"/>
              <a:gd name="T13" fmla="*/ 68 h 359"/>
              <a:gd name="T14" fmla="*/ 369 w 542"/>
              <a:gd name="T15" fmla="*/ 86 h 359"/>
              <a:gd name="T16" fmla="*/ 325 w 542"/>
              <a:gd name="T17" fmla="*/ 66 h 359"/>
              <a:gd name="T18" fmla="*/ 304 w 542"/>
              <a:gd name="T19" fmla="*/ 63 h 359"/>
              <a:gd name="T20" fmla="*/ 254 w 542"/>
              <a:gd name="T21" fmla="*/ 49 h 359"/>
              <a:gd name="T22" fmla="*/ 302 w 542"/>
              <a:gd name="T23" fmla="*/ 75 h 359"/>
              <a:gd name="T24" fmla="*/ 245 w 542"/>
              <a:gd name="T25" fmla="*/ 49 h 359"/>
              <a:gd name="T26" fmla="*/ 240 w 542"/>
              <a:gd name="T27" fmla="*/ 54 h 359"/>
              <a:gd name="T28" fmla="*/ 217 w 542"/>
              <a:gd name="T29" fmla="*/ 54 h 359"/>
              <a:gd name="T30" fmla="*/ 215 w 542"/>
              <a:gd name="T31" fmla="*/ 65 h 359"/>
              <a:gd name="T32" fmla="*/ 211 w 542"/>
              <a:gd name="T33" fmla="*/ 69 h 359"/>
              <a:gd name="T34" fmla="*/ 270 w 542"/>
              <a:gd name="T35" fmla="*/ 101 h 359"/>
              <a:gd name="T36" fmla="*/ 242 w 542"/>
              <a:gd name="T37" fmla="*/ 92 h 359"/>
              <a:gd name="T38" fmla="*/ 149 w 542"/>
              <a:gd name="T39" fmla="*/ 52 h 359"/>
              <a:gd name="T40" fmla="*/ 101 w 542"/>
              <a:gd name="T41" fmla="*/ 27 h 359"/>
              <a:gd name="T42" fmla="*/ 123 w 542"/>
              <a:gd name="T43" fmla="*/ 42 h 359"/>
              <a:gd name="T44" fmla="*/ 159 w 542"/>
              <a:gd name="T45" fmla="*/ 62 h 359"/>
              <a:gd name="T46" fmla="*/ 118 w 542"/>
              <a:gd name="T47" fmla="*/ 46 h 359"/>
              <a:gd name="T48" fmla="*/ 108 w 542"/>
              <a:gd name="T49" fmla="*/ 52 h 359"/>
              <a:gd name="T50" fmla="*/ 14 w 542"/>
              <a:gd name="T51" fmla="*/ 2 h 359"/>
              <a:gd name="T52" fmla="*/ 36 w 542"/>
              <a:gd name="T53" fmla="*/ 19 h 359"/>
              <a:gd name="T54" fmla="*/ 35 w 542"/>
              <a:gd name="T55" fmla="*/ 27 h 359"/>
              <a:gd name="T56" fmla="*/ 21 w 542"/>
              <a:gd name="T57" fmla="*/ 35 h 359"/>
              <a:gd name="T58" fmla="*/ 0 w 542"/>
              <a:gd name="T59" fmla="*/ 108 h 359"/>
              <a:gd name="T60" fmla="*/ 3 w 542"/>
              <a:gd name="T61" fmla="*/ 221 h 359"/>
              <a:gd name="T62" fmla="*/ 75 w 542"/>
              <a:gd name="T63" fmla="*/ 257 h 359"/>
              <a:gd name="T64" fmla="*/ 99 w 542"/>
              <a:gd name="T65" fmla="*/ 264 h 359"/>
              <a:gd name="T66" fmla="*/ 28 w 542"/>
              <a:gd name="T67" fmla="*/ 229 h 359"/>
              <a:gd name="T68" fmla="*/ 169 w 542"/>
              <a:gd name="T69" fmla="*/ 290 h 359"/>
              <a:gd name="T70" fmla="*/ 204 w 542"/>
              <a:gd name="T71" fmla="*/ 306 h 359"/>
              <a:gd name="T72" fmla="*/ 218 w 542"/>
              <a:gd name="T73" fmla="*/ 308 h 359"/>
              <a:gd name="T74" fmla="*/ 208 w 542"/>
              <a:gd name="T75" fmla="*/ 294 h 359"/>
              <a:gd name="T76" fmla="*/ 150 w 542"/>
              <a:gd name="T77" fmla="*/ 267 h 359"/>
              <a:gd name="T78" fmla="*/ 226 w 542"/>
              <a:gd name="T79" fmla="*/ 299 h 359"/>
              <a:gd name="T80" fmla="*/ 250 w 542"/>
              <a:gd name="T81" fmla="*/ 305 h 359"/>
              <a:gd name="T82" fmla="*/ 275 w 542"/>
              <a:gd name="T83" fmla="*/ 305 h 359"/>
              <a:gd name="T84" fmla="*/ 242 w 542"/>
              <a:gd name="T85" fmla="*/ 287 h 359"/>
              <a:gd name="T86" fmla="*/ 263 w 542"/>
              <a:gd name="T87" fmla="*/ 294 h 359"/>
              <a:gd name="T88" fmla="*/ 307 w 542"/>
              <a:gd name="T89" fmla="*/ 304 h 359"/>
              <a:gd name="T90" fmla="*/ 317 w 542"/>
              <a:gd name="T91" fmla="*/ 302 h 359"/>
              <a:gd name="T92" fmla="*/ 328 w 542"/>
              <a:gd name="T93" fmla="*/ 298 h 359"/>
              <a:gd name="T94" fmla="*/ 344 w 542"/>
              <a:gd name="T95" fmla="*/ 299 h 359"/>
              <a:gd name="T96" fmla="*/ 277 w 542"/>
              <a:gd name="T97" fmla="*/ 263 h 359"/>
              <a:gd name="T98" fmla="*/ 293 w 542"/>
              <a:gd name="T99" fmla="*/ 267 h 359"/>
              <a:gd name="T100" fmla="*/ 380 w 542"/>
              <a:gd name="T101" fmla="*/ 302 h 359"/>
              <a:gd name="T102" fmla="*/ 448 w 542"/>
              <a:gd name="T103" fmla="*/ 334 h 359"/>
              <a:gd name="T104" fmla="*/ 414 w 542"/>
              <a:gd name="T105" fmla="*/ 314 h 359"/>
              <a:gd name="T106" fmla="*/ 385 w 542"/>
              <a:gd name="T107" fmla="*/ 303 h 359"/>
              <a:gd name="T108" fmla="*/ 396 w 542"/>
              <a:gd name="T109" fmla="*/ 300 h 359"/>
              <a:gd name="T110" fmla="*/ 460 w 542"/>
              <a:gd name="T111" fmla="*/ 320 h 359"/>
              <a:gd name="T112" fmla="*/ 519 w 542"/>
              <a:gd name="T113" fmla="*/ 351 h 359"/>
              <a:gd name="T114" fmla="*/ 509 w 542"/>
              <a:gd name="T115" fmla="*/ 341 h 359"/>
              <a:gd name="T116" fmla="*/ 503 w 542"/>
              <a:gd name="T117" fmla="*/ 328 h 359"/>
              <a:gd name="T118" fmla="*/ 504 w 542"/>
              <a:gd name="T119" fmla="*/ 317 h 359"/>
              <a:gd name="T120" fmla="*/ 541 w 542"/>
              <a:gd name="T121" fmla="*/ 254 h 359"/>
              <a:gd name="T122" fmla="*/ 542 w 542"/>
              <a:gd name="T123" fmla="*/ 147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42" h="359">
                <a:moveTo>
                  <a:pt x="542" y="144"/>
                </a:moveTo>
                <a:cubicBezTo>
                  <a:pt x="542" y="139"/>
                  <a:pt x="542" y="139"/>
                  <a:pt x="542" y="139"/>
                </a:cubicBezTo>
                <a:cubicBezTo>
                  <a:pt x="537" y="139"/>
                  <a:pt x="537" y="139"/>
                  <a:pt x="537" y="139"/>
                </a:cubicBezTo>
                <a:cubicBezTo>
                  <a:pt x="529" y="135"/>
                  <a:pt x="522" y="131"/>
                  <a:pt x="514" y="127"/>
                </a:cubicBezTo>
                <a:cubicBezTo>
                  <a:pt x="500" y="120"/>
                  <a:pt x="485" y="114"/>
                  <a:pt x="472" y="106"/>
                </a:cubicBezTo>
                <a:cubicBezTo>
                  <a:pt x="472" y="106"/>
                  <a:pt x="472" y="106"/>
                  <a:pt x="472" y="106"/>
                </a:cubicBezTo>
                <a:cubicBezTo>
                  <a:pt x="470" y="105"/>
                  <a:pt x="469" y="104"/>
                  <a:pt x="466" y="104"/>
                </a:cubicBezTo>
                <a:cubicBezTo>
                  <a:pt x="464" y="103"/>
                  <a:pt x="463" y="102"/>
                  <a:pt x="461" y="101"/>
                </a:cubicBezTo>
                <a:cubicBezTo>
                  <a:pt x="462" y="102"/>
                  <a:pt x="465" y="104"/>
                  <a:pt x="465" y="104"/>
                </a:cubicBezTo>
                <a:cubicBezTo>
                  <a:pt x="466" y="105"/>
                  <a:pt x="467" y="105"/>
                  <a:pt x="467" y="105"/>
                </a:cubicBezTo>
                <a:cubicBezTo>
                  <a:pt x="468" y="106"/>
                  <a:pt x="470" y="107"/>
                  <a:pt x="470" y="107"/>
                </a:cubicBezTo>
                <a:cubicBezTo>
                  <a:pt x="468" y="107"/>
                  <a:pt x="472" y="108"/>
                  <a:pt x="471" y="109"/>
                </a:cubicBezTo>
                <a:cubicBezTo>
                  <a:pt x="470" y="109"/>
                  <a:pt x="469" y="108"/>
                  <a:pt x="469" y="108"/>
                </a:cubicBezTo>
                <a:cubicBezTo>
                  <a:pt x="469" y="109"/>
                  <a:pt x="471" y="109"/>
                  <a:pt x="472" y="110"/>
                </a:cubicBezTo>
                <a:cubicBezTo>
                  <a:pt x="473" y="110"/>
                  <a:pt x="475" y="111"/>
                  <a:pt x="475" y="112"/>
                </a:cubicBezTo>
                <a:cubicBezTo>
                  <a:pt x="474" y="111"/>
                  <a:pt x="472" y="110"/>
                  <a:pt x="471" y="110"/>
                </a:cubicBezTo>
                <a:cubicBezTo>
                  <a:pt x="471" y="110"/>
                  <a:pt x="470" y="110"/>
                  <a:pt x="470" y="110"/>
                </a:cubicBezTo>
                <a:cubicBezTo>
                  <a:pt x="472" y="111"/>
                  <a:pt x="473" y="111"/>
                  <a:pt x="475" y="112"/>
                </a:cubicBezTo>
                <a:cubicBezTo>
                  <a:pt x="476" y="113"/>
                  <a:pt x="477" y="113"/>
                  <a:pt x="479" y="114"/>
                </a:cubicBezTo>
                <a:cubicBezTo>
                  <a:pt x="479" y="114"/>
                  <a:pt x="479" y="115"/>
                  <a:pt x="478" y="115"/>
                </a:cubicBezTo>
                <a:cubicBezTo>
                  <a:pt x="476" y="114"/>
                  <a:pt x="474" y="112"/>
                  <a:pt x="472" y="111"/>
                </a:cubicBezTo>
                <a:cubicBezTo>
                  <a:pt x="468" y="109"/>
                  <a:pt x="463" y="107"/>
                  <a:pt x="458" y="105"/>
                </a:cubicBezTo>
                <a:cubicBezTo>
                  <a:pt x="458" y="105"/>
                  <a:pt x="457" y="105"/>
                  <a:pt x="457" y="104"/>
                </a:cubicBezTo>
                <a:cubicBezTo>
                  <a:pt x="456" y="104"/>
                  <a:pt x="454" y="103"/>
                  <a:pt x="453" y="102"/>
                </a:cubicBezTo>
                <a:cubicBezTo>
                  <a:pt x="452" y="102"/>
                  <a:pt x="451" y="101"/>
                  <a:pt x="449" y="101"/>
                </a:cubicBezTo>
                <a:cubicBezTo>
                  <a:pt x="447" y="100"/>
                  <a:pt x="446" y="99"/>
                  <a:pt x="443" y="98"/>
                </a:cubicBezTo>
                <a:cubicBezTo>
                  <a:pt x="443" y="99"/>
                  <a:pt x="445" y="100"/>
                  <a:pt x="448" y="101"/>
                </a:cubicBezTo>
                <a:cubicBezTo>
                  <a:pt x="452" y="104"/>
                  <a:pt x="456" y="106"/>
                  <a:pt x="460" y="106"/>
                </a:cubicBezTo>
                <a:cubicBezTo>
                  <a:pt x="465" y="109"/>
                  <a:pt x="469" y="111"/>
                  <a:pt x="474" y="113"/>
                </a:cubicBezTo>
                <a:cubicBezTo>
                  <a:pt x="477" y="115"/>
                  <a:pt x="481" y="116"/>
                  <a:pt x="484" y="118"/>
                </a:cubicBezTo>
                <a:cubicBezTo>
                  <a:pt x="486" y="119"/>
                  <a:pt x="488" y="120"/>
                  <a:pt x="490" y="121"/>
                </a:cubicBezTo>
                <a:cubicBezTo>
                  <a:pt x="491" y="122"/>
                  <a:pt x="493" y="123"/>
                  <a:pt x="494" y="124"/>
                </a:cubicBezTo>
                <a:cubicBezTo>
                  <a:pt x="492" y="123"/>
                  <a:pt x="491" y="122"/>
                  <a:pt x="489" y="121"/>
                </a:cubicBezTo>
                <a:cubicBezTo>
                  <a:pt x="489" y="121"/>
                  <a:pt x="488" y="121"/>
                  <a:pt x="487" y="121"/>
                </a:cubicBezTo>
                <a:cubicBezTo>
                  <a:pt x="487" y="121"/>
                  <a:pt x="487" y="121"/>
                  <a:pt x="487" y="121"/>
                </a:cubicBezTo>
                <a:cubicBezTo>
                  <a:pt x="487" y="121"/>
                  <a:pt x="489" y="122"/>
                  <a:pt x="491" y="123"/>
                </a:cubicBezTo>
                <a:cubicBezTo>
                  <a:pt x="491" y="123"/>
                  <a:pt x="492" y="124"/>
                  <a:pt x="492" y="124"/>
                </a:cubicBezTo>
                <a:cubicBezTo>
                  <a:pt x="494" y="125"/>
                  <a:pt x="495" y="125"/>
                  <a:pt x="496" y="126"/>
                </a:cubicBezTo>
                <a:cubicBezTo>
                  <a:pt x="498" y="126"/>
                  <a:pt x="499" y="127"/>
                  <a:pt x="501" y="127"/>
                </a:cubicBezTo>
                <a:cubicBezTo>
                  <a:pt x="501" y="127"/>
                  <a:pt x="501" y="128"/>
                  <a:pt x="501" y="128"/>
                </a:cubicBezTo>
                <a:cubicBezTo>
                  <a:pt x="503" y="130"/>
                  <a:pt x="504" y="131"/>
                  <a:pt x="507" y="131"/>
                </a:cubicBezTo>
                <a:cubicBezTo>
                  <a:pt x="510" y="132"/>
                  <a:pt x="511" y="133"/>
                  <a:pt x="514" y="134"/>
                </a:cubicBezTo>
                <a:cubicBezTo>
                  <a:pt x="514" y="135"/>
                  <a:pt x="513" y="135"/>
                  <a:pt x="510" y="135"/>
                </a:cubicBezTo>
                <a:cubicBezTo>
                  <a:pt x="512" y="136"/>
                  <a:pt x="514" y="136"/>
                  <a:pt x="515" y="137"/>
                </a:cubicBezTo>
                <a:cubicBezTo>
                  <a:pt x="515" y="137"/>
                  <a:pt x="515" y="137"/>
                  <a:pt x="515" y="137"/>
                </a:cubicBezTo>
                <a:cubicBezTo>
                  <a:pt x="505" y="133"/>
                  <a:pt x="494" y="128"/>
                  <a:pt x="485" y="123"/>
                </a:cubicBezTo>
                <a:cubicBezTo>
                  <a:pt x="484" y="123"/>
                  <a:pt x="483" y="123"/>
                  <a:pt x="482" y="122"/>
                </a:cubicBezTo>
                <a:cubicBezTo>
                  <a:pt x="479" y="121"/>
                  <a:pt x="476" y="119"/>
                  <a:pt x="473" y="118"/>
                </a:cubicBezTo>
                <a:cubicBezTo>
                  <a:pt x="472" y="117"/>
                  <a:pt x="471" y="117"/>
                  <a:pt x="471" y="117"/>
                </a:cubicBezTo>
                <a:cubicBezTo>
                  <a:pt x="470" y="117"/>
                  <a:pt x="469" y="117"/>
                  <a:pt x="468" y="117"/>
                </a:cubicBezTo>
                <a:cubicBezTo>
                  <a:pt x="455" y="110"/>
                  <a:pt x="444" y="104"/>
                  <a:pt x="430" y="97"/>
                </a:cubicBezTo>
                <a:cubicBezTo>
                  <a:pt x="430" y="96"/>
                  <a:pt x="428" y="95"/>
                  <a:pt x="426" y="94"/>
                </a:cubicBezTo>
                <a:cubicBezTo>
                  <a:pt x="425" y="94"/>
                  <a:pt x="425" y="93"/>
                  <a:pt x="421" y="92"/>
                </a:cubicBezTo>
                <a:cubicBezTo>
                  <a:pt x="421" y="92"/>
                  <a:pt x="418" y="92"/>
                  <a:pt x="417" y="91"/>
                </a:cubicBezTo>
                <a:cubicBezTo>
                  <a:pt x="412" y="89"/>
                  <a:pt x="409" y="87"/>
                  <a:pt x="403" y="84"/>
                </a:cubicBezTo>
                <a:cubicBezTo>
                  <a:pt x="405" y="86"/>
                  <a:pt x="409" y="87"/>
                  <a:pt x="409" y="89"/>
                </a:cubicBezTo>
                <a:cubicBezTo>
                  <a:pt x="399" y="84"/>
                  <a:pt x="390" y="80"/>
                  <a:pt x="382" y="76"/>
                </a:cubicBezTo>
                <a:cubicBezTo>
                  <a:pt x="380" y="74"/>
                  <a:pt x="378" y="73"/>
                  <a:pt x="374" y="72"/>
                </a:cubicBezTo>
                <a:cubicBezTo>
                  <a:pt x="374" y="72"/>
                  <a:pt x="373" y="71"/>
                  <a:pt x="373" y="71"/>
                </a:cubicBezTo>
                <a:cubicBezTo>
                  <a:pt x="371" y="69"/>
                  <a:pt x="366" y="68"/>
                  <a:pt x="364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3" y="66"/>
                </a:cubicBezTo>
                <a:cubicBezTo>
                  <a:pt x="363" y="66"/>
                  <a:pt x="363" y="66"/>
                  <a:pt x="364" y="66"/>
                </a:cubicBezTo>
                <a:cubicBezTo>
                  <a:pt x="361" y="64"/>
                  <a:pt x="356" y="62"/>
                  <a:pt x="352" y="60"/>
                </a:cubicBezTo>
                <a:cubicBezTo>
                  <a:pt x="347" y="57"/>
                  <a:pt x="342" y="54"/>
                  <a:pt x="340" y="52"/>
                </a:cubicBezTo>
                <a:cubicBezTo>
                  <a:pt x="339" y="52"/>
                  <a:pt x="338" y="51"/>
                  <a:pt x="338" y="51"/>
                </a:cubicBezTo>
                <a:cubicBezTo>
                  <a:pt x="334" y="49"/>
                  <a:pt x="328" y="46"/>
                  <a:pt x="324" y="44"/>
                </a:cubicBezTo>
                <a:cubicBezTo>
                  <a:pt x="323" y="43"/>
                  <a:pt x="321" y="42"/>
                  <a:pt x="318" y="42"/>
                </a:cubicBezTo>
                <a:cubicBezTo>
                  <a:pt x="317" y="41"/>
                  <a:pt x="316" y="41"/>
                  <a:pt x="314" y="40"/>
                </a:cubicBezTo>
                <a:cubicBezTo>
                  <a:pt x="314" y="40"/>
                  <a:pt x="313" y="40"/>
                  <a:pt x="313" y="40"/>
                </a:cubicBezTo>
                <a:cubicBezTo>
                  <a:pt x="313" y="40"/>
                  <a:pt x="313" y="40"/>
                  <a:pt x="313" y="40"/>
                </a:cubicBezTo>
                <a:cubicBezTo>
                  <a:pt x="316" y="42"/>
                  <a:pt x="321" y="45"/>
                  <a:pt x="326" y="47"/>
                </a:cubicBezTo>
                <a:cubicBezTo>
                  <a:pt x="328" y="48"/>
                  <a:pt x="331" y="49"/>
                  <a:pt x="331" y="50"/>
                </a:cubicBezTo>
                <a:cubicBezTo>
                  <a:pt x="338" y="52"/>
                  <a:pt x="333" y="53"/>
                  <a:pt x="338" y="54"/>
                </a:cubicBezTo>
                <a:cubicBezTo>
                  <a:pt x="338" y="54"/>
                  <a:pt x="338" y="54"/>
                  <a:pt x="338" y="54"/>
                </a:cubicBezTo>
                <a:cubicBezTo>
                  <a:pt x="339" y="55"/>
                  <a:pt x="339" y="56"/>
                  <a:pt x="342" y="57"/>
                </a:cubicBezTo>
                <a:cubicBezTo>
                  <a:pt x="345" y="59"/>
                  <a:pt x="349" y="60"/>
                  <a:pt x="351" y="62"/>
                </a:cubicBezTo>
                <a:cubicBezTo>
                  <a:pt x="353" y="63"/>
                  <a:pt x="354" y="63"/>
                  <a:pt x="356" y="63"/>
                </a:cubicBezTo>
                <a:cubicBezTo>
                  <a:pt x="356" y="64"/>
                  <a:pt x="354" y="64"/>
                  <a:pt x="357" y="65"/>
                </a:cubicBezTo>
                <a:cubicBezTo>
                  <a:pt x="357" y="66"/>
                  <a:pt x="361" y="67"/>
                  <a:pt x="361" y="68"/>
                </a:cubicBezTo>
                <a:cubicBezTo>
                  <a:pt x="361" y="68"/>
                  <a:pt x="360" y="68"/>
                  <a:pt x="360" y="68"/>
                </a:cubicBezTo>
                <a:cubicBezTo>
                  <a:pt x="358" y="67"/>
                  <a:pt x="359" y="68"/>
                  <a:pt x="359" y="69"/>
                </a:cubicBezTo>
                <a:cubicBezTo>
                  <a:pt x="355" y="68"/>
                  <a:pt x="352" y="66"/>
                  <a:pt x="352" y="66"/>
                </a:cubicBezTo>
                <a:cubicBezTo>
                  <a:pt x="352" y="64"/>
                  <a:pt x="350" y="63"/>
                  <a:pt x="346" y="62"/>
                </a:cubicBezTo>
                <a:cubicBezTo>
                  <a:pt x="344" y="62"/>
                  <a:pt x="342" y="61"/>
                  <a:pt x="341" y="60"/>
                </a:cubicBezTo>
                <a:cubicBezTo>
                  <a:pt x="340" y="59"/>
                  <a:pt x="338" y="58"/>
                  <a:pt x="336" y="58"/>
                </a:cubicBezTo>
                <a:cubicBezTo>
                  <a:pt x="336" y="58"/>
                  <a:pt x="336" y="58"/>
                  <a:pt x="335" y="58"/>
                </a:cubicBezTo>
                <a:cubicBezTo>
                  <a:pt x="332" y="56"/>
                  <a:pt x="328" y="54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4" y="53"/>
                  <a:pt x="324" y="53"/>
                  <a:pt x="324" y="53"/>
                </a:cubicBezTo>
                <a:cubicBezTo>
                  <a:pt x="322" y="51"/>
                  <a:pt x="319" y="50"/>
                  <a:pt x="317" y="49"/>
                </a:cubicBezTo>
                <a:cubicBezTo>
                  <a:pt x="313" y="48"/>
                  <a:pt x="310" y="46"/>
                  <a:pt x="306" y="44"/>
                </a:cubicBezTo>
                <a:cubicBezTo>
                  <a:pt x="307" y="46"/>
                  <a:pt x="317" y="49"/>
                  <a:pt x="315" y="51"/>
                </a:cubicBezTo>
                <a:cubicBezTo>
                  <a:pt x="314" y="50"/>
                  <a:pt x="314" y="51"/>
                  <a:pt x="314" y="52"/>
                </a:cubicBezTo>
                <a:cubicBezTo>
                  <a:pt x="314" y="52"/>
                  <a:pt x="314" y="52"/>
                  <a:pt x="315" y="52"/>
                </a:cubicBezTo>
                <a:cubicBezTo>
                  <a:pt x="317" y="53"/>
                  <a:pt x="319" y="53"/>
                  <a:pt x="322" y="54"/>
                </a:cubicBezTo>
                <a:cubicBezTo>
                  <a:pt x="322" y="55"/>
                  <a:pt x="323" y="55"/>
                  <a:pt x="324" y="55"/>
                </a:cubicBezTo>
                <a:cubicBezTo>
                  <a:pt x="325" y="56"/>
                  <a:pt x="326" y="56"/>
                  <a:pt x="326" y="57"/>
                </a:cubicBezTo>
                <a:cubicBezTo>
                  <a:pt x="332" y="59"/>
                  <a:pt x="336" y="62"/>
                  <a:pt x="340" y="65"/>
                </a:cubicBezTo>
                <a:cubicBezTo>
                  <a:pt x="338" y="65"/>
                  <a:pt x="336" y="63"/>
                  <a:pt x="334" y="63"/>
                </a:cubicBezTo>
                <a:cubicBezTo>
                  <a:pt x="334" y="64"/>
                  <a:pt x="338" y="65"/>
                  <a:pt x="339" y="66"/>
                </a:cubicBezTo>
                <a:cubicBezTo>
                  <a:pt x="339" y="66"/>
                  <a:pt x="339" y="66"/>
                  <a:pt x="338" y="66"/>
                </a:cubicBezTo>
                <a:cubicBezTo>
                  <a:pt x="338" y="66"/>
                  <a:pt x="338" y="66"/>
                  <a:pt x="338" y="66"/>
                </a:cubicBezTo>
                <a:cubicBezTo>
                  <a:pt x="338" y="66"/>
                  <a:pt x="338" y="67"/>
                  <a:pt x="337" y="66"/>
                </a:cubicBezTo>
                <a:cubicBezTo>
                  <a:pt x="334" y="65"/>
                  <a:pt x="333" y="65"/>
                  <a:pt x="332" y="65"/>
                </a:cubicBezTo>
                <a:cubicBezTo>
                  <a:pt x="331" y="65"/>
                  <a:pt x="333" y="66"/>
                  <a:pt x="334" y="67"/>
                </a:cubicBezTo>
                <a:cubicBezTo>
                  <a:pt x="337" y="68"/>
                  <a:pt x="340" y="69"/>
                  <a:pt x="341" y="70"/>
                </a:cubicBezTo>
                <a:cubicBezTo>
                  <a:pt x="343" y="72"/>
                  <a:pt x="345" y="72"/>
                  <a:pt x="347" y="72"/>
                </a:cubicBezTo>
                <a:cubicBezTo>
                  <a:pt x="349" y="73"/>
                  <a:pt x="351" y="74"/>
                  <a:pt x="355" y="76"/>
                </a:cubicBezTo>
                <a:cubicBezTo>
                  <a:pt x="353" y="74"/>
                  <a:pt x="351" y="73"/>
                  <a:pt x="347" y="72"/>
                </a:cubicBezTo>
                <a:cubicBezTo>
                  <a:pt x="345" y="71"/>
                  <a:pt x="343" y="70"/>
                  <a:pt x="341" y="68"/>
                </a:cubicBezTo>
                <a:cubicBezTo>
                  <a:pt x="339" y="68"/>
                  <a:pt x="339" y="67"/>
                  <a:pt x="341" y="67"/>
                </a:cubicBezTo>
                <a:cubicBezTo>
                  <a:pt x="343" y="68"/>
                  <a:pt x="346" y="69"/>
                  <a:pt x="347" y="68"/>
                </a:cubicBezTo>
                <a:cubicBezTo>
                  <a:pt x="347" y="69"/>
                  <a:pt x="348" y="69"/>
                  <a:pt x="349" y="69"/>
                </a:cubicBezTo>
                <a:cubicBezTo>
                  <a:pt x="349" y="70"/>
                  <a:pt x="351" y="71"/>
                  <a:pt x="353" y="72"/>
                </a:cubicBezTo>
                <a:cubicBezTo>
                  <a:pt x="359" y="75"/>
                  <a:pt x="364" y="78"/>
                  <a:pt x="370" y="81"/>
                </a:cubicBezTo>
                <a:cubicBezTo>
                  <a:pt x="373" y="83"/>
                  <a:pt x="375" y="84"/>
                  <a:pt x="380" y="86"/>
                </a:cubicBezTo>
                <a:cubicBezTo>
                  <a:pt x="382" y="88"/>
                  <a:pt x="388" y="90"/>
                  <a:pt x="390" y="92"/>
                </a:cubicBezTo>
                <a:cubicBezTo>
                  <a:pt x="391" y="93"/>
                  <a:pt x="393" y="94"/>
                  <a:pt x="394" y="95"/>
                </a:cubicBezTo>
                <a:cubicBezTo>
                  <a:pt x="395" y="96"/>
                  <a:pt x="396" y="96"/>
                  <a:pt x="396" y="97"/>
                </a:cubicBezTo>
                <a:cubicBezTo>
                  <a:pt x="397" y="97"/>
                  <a:pt x="397" y="98"/>
                  <a:pt x="398" y="98"/>
                </a:cubicBezTo>
                <a:cubicBezTo>
                  <a:pt x="396" y="97"/>
                  <a:pt x="394" y="96"/>
                  <a:pt x="392" y="95"/>
                </a:cubicBezTo>
                <a:cubicBezTo>
                  <a:pt x="390" y="95"/>
                  <a:pt x="390" y="94"/>
                  <a:pt x="388" y="94"/>
                </a:cubicBezTo>
                <a:cubicBezTo>
                  <a:pt x="387" y="93"/>
                  <a:pt x="385" y="92"/>
                  <a:pt x="384" y="92"/>
                </a:cubicBezTo>
                <a:cubicBezTo>
                  <a:pt x="384" y="92"/>
                  <a:pt x="384" y="93"/>
                  <a:pt x="383" y="93"/>
                </a:cubicBezTo>
                <a:cubicBezTo>
                  <a:pt x="380" y="91"/>
                  <a:pt x="378" y="90"/>
                  <a:pt x="374" y="88"/>
                </a:cubicBezTo>
                <a:cubicBezTo>
                  <a:pt x="372" y="87"/>
                  <a:pt x="370" y="87"/>
                  <a:pt x="369" y="86"/>
                </a:cubicBezTo>
                <a:cubicBezTo>
                  <a:pt x="369" y="86"/>
                  <a:pt x="370" y="85"/>
                  <a:pt x="369" y="85"/>
                </a:cubicBezTo>
                <a:cubicBezTo>
                  <a:pt x="367" y="84"/>
                  <a:pt x="367" y="85"/>
                  <a:pt x="367" y="85"/>
                </a:cubicBezTo>
                <a:cubicBezTo>
                  <a:pt x="365" y="84"/>
                  <a:pt x="364" y="83"/>
                  <a:pt x="362" y="83"/>
                </a:cubicBezTo>
                <a:cubicBezTo>
                  <a:pt x="362" y="83"/>
                  <a:pt x="362" y="83"/>
                  <a:pt x="362" y="83"/>
                </a:cubicBezTo>
                <a:cubicBezTo>
                  <a:pt x="356" y="78"/>
                  <a:pt x="346" y="74"/>
                  <a:pt x="338" y="70"/>
                </a:cubicBezTo>
                <a:cubicBezTo>
                  <a:pt x="334" y="67"/>
                  <a:pt x="330" y="65"/>
                  <a:pt x="326" y="63"/>
                </a:cubicBezTo>
                <a:cubicBezTo>
                  <a:pt x="324" y="61"/>
                  <a:pt x="321" y="60"/>
                  <a:pt x="318" y="59"/>
                </a:cubicBezTo>
                <a:cubicBezTo>
                  <a:pt x="317" y="58"/>
                  <a:pt x="317" y="57"/>
                  <a:pt x="314" y="57"/>
                </a:cubicBezTo>
                <a:cubicBezTo>
                  <a:pt x="309" y="56"/>
                  <a:pt x="312" y="57"/>
                  <a:pt x="312" y="58"/>
                </a:cubicBezTo>
                <a:cubicBezTo>
                  <a:pt x="311" y="57"/>
                  <a:pt x="310" y="57"/>
                  <a:pt x="308" y="56"/>
                </a:cubicBezTo>
                <a:cubicBezTo>
                  <a:pt x="310" y="58"/>
                  <a:pt x="313" y="60"/>
                  <a:pt x="316" y="61"/>
                </a:cubicBezTo>
                <a:cubicBezTo>
                  <a:pt x="315" y="61"/>
                  <a:pt x="314" y="62"/>
                  <a:pt x="316" y="62"/>
                </a:cubicBezTo>
                <a:cubicBezTo>
                  <a:pt x="319" y="64"/>
                  <a:pt x="321" y="65"/>
                  <a:pt x="325" y="66"/>
                </a:cubicBezTo>
                <a:cubicBezTo>
                  <a:pt x="325" y="66"/>
                  <a:pt x="325" y="66"/>
                  <a:pt x="325" y="67"/>
                </a:cubicBezTo>
                <a:cubicBezTo>
                  <a:pt x="325" y="67"/>
                  <a:pt x="325" y="67"/>
                  <a:pt x="325" y="67"/>
                </a:cubicBezTo>
                <a:cubicBezTo>
                  <a:pt x="325" y="67"/>
                  <a:pt x="325" y="66"/>
                  <a:pt x="325" y="66"/>
                </a:cubicBezTo>
                <a:cubicBezTo>
                  <a:pt x="325" y="67"/>
                  <a:pt x="322" y="67"/>
                  <a:pt x="327" y="68"/>
                </a:cubicBezTo>
                <a:cubicBezTo>
                  <a:pt x="328" y="69"/>
                  <a:pt x="330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8" y="70"/>
                  <a:pt x="328" y="70"/>
                  <a:pt x="328" y="70"/>
                </a:cubicBezTo>
                <a:cubicBezTo>
                  <a:pt x="323" y="67"/>
                  <a:pt x="319" y="65"/>
                  <a:pt x="312" y="62"/>
                </a:cubicBezTo>
                <a:cubicBezTo>
                  <a:pt x="311" y="62"/>
                  <a:pt x="310" y="61"/>
                  <a:pt x="309" y="60"/>
                </a:cubicBezTo>
                <a:cubicBezTo>
                  <a:pt x="306" y="60"/>
                  <a:pt x="310" y="62"/>
                  <a:pt x="310" y="62"/>
                </a:cubicBezTo>
                <a:cubicBezTo>
                  <a:pt x="309" y="62"/>
                  <a:pt x="308" y="62"/>
                  <a:pt x="307" y="62"/>
                </a:cubicBezTo>
                <a:cubicBezTo>
                  <a:pt x="303" y="61"/>
                  <a:pt x="301" y="59"/>
                  <a:pt x="298" y="58"/>
                </a:cubicBezTo>
                <a:cubicBezTo>
                  <a:pt x="296" y="57"/>
                  <a:pt x="294" y="55"/>
                  <a:pt x="292" y="55"/>
                </a:cubicBezTo>
                <a:cubicBezTo>
                  <a:pt x="289" y="55"/>
                  <a:pt x="295" y="57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6" y="58"/>
                  <a:pt x="296" y="58"/>
                  <a:pt x="296" y="58"/>
                </a:cubicBezTo>
                <a:cubicBezTo>
                  <a:pt x="295" y="58"/>
                  <a:pt x="295" y="58"/>
                  <a:pt x="294" y="58"/>
                </a:cubicBezTo>
                <a:cubicBezTo>
                  <a:pt x="297" y="60"/>
                  <a:pt x="302" y="61"/>
                  <a:pt x="304" y="63"/>
                </a:cubicBezTo>
                <a:cubicBezTo>
                  <a:pt x="305" y="63"/>
                  <a:pt x="305" y="64"/>
                  <a:pt x="306" y="64"/>
                </a:cubicBezTo>
                <a:cubicBezTo>
                  <a:pt x="306" y="64"/>
                  <a:pt x="305" y="64"/>
                  <a:pt x="304" y="64"/>
                </a:cubicBezTo>
                <a:cubicBezTo>
                  <a:pt x="304" y="65"/>
                  <a:pt x="304" y="65"/>
                  <a:pt x="305" y="66"/>
                </a:cubicBezTo>
                <a:cubicBezTo>
                  <a:pt x="311" y="69"/>
                  <a:pt x="311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5" y="69"/>
                  <a:pt x="305" y="69"/>
                  <a:pt x="305" y="69"/>
                </a:cubicBezTo>
                <a:cubicBezTo>
                  <a:pt x="303" y="69"/>
                  <a:pt x="303" y="67"/>
                  <a:pt x="300" y="67"/>
                </a:cubicBezTo>
                <a:cubicBezTo>
                  <a:pt x="298" y="68"/>
                  <a:pt x="301" y="69"/>
                  <a:pt x="302" y="69"/>
                </a:cubicBezTo>
                <a:cubicBezTo>
                  <a:pt x="303" y="70"/>
                  <a:pt x="303" y="71"/>
                  <a:pt x="301" y="70"/>
                </a:cubicBezTo>
                <a:cubicBezTo>
                  <a:pt x="295" y="68"/>
                  <a:pt x="289" y="67"/>
                  <a:pt x="284" y="64"/>
                </a:cubicBezTo>
                <a:cubicBezTo>
                  <a:pt x="284" y="64"/>
                  <a:pt x="283" y="63"/>
                  <a:pt x="284" y="63"/>
                </a:cubicBezTo>
                <a:cubicBezTo>
                  <a:pt x="284" y="63"/>
                  <a:pt x="286" y="64"/>
                  <a:pt x="287" y="64"/>
                </a:cubicBezTo>
                <a:cubicBezTo>
                  <a:pt x="282" y="61"/>
                  <a:pt x="272" y="58"/>
                  <a:pt x="267" y="55"/>
                </a:cubicBezTo>
                <a:cubicBezTo>
                  <a:pt x="265" y="54"/>
                  <a:pt x="262" y="52"/>
                  <a:pt x="258" y="50"/>
                </a:cubicBezTo>
                <a:cubicBezTo>
                  <a:pt x="257" y="50"/>
                  <a:pt x="256" y="49"/>
                  <a:pt x="254" y="49"/>
                </a:cubicBezTo>
                <a:cubicBezTo>
                  <a:pt x="252" y="49"/>
                  <a:pt x="253" y="50"/>
                  <a:pt x="255" y="50"/>
                </a:cubicBezTo>
                <a:cubicBezTo>
                  <a:pt x="259" y="52"/>
                  <a:pt x="255" y="52"/>
                  <a:pt x="255" y="52"/>
                </a:cubicBezTo>
                <a:cubicBezTo>
                  <a:pt x="254" y="52"/>
                  <a:pt x="253" y="52"/>
                  <a:pt x="253" y="52"/>
                </a:cubicBezTo>
                <a:cubicBezTo>
                  <a:pt x="255" y="53"/>
                  <a:pt x="255" y="54"/>
                  <a:pt x="260" y="55"/>
                </a:cubicBezTo>
                <a:cubicBezTo>
                  <a:pt x="261" y="54"/>
                  <a:pt x="259" y="53"/>
                  <a:pt x="259" y="53"/>
                </a:cubicBezTo>
                <a:cubicBezTo>
                  <a:pt x="262" y="54"/>
                  <a:pt x="262" y="55"/>
                  <a:pt x="264" y="55"/>
                </a:cubicBezTo>
                <a:cubicBezTo>
                  <a:pt x="269" y="57"/>
                  <a:pt x="269" y="59"/>
                  <a:pt x="274" y="61"/>
                </a:cubicBezTo>
                <a:cubicBezTo>
                  <a:pt x="276" y="62"/>
                  <a:pt x="278" y="63"/>
                  <a:pt x="280" y="64"/>
                </a:cubicBezTo>
                <a:cubicBezTo>
                  <a:pt x="280" y="64"/>
                  <a:pt x="279" y="65"/>
                  <a:pt x="280" y="66"/>
                </a:cubicBezTo>
                <a:cubicBezTo>
                  <a:pt x="282" y="67"/>
                  <a:pt x="284" y="68"/>
                  <a:pt x="286" y="69"/>
                </a:cubicBezTo>
                <a:cubicBezTo>
                  <a:pt x="286" y="69"/>
                  <a:pt x="287" y="69"/>
                  <a:pt x="287" y="69"/>
                </a:cubicBezTo>
                <a:cubicBezTo>
                  <a:pt x="285" y="68"/>
                  <a:pt x="283" y="67"/>
                  <a:pt x="281" y="66"/>
                </a:cubicBezTo>
                <a:cubicBezTo>
                  <a:pt x="286" y="66"/>
                  <a:pt x="287" y="68"/>
                  <a:pt x="290" y="69"/>
                </a:cubicBezTo>
                <a:cubicBezTo>
                  <a:pt x="291" y="71"/>
                  <a:pt x="297" y="73"/>
                  <a:pt x="300" y="74"/>
                </a:cubicBezTo>
                <a:cubicBezTo>
                  <a:pt x="300" y="75"/>
                  <a:pt x="301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2" y="75"/>
                  <a:pt x="302" y="75"/>
                  <a:pt x="302" y="75"/>
                </a:cubicBezTo>
                <a:cubicBezTo>
                  <a:pt x="306" y="77"/>
                  <a:pt x="308" y="79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3" y="80"/>
                  <a:pt x="313" y="80"/>
                  <a:pt x="313" y="80"/>
                </a:cubicBezTo>
                <a:cubicBezTo>
                  <a:pt x="314" y="81"/>
                  <a:pt x="316" y="82"/>
                  <a:pt x="318" y="83"/>
                </a:cubicBezTo>
                <a:cubicBezTo>
                  <a:pt x="319" y="84"/>
                  <a:pt x="322" y="85"/>
                  <a:pt x="325" y="86"/>
                </a:cubicBezTo>
                <a:cubicBezTo>
                  <a:pt x="327" y="87"/>
                  <a:pt x="328" y="88"/>
                  <a:pt x="330" y="89"/>
                </a:cubicBezTo>
                <a:cubicBezTo>
                  <a:pt x="330" y="89"/>
                  <a:pt x="330" y="90"/>
                  <a:pt x="330" y="90"/>
                </a:cubicBezTo>
                <a:cubicBezTo>
                  <a:pt x="332" y="91"/>
                  <a:pt x="335" y="92"/>
                  <a:pt x="334" y="93"/>
                </a:cubicBezTo>
                <a:cubicBezTo>
                  <a:pt x="328" y="90"/>
                  <a:pt x="324" y="88"/>
                  <a:pt x="317" y="85"/>
                </a:cubicBezTo>
                <a:cubicBezTo>
                  <a:pt x="306" y="80"/>
                  <a:pt x="296" y="74"/>
                  <a:pt x="285" y="69"/>
                </a:cubicBezTo>
                <a:cubicBezTo>
                  <a:pt x="284" y="68"/>
                  <a:pt x="282" y="68"/>
                  <a:pt x="281" y="67"/>
                </a:cubicBezTo>
                <a:cubicBezTo>
                  <a:pt x="280" y="67"/>
                  <a:pt x="280" y="67"/>
                  <a:pt x="279" y="66"/>
                </a:cubicBezTo>
                <a:cubicBezTo>
                  <a:pt x="273" y="64"/>
                  <a:pt x="268" y="61"/>
                  <a:pt x="262" y="58"/>
                </a:cubicBezTo>
                <a:cubicBezTo>
                  <a:pt x="256" y="55"/>
                  <a:pt x="249" y="52"/>
                  <a:pt x="245" y="49"/>
                </a:cubicBezTo>
                <a:cubicBezTo>
                  <a:pt x="244" y="48"/>
                  <a:pt x="241" y="47"/>
                  <a:pt x="239" y="45"/>
                </a:cubicBezTo>
                <a:cubicBezTo>
                  <a:pt x="240" y="46"/>
                  <a:pt x="241" y="46"/>
                  <a:pt x="242" y="46"/>
                </a:cubicBezTo>
                <a:cubicBezTo>
                  <a:pt x="242" y="45"/>
                  <a:pt x="240" y="45"/>
                  <a:pt x="238" y="44"/>
                </a:cubicBezTo>
                <a:cubicBezTo>
                  <a:pt x="237" y="44"/>
                  <a:pt x="238" y="45"/>
                  <a:pt x="238" y="45"/>
                </a:cubicBezTo>
                <a:cubicBezTo>
                  <a:pt x="237" y="45"/>
                  <a:pt x="236" y="44"/>
                  <a:pt x="233" y="44"/>
                </a:cubicBezTo>
                <a:cubicBezTo>
                  <a:pt x="238" y="46"/>
                  <a:pt x="239" y="47"/>
                  <a:pt x="243" y="49"/>
                </a:cubicBezTo>
                <a:cubicBezTo>
                  <a:pt x="245" y="50"/>
                  <a:pt x="246" y="51"/>
                  <a:pt x="248" y="52"/>
                </a:cubicBezTo>
                <a:cubicBezTo>
                  <a:pt x="252" y="55"/>
                  <a:pt x="258" y="58"/>
                  <a:pt x="262" y="60"/>
                </a:cubicBezTo>
                <a:cubicBezTo>
                  <a:pt x="261" y="60"/>
                  <a:pt x="262" y="61"/>
                  <a:pt x="262" y="61"/>
                </a:cubicBezTo>
                <a:cubicBezTo>
                  <a:pt x="263" y="62"/>
                  <a:pt x="263" y="63"/>
                  <a:pt x="262" y="63"/>
                </a:cubicBezTo>
                <a:cubicBezTo>
                  <a:pt x="260" y="63"/>
                  <a:pt x="258" y="62"/>
                  <a:pt x="257" y="61"/>
                </a:cubicBezTo>
                <a:cubicBezTo>
                  <a:pt x="254" y="60"/>
                  <a:pt x="250" y="59"/>
                  <a:pt x="246" y="57"/>
                </a:cubicBezTo>
                <a:cubicBezTo>
                  <a:pt x="242" y="56"/>
                  <a:pt x="240" y="56"/>
                  <a:pt x="238" y="57"/>
                </a:cubicBezTo>
                <a:cubicBezTo>
                  <a:pt x="238" y="57"/>
                  <a:pt x="236" y="57"/>
                  <a:pt x="235" y="56"/>
                </a:cubicBezTo>
                <a:cubicBezTo>
                  <a:pt x="234" y="55"/>
                  <a:pt x="234" y="55"/>
                  <a:pt x="236" y="55"/>
                </a:cubicBezTo>
                <a:cubicBezTo>
                  <a:pt x="239" y="56"/>
                  <a:pt x="238" y="54"/>
                  <a:pt x="240" y="54"/>
                </a:cubicBezTo>
                <a:cubicBezTo>
                  <a:pt x="236" y="53"/>
                  <a:pt x="232" y="52"/>
                  <a:pt x="228" y="50"/>
                </a:cubicBezTo>
                <a:cubicBezTo>
                  <a:pt x="229" y="52"/>
                  <a:pt x="230" y="52"/>
                  <a:pt x="230" y="53"/>
                </a:cubicBezTo>
                <a:cubicBezTo>
                  <a:pt x="228" y="53"/>
                  <a:pt x="223" y="51"/>
                  <a:pt x="224" y="53"/>
                </a:cubicBezTo>
                <a:cubicBezTo>
                  <a:pt x="225" y="55"/>
                  <a:pt x="225" y="55"/>
                  <a:pt x="221" y="55"/>
                </a:cubicBezTo>
                <a:cubicBezTo>
                  <a:pt x="225" y="57"/>
                  <a:pt x="228" y="58"/>
                  <a:pt x="232" y="59"/>
                </a:cubicBezTo>
                <a:cubicBezTo>
                  <a:pt x="232" y="59"/>
                  <a:pt x="233" y="59"/>
                  <a:pt x="233" y="59"/>
                </a:cubicBezTo>
                <a:cubicBezTo>
                  <a:pt x="233" y="59"/>
                  <a:pt x="233" y="60"/>
                  <a:pt x="232" y="60"/>
                </a:cubicBezTo>
                <a:cubicBezTo>
                  <a:pt x="230" y="60"/>
                  <a:pt x="232" y="60"/>
                  <a:pt x="233" y="61"/>
                </a:cubicBezTo>
                <a:cubicBezTo>
                  <a:pt x="234" y="61"/>
                  <a:pt x="234" y="61"/>
                  <a:pt x="234" y="61"/>
                </a:cubicBezTo>
                <a:cubicBezTo>
                  <a:pt x="234" y="61"/>
                  <a:pt x="234" y="62"/>
                  <a:pt x="236" y="62"/>
                </a:cubicBezTo>
                <a:cubicBezTo>
                  <a:pt x="238" y="63"/>
                  <a:pt x="238" y="64"/>
                  <a:pt x="236" y="64"/>
                </a:cubicBezTo>
                <a:cubicBezTo>
                  <a:pt x="235" y="64"/>
                  <a:pt x="238" y="65"/>
                  <a:pt x="238" y="65"/>
                </a:cubicBezTo>
                <a:cubicBezTo>
                  <a:pt x="236" y="65"/>
                  <a:pt x="235" y="64"/>
                  <a:pt x="234" y="63"/>
                </a:cubicBezTo>
                <a:cubicBezTo>
                  <a:pt x="232" y="62"/>
                  <a:pt x="228" y="60"/>
                  <a:pt x="225" y="58"/>
                </a:cubicBezTo>
                <a:cubicBezTo>
                  <a:pt x="224" y="58"/>
                  <a:pt x="222" y="57"/>
                  <a:pt x="220" y="56"/>
                </a:cubicBezTo>
                <a:cubicBezTo>
                  <a:pt x="219" y="55"/>
                  <a:pt x="218" y="55"/>
                  <a:pt x="217" y="54"/>
                </a:cubicBezTo>
                <a:cubicBezTo>
                  <a:pt x="216" y="54"/>
                  <a:pt x="215" y="53"/>
                  <a:pt x="215" y="53"/>
                </a:cubicBezTo>
                <a:cubicBezTo>
                  <a:pt x="215" y="53"/>
                  <a:pt x="214" y="52"/>
                  <a:pt x="213" y="52"/>
                </a:cubicBezTo>
                <a:cubicBezTo>
                  <a:pt x="212" y="53"/>
                  <a:pt x="211" y="52"/>
                  <a:pt x="210" y="52"/>
                </a:cubicBezTo>
                <a:cubicBezTo>
                  <a:pt x="210" y="52"/>
                  <a:pt x="211" y="52"/>
                  <a:pt x="212" y="53"/>
                </a:cubicBezTo>
                <a:cubicBezTo>
                  <a:pt x="213" y="53"/>
                  <a:pt x="214" y="54"/>
                  <a:pt x="216" y="54"/>
                </a:cubicBezTo>
                <a:cubicBezTo>
                  <a:pt x="221" y="57"/>
                  <a:pt x="225" y="60"/>
                  <a:pt x="233" y="63"/>
                </a:cubicBezTo>
                <a:cubicBezTo>
                  <a:pt x="237" y="67"/>
                  <a:pt x="244" y="70"/>
                  <a:pt x="250" y="73"/>
                </a:cubicBezTo>
                <a:cubicBezTo>
                  <a:pt x="253" y="74"/>
                  <a:pt x="255" y="76"/>
                  <a:pt x="258" y="77"/>
                </a:cubicBezTo>
                <a:cubicBezTo>
                  <a:pt x="259" y="79"/>
                  <a:pt x="263" y="80"/>
                  <a:pt x="266" y="82"/>
                </a:cubicBezTo>
                <a:cubicBezTo>
                  <a:pt x="262" y="81"/>
                  <a:pt x="258" y="81"/>
                  <a:pt x="253" y="79"/>
                </a:cubicBezTo>
                <a:cubicBezTo>
                  <a:pt x="248" y="77"/>
                  <a:pt x="243" y="75"/>
                  <a:pt x="239" y="73"/>
                </a:cubicBezTo>
                <a:cubicBezTo>
                  <a:pt x="233" y="69"/>
                  <a:pt x="228" y="66"/>
                  <a:pt x="220" y="63"/>
                </a:cubicBezTo>
                <a:cubicBezTo>
                  <a:pt x="217" y="61"/>
                  <a:pt x="212" y="60"/>
                  <a:pt x="208" y="59"/>
                </a:cubicBezTo>
                <a:cubicBezTo>
                  <a:pt x="207" y="60"/>
                  <a:pt x="211" y="62"/>
                  <a:pt x="214" y="63"/>
                </a:cubicBezTo>
                <a:cubicBezTo>
                  <a:pt x="216" y="63"/>
                  <a:pt x="219" y="64"/>
                  <a:pt x="219" y="65"/>
                </a:cubicBezTo>
                <a:cubicBezTo>
                  <a:pt x="219" y="65"/>
                  <a:pt x="217" y="65"/>
                  <a:pt x="215" y="65"/>
                </a:cubicBezTo>
                <a:cubicBezTo>
                  <a:pt x="214" y="65"/>
                  <a:pt x="212" y="64"/>
                  <a:pt x="211" y="65"/>
                </a:cubicBezTo>
                <a:cubicBezTo>
                  <a:pt x="211" y="64"/>
                  <a:pt x="210" y="64"/>
                  <a:pt x="209" y="63"/>
                </a:cubicBezTo>
                <a:cubicBezTo>
                  <a:pt x="209" y="63"/>
                  <a:pt x="209" y="63"/>
                  <a:pt x="209" y="62"/>
                </a:cubicBezTo>
                <a:cubicBezTo>
                  <a:pt x="209" y="62"/>
                  <a:pt x="209" y="62"/>
                  <a:pt x="209" y="62"/>
                </a:cubicBezTo>
                <a:cubicBezTo>
                  <a:pt x="210" y="63"/>
                  <a:pt x="212" y="64"/>
                  <a:pt x="212" y="63"/>
                </a:cubicBezTo>
                <a:cubicBezTo>
                  <a:pt x="212" y="63"/>
                  <a:pt x="212" y="62"/>
                  <a:pt x="208" y="61"/>
                </a:cubicBezTo>
                <a:cubicBezTo>
                  <a:pt x="208" y="61"/>
                  <a:pt x="207" y="61"/>
                  <a:pt x="207" y="61"/>
                </a:cubicBezTo>
                <a:cubicBezTo>
                  <a:pt x="205" y="60"/>
                  <a:pt x="203" y="59"/>
                  <a:pt x="201" y="58"/>
                </a:cubicBezTo>
                <a:cubicBezTo>
                  <a:pt x="201" y="58"/>
                  <a:pt x="200" y="58"/>
                  <a:pt x="200" y="58"/>
                </a:cubicBezTo>
                <a:cubicBezTo>
                  <a:pt x="202" y="59"/>
                  <a:pt x="204" y="60"/>
                  <a:pt x="206" y="61"/>
                </a:cubicBezTo>
                <a:cubicBezTo>
                  <a:pt x="207" y="62"/>
                  <a:pt x="207" y="62"/>
                  <a:pt x="205" y="62"/>
                </a:cubicBezTo>
                <a:cubicBezTo>
                  <a:pt x="203" y="62"/>
                  <a:pt x="202" y="62"/>
                  <a:pt x="201" y="62"/>
                </a:cubicBezTo>
                <a:cubicBezTo>
                  <a:pt x="200" y="61"/>
                  <a:pt x="199" y="60"/>
                  <a:pt x="195" y="59"/>
                </a:cubicBezTo>
                <a:cubicBezTo>
                  <a:pt x="196" y="60"/>
                  <a:pt x="197" y="61"/>
                  <a:pt x="198" y="62"/>
                </a:cubicBezTo>
                <a:cubicBezTo>
                  <a:pt x="199" y="64"/>
                  <a:pt x="203" y="65"/>
                  <a:pt x="207" y="67"/>
                </a:cubicBezTo>
                <a:cubicBezTo>
                  <a:pt x="208" y="68"/>
                  <a:pt x="209" y="68"/>
                  <a:pt x="211" y="69"/>
                </a:cubicBezTo>
                <a:cubicBezTo>
                  <a:pt x="211" y="69"/>
                  <a:pt x="211" y="69"/>
                  <a:pt x="212" y="70"/>
                </a:cubicBezTo>
                <a:cubicBezTo>
                  <a:pt x="212" y="70"/>
                  <a:pt x="213" y="71"/>
                  <a:pt x="215" y="71"/>
                </a:cubicBezTo>
                <a:cubicBezTo>
                  <a:pt x="216" y="72"/>
                  <a:pt x="217" y="72"/>
                  <a:pt x="217" y="72"/>
                </a:cubicBezTo>
                <a:cubicBezTo>
                  <a:pt x="215" y="73"/>
                  <a:pt x="219" y="74"/>
                  <a:pt x="218" y="75"/>
                </a:cubicBezTo>
                <a:cubicBezTo>
                  <a:pt x="217" y="74"/>
                  <a:pt x="213" y="73"/>
                  <a:pt x="213" y="74"/>
                </a:cubicBezTo>
                <a:cubicBezTo>
                  <a:pt x="212" y="74"/>
                  <a:pt x="214" y="75"/>
                  <a:pt x="216" y="76"/>
                </a:cubicBezTo>
                <a:cubicBezTo>
                  <a:pt x="218" y="77"/>
                  <a:pt x="219" y="77"/>
                  <a:pt x="220" y="78"/>
                </a:cubicBezTo>
                <a:cubicBezTo>
                  <a:pt x="221" y="80"/>
                  <a:pt x="224" y="82"/>
                  <a:pt x="231" y="83"/>
                </a:cubicBezTo>
                <a:cubicBezTo>
                  <a:pt x="232" y="85"/>
                  <a:pt x="238" y="87"/>
                  <a:pt x="241" y="88"/>
                </a:cubicBezTo>
                <a:cubicBezTo>
                  <a:pt x="246" y="91"/>
                  <a:pt x="252" y="94"/>
                  <a:pt x="258" y="97"/>
                </a:cubicBezTo>
                <a:cubicBezTo>
                  <a:pt x="259" y="98"/>
                  <a:pt x="261" y="99"/>
                  <a:pt x="266" y="101"/>
                </a:cubicBezTo>
                <a:cubicBezTo>
                  <a:pt x="264" y="99"/>
                  <a:pt x="261" y="98"/>
                  <a:pt x="259" y="97"/>
                </a:cubicBezTo>
                <a:cubicBezTo>
                  <a:pt x="257" y="96"/>
                  <a:pt x="256" y="95"/>
                  <a:pt x="254" y="94"/>
                </a:cubicBezTo>
                <a:cubicBezTo>
                  <a:pt x="260" y="96"/>
                  <a:pt x="261" y="98"/>
                  <a:pt x="265" y="99"/>
                </a:cubicBezTo>
                <a:cubicBezTo>
                  <a:pt x="267" y="100"/>
                  <a:pt x="269" y="101"/>
                  <a:pt x="270" y="101"/>
                </a:cubicBezTo>
                <a:cubicBezTo>
                  <a:pt x="270" y="101"/>
                  <a:pt x="270" y="101"/>
                  <a:pt x="270" y="101"/>
                </a:cubicBezTo>
                <a:cubicBezTo>
                  <a:pt x="270" y="102"/>
                  <a:pt x="270" y="102"/>
                  <a:pt x="272" y="103"/>
                </a:cubicBezTo>
                <a:cubicBezTo>
                  <a:pt x="274" y="104"/>
                  <a:pt x="274" y="103"/>
                  <a:pt x="274" y="103"/>
                </a:cubicBezTo>
                <a:cubicBezTo>
                  <a:pt x="277" y="104"/>
                  <a:pt x="280" y="105"/>
                  <a:pt x="282" y="107"/>
                </a:cubicBezTo>
                <a:cubicBezTo>
                  <a:pt x="282" y="107"/>
                  <a:pt x="281" y="107"/>
                  <a:pt x="280" y="106"/>
                </a:cubicBezTo>
                <a:cubicBezTo>
                  <a:pt x="279" y="106"/>
                  <a:pt x="278" y="105"/>
                  <a:pt x="277" y="106"/>
                </a:cubicBezTo>
                <a:cubicBezTo>
                  <a:pt x="273" y="105"/>
                  <a:pt x="270" y="104"/>
                  <a:pt x="269" y="102"/>
                </a:cubicBezTo>
                <a:cubicBezTo>
                  <a:pt x="268" y="102"/>
                  <a:pt x="267" y="101"/>
                  <a:pt x="266" y="101"/>
                </a:cubicBezTo>
                <a:cubicBezTo>
                  <a:pt x="265" y="101"/>
                  <a:pt x="266" y="102"/>
                  <a:pt x="267" y="102"/>
                </a:cubicBezTo>
                <a:cubicBezTo>
                  <a:pt x="266" y="102"/>
                  <a:pt x="265" y="102"/>
                  <a:pt x="265" y="102"/>
                </a:cubicBezTo>
                <a:cubicBezTo>
                  <a:pt x="264" y="102"/>
                  <a:pt x="263" y="101"/>
                  <a:pt x="262" y="101"/>
                </a:cubicBezTo>
                <a:cubicBezTo>
                  <a:pt x="257" y="99"/>
                  <a:pt x="253" y="96"/>
                  <a:pt x="248" y="94"/>
                </a:cubicBezTo>
                <a:cubicBezTo>
                  <a:pt x="248" y="94"/>
                  <a:pt x="248" y="94"/>
                  <a:pt x="248" y="95"/>
                </a:cubicBezTo>
                <a:cubicBezTo>
                  <a:pt x="248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9" y="95"/>
                  <a:pt x="249" y="95"/>
                  <a:pt x="249" y="95"/>
                </a:cubicBezTo>
                <a:cubicBezTo>
                  <a:pt x="246" y="95"/>
                  <a:pt x="243" y="94"/>
                  <a:pt x="242" y="92"/>
                </a:cubicBezTo>
                <a:cubicBezTo>
                  <a:pt x="241" y="92"/>
                  <a:pt x="239" y="90"/>
                  <a:pt x="236" y="90"/>
                </a:cubicBezTo>
                <a:cubicBezTo>
                  <a:pt x="235" y="90"/>
                  <a:pt x="234" y="90"/>
                  <a:pt x="234" y="90"/>
                </a:cubicBezTo>
                <a:cubicBezTo>
                  <a:pt x="232" y="91"/>
                  <a:pt x="235" y="92"/>
                  <a:pt x="237" y="92"/>
                </a:cubicBezTo>
                <a:cubicBezTo>
                  <a:pt x="244" y="96"/>
                  <a:pt x="253" y="100"/>
                  <a:pt x="260" y="103"/>
                </a:cubicBezTo>
                <a:cubicBezTo>
                  <a:pt x="260" y="103"/>
                  <a:pt x="260" y="103"/>
                  <a:pt x="260" y="103"/>
                </a:cubicBezTo>
                <a:cubicBezTo>
                  <a:pt x="263" y="105"/>
                  <a:pt x="270" y="107"/>
                  <a:pt x="271" y="109"/>
                </a:cubicBezTo>
                <a:cubicBezTo>
                  <a:pt x="261" y="105"/>
                  <a:pt x="252" y="101"/>
                  <a:pt x="243" y="96"/>
                </a:cubicBezTo>
                <a:cubicBezTo>
                  <a:pt x="234" y="91"/>
                  <a:pt x="224" y="87"/>
                  <a:pt x="212" y="82"/>
                </a:cubicBezTo>
                <a:cubicBezTo>
                  <a:pt x="210" y="81"/>
                  <a:pt x="208" y="80"/>
                  <a:pt x="206" y="79"/>
                </a:cubicBezTo>
                <a:cubicBezTo>
                  <a:pt x="202" y="76"/>
                  <a:pt x="195" y="73"/>
                  <a:pt x="190" y="70"/>
                </a:cubicBezTo>
                <a:cubicBezTo>
                  <a:pt x="189" y="70"/>
                  <a:pt x="193" y="71"/>
                  <a:pt x="193" y="72"/>
                </a:cubicBezTo>
                <a:cubicBezTo>
                  <a:pt x="188" y="71"/>
                  <a:pt x="184" y="69"/>
                  <a:pt x="181" y="67"/>
                </a:cubicBezTo>
                <a:cubicBezTo>
                  <a:pt x="179" y="65"/>
                  <a:pt x="177" y="64"/>
                  <a:pt x="171" y="63"/>
                </a:cubicBezTo>
                <a:cubicBezTo>
                  <a:pt x="166" y="62"/>
                  <a:pt x="165" y="60"/>
                  <a:pt x="162" y="59"/>
                </a:cubicBezTo>
                <a:cubicBezTo>
                  <a:pt x="162" y="59"/>
                  <a:pt x="162" y="59"/>
                  <a:pt x="162" y="59"/>
                </a:cubicBezTo>
                <a:cubicBezTo>
                  <a:pt x="157" y="57"/>
                  <a:pt x="153" y="54"/>
                  <a:pt x="149" y="52"/>
                </a:cubicBezTo>
                <a:cubicBezTo>
                  <a:pt x="152" y="53"/>
                  <a:pt x="153" y="54"/>
                  <a:pt x="155" y="55"/>
                </a:cubicBezTo>
                <a:cubicBezTo>
                  <a:pt x="156" y="55"/>
                  <a:pt x="158" y="56"/>
                  <a:pt x="161" y="57"/>
                </a:cubicBezTo>
                <a:cubicBezTo>
                  <a:pt x="160" y="56"/>
                  <a:pt x="159" y="55"/>
                  <a:pt x="156" y="55"/>
                </a:cubicBezTo>
                <a:cubicBezTo>
                  <a:pt x="153" y="53"/>
                  <a:pt x="151" y="52"/>
                  <a:pt x="148" y="50"/>
                </a:cubicBezTo>
                <a:cubicBezTo>
                  <a:pt x="146" y="49"/>
                  <a:pt x="145" y="49"/>
                  <a:pt x="143" y="48"/>
                </a:cubicBezTo>
                <a:cubicBezTo>
                  <a:pt x="143" y="48"/>
                  <a:pt x="142" y="48"/>
                  <a:pt x="142" y="48"/>
                </a:cubicBezTo>
                <a:cubicBezTo>
                  <a:pt x="144" y="49"/>
                  <a:pt x="145" y="49"/>
                  <a:pt x="146" y="50"/>
                </a:cubicBezTo>
                <a:cubicBezTo>
                  <a:pt x="146" y="50"/>
                  <a:pt x="145" y="50"/>
                  <a:pt x="145" y="50"/>
                </a:cubicBezTo>
                <a:cubicBezTo>
                  <a:pt x="140" y="47"/>
                  <a:pt x="132" y="44"/>
                  <a:pt x="129" y="41"/>
                </a:cubicBezTo>
                <a:cubicBezTo>
                  <a:pt x="126" y="40"/>
                  <a:pt x="124" y="39"/>
                  <a:pt x="121" y="38"/>
                </a:cubicBezTo>
                <a:cubicBezTo>
                  <a:pt x="121" y="37"/>
                  <a:pt x="120" y="36"/>
                  <a:pt x="116" y="34"/>
                </a:cubicBezTo>
                <a:cubicBezTo>
                  <a:pt x="113" y="32"/>
                  <a:pt x="106" y="30"/>
                  <a:pt x="100" y="28"/>
                </a:cubicBezTo>
                <a:cubicBezTo>
                  <a:pt x="100" y="28"/>
                  <a:pt x="100" y="28"/>
                  <a:pt x="99" y="28"/>
                </a:cubicBezTo>
                <a:cubicBezTo>
                  <a:pt x="98" y="27"/>
                  <a:pt x="96" y="26"/>
                  <a:pt x="94" y="25"/>
                </a:cubicBezTo>
                <a:cubicBezTo>
                  <a:pt x="92" y="24"/>
                  <a:pt x="94" y="24"/>
                  <a:pt x="96" y="25"/>
                </a:cubicBezTo>
                <a:cubicBezTo>
                  <a:pt x="97" y="25"/>
                  <a:pt x="98" y="26"/>
                  <a:pt x="101" y="27"/>
                </a:cubicBezTo>
                <a:cubicBezTo>
                  <a:pt x="100" y="26"/>
                  <a:pt x="98" y="25"/>
                  <a:pt x="97" y="25"/>
                </a:cubicBezTo>
                <a:cubicBezTo>
                  <a:pt x="96" y="24"/>
                  <a:pt x="95" y="24"/>
                  <a:pt x="94" y="24"/>
                </a:cubicBezTo>
                <a:cubicBezTo>
                  <a:pt x="90" y="21"/>
                  <a:pt x="83" y="17"/>
                  <a:pt x="77" y="14"/>
                </a:cubicBezTo>
                <a:cubicBezTo>
                  <a:pt x="75" y="13"/>
                  <a:pt x="74" y="12"/>
                  <a:pt x="69" y="11"/>
                </a:cubicBezTo>
                <a:cubicBezTo>
                  <a:pt x="70" y="12"/>
                  <a:pt x="73" y="13"/>
                  <a:pt x="76" y="14"/>
                </a:cubicBezTo>
                <a:cubicBezTo>
                  <a:pt x="79" y="16"/>
                  <a:pt x="83" y="18"/>
                  <a:pt x="87" y="20"/>
                </a:cubicBezTo>
                <a:cubicBezTo>
                  <a:pt x="85" y="21"/>
                  <a:pt x="90" y="24"/>
                  <a:pt x="92" y="25"/>
                </a:cubicBezTo>
                <a:cubicBezTo>
                  <a:pt x="93" y="27"/>
                  <a:pt x="96" y="28"/>
                  <a:pt x="98" y="29"/>
                </a:cubicBezTo>
                <a:cubicBezTo>
                  <a:pt x="98" y="30"/>
                  <a:pt x="101" y="31"/>
                  <a:pt x="103" y="31"/>
                </a:cubicBezTo>
                <a:cubicBezTo>
                  <a:pt x="108" y="33"/>
                  <a:pt x="113" y="35"/>
                  <a:pt x="110" y="36"/>
                </a:cubicBezTo>
                <a:cubicBezTo>
                  <a:pt x="109" y="37"/>
                  <a:pt x="111" y="38"/>
                  <a:pt x="115" y="39"/>
                </a:cubicBezTo>
                <a:cubicBezTo>
                  <a:pt x="117" y="40"/>
                  <a:pt x="119" y="41"/>
                  <a:pt x="121" y="42"/>
                </a:cubicBezTo>
                <a:cubicBezTo>
                  <a:pt x="122" y="42"/>
                  <a:pt x="124" y="43"/>
                  <a:pt x="125" y="44"/>
                </a:cubicBezTo>
                <a:cubicBezTo>
                  <a:pt x="125" y="44"/>
                  <a:pt x="126" y="45"/>
                  <a:pt x="128" y="46"/>
                </a:cubicBezTo>
                <a:cubicBezTo>
                  <a:pt x="129" y="46"/>
                  <a:pt x="128" y="45"/>
                  <a:pt x="127" y="44"/>
                </a:cubicBezTo>
                <a:cubicBezTo>
                  <a:pt x="126" y="43"/>
                  <a:pt x="125" y="42"/>
                  <a:pt x="123" y="42"/>
                </a:cubicBezTo>
                <a:cubicBezTo>
                  <a:pt x="121" y="40"/>
                  <a:pt x="121" y="40"/>
                  <a:pt x="123" y="40"/>
                </a:cubicBezTo>
                <a:cubicBezTo>
                  <a:pt x="125" y="40"/>
                  <a:pt x="125" y="41"/>
                  <a:pt x="126" y="41"/>
                </a:cubicBezTo>
                <a:cubicBezTo>
                  <a:pt x="134" y="46"/>
                  <a:pt x="143" y="50"/>
                  <a:pt x="151" y="55"/>
                </a:cubicBezTo>
                <a:cubicBezTo>
                  <a:pt x="149" y="54"/>
                  <a:pt x="146" y="53"/>
                  <a:pt x="145" y="53"/>
                </a:cubicBezTo>
                <a:cubicBezTo>
                  <a:pt x="140" y="50"/>
                  <a:pt x="135" y="49"/>
                  <a:pt x="129" y="49"/>
                </a:cubicBezTo>
                <a:cubicBezTo>
                  <a:pt x="129" y="49"/>
                  <a:pt x="130" y="48"/>
                  <a:pt x="129" y="48"/>
                </a:cubicBezTo>
                <a:cubicBezTo>
                  <a:pt x="129" y="48"/>
                  <a:pt x="128" y="47"/>
                  <a:pt x="127" y="47"/>
                </a:cubicBezTo>
                <a:cubicBezTo>
                  <a:pt x="127" y="48"/>
                  <a:pt x="126" y="48"/>
                  <a:pt x="128" y="49"/>
                </a:cubicBezTo>
                <a:cubicBezTo>
                  <a:pt x="129" y="50"/>
                  <a:pt x="122" y="48"/>
                  <a:pt x="126" y="50"/>
                </a:cubicBezTo>
                <a:cubicBezTo>
                  <a:pt x="128" y="51"/>
                  <a:pt x="132" y="52"/>
                  <a:pt x="132" y="51"/>
                </a:cubicBezTo>
                <a:cubicBezTo>
                  <a:pt x="136" y="49"/>
                  <a:pt x="139" y="52"/>
                  <a:pt x="143" y="53"/>
                </a:cubicBezTo>
                <a:cubicBezTo>
                  <a:pt x="144" y="54"/>
                  <a:pt x="146" y="55"/>
                  <a:pt x="147" y="56"/>
                </a:cubicBezTo>
                <a:cubicBezTo>
                  <a:pt x="151" y="58"/>
                  <a:pt x="154" y="57"/>
                  <a:pt x="157" y="58"/>
                </a:cubicBezTo>
                <a:cubicBezTo>
                  <a:pt x="157" y="58"/>
                  <a:pt x="157" y="58"/>
                  <a:pt x="157" y="58"/>
                </a:cubicBezTo>
                <a:cubicBezTo>
                  <a:pt x="158" y="58"/>
                  <a:pt x="158" y="58"/>
                  <a:pt x="158" y="58"/>
                </a:cubicBezTo>
                <a:cubicBezTo>
                  <a:pt x="161" y="60"/>
                  <a:pt x="157" y="60"/>
                  <a:pt x="159" y="62"/>
                </a:cubicBezTo>
                <a:cubicBezTo>
                  <a:pt x="162" y="64"/>
                  <a:pt x="169" y="67"/>
                  <a:pt x="173" y="70"/>
                </a:cubicBezTo>
                <a:cubicBezTo>
                  <a:pt x="175" y="70"/>
                  <a:pt x="176" y="71"/>
                  <a:pt x="177" y="72"/>
                </a:cubicBezTo>
                <a:cubicBezTo>
                  <a:pt x="183" y="74"/>
                  <a:pt x="185" y="76"/>
                  <a:pt x="188" y="78"/>
                </a:cubicBezTo>
                <a:cubicBezTo>
                  <a:pt x="194" y="80"/>
                  <a:pt x="196" y="82"/>
                  <a:pt x="202" y="85"/>
                </a:cubicBezTo>
                <a:cubicBezTo>
                  <a:pt x="204" y="86"/>
                  <a:pt x="207" y="87"/>
                  <a:pt x="209" y="89"/>
                </a:cubicBezTo>
                <a:cubicBezTo>
                  <a:pt x="215" y="92"/>
                  <a:pt x="222" y="95"/>
                  <a:pt x="228" y="98"/>
                </a:cubicBezTo>
                <a:cubicBezTo>
                  <a:pt x="229" y="99"/>
                  <a:pt x="231" y="100"/>
                  <a:pt x="232" y="100"/>
                </a:cubicBezTo>
                <a:cubicBezTo>
                  <a:pt x="231" y="100"/>
                  <a:pt x="230" y="100"/>
                  <a:pt x="229" y="100"/>
                </a:cubicBezTo>
                <a:cubicBezTo>
                  <a:pt x="224" y="97"/>
                  <a:pt x="219" y="95"/>
                  <a:pt x="213" y="93"/>
                </a:cubicBezTo>
                <a:cubicBezTo>
                  <a:pt x="214" y="93"/>
                  <a:pt x="214" y="93"/>
                  <a:pt x="214" y="94"/>
                </a:cubicBezTo>
                <a:cubicBezTo>
                  <a:pt x="214" y="93"/>
                  <a:pt x="213" y="93"/>
                  <a:pt x="213" y="93"/>
                </a:cubicBezTo>
                <a:cubicBezTo>
                  <a:pt x="207" y="89"/>
                  <a:pt x="200" y="86"/>
                  <a:pt x="194" y="83"/>
                </a:cubicBezTo>
                <a:cubicBezTo>
                  <a:pt x="188" y="80"/>
                  <a:pt x="181" y="77"/>
                  <a:pt x="175" y="74"/>
                </a:cubicBezTo>
                <a:cubicBezTo>
                  <a:pt x="165" y="70"/>
                  <a:pt x="155" y="65"/>
                  <a:pt x="146" y="60"/>
                </a:cubicBezTo>
                <a:cubicBezTo>
                  <a:pt x="144" y="59"/>
                  <a:pt x="141" y="58"/>
                  <a:pt x="138" y="57"/>
                </a:cubicBezTo>
                <a:cubicBezTo>
                  <a:pt x="133" y="53"/>
                  <a:pt x="124" y="50"/>
                  <a:pt x="118" y="46"/>
                </a:cubicBezTo>
                <a:cubicBezTo>
                  <a:pt x="118" y="45"/>
                  <a:pt x="113" y="44"/>
                  <a:pt x="110" y="42"/>
                </a:cubicBezTo>
                <a:cubicBezTo>
                  <a:pt x="109" y="43"/>
                  <a:pt x="114" y="45"/>
                  <a:pt x="116" y="46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5" y="47"/>
                  <a:pt x="113" y="47"/>
                  <a:pt x="106" y="45"/>
                </a:cubicBezTo>
                <a:cubicBezTo>
                  <a:pt x="108" y="46"/>
                  <a:pt x="108" y="48"/>
                  <a:pt x="112" y="49"/>
                </a:cubicBezTo>
                <a:cubicBezTo>
                  <a:pt x="114" y="49"/>
                  <a:pt x="111" y="47"/>
                  <a:pt x="116" y="49"/>
                </a:cubicBezTo>
                <a:cubicBezTo>
                  <a:pt x="120" y="50"/>
                  <a:pt x="119" y="51"/>
                  <a:pt x="122" y="52"/>
                </a:cubicBezTo>
                <a:cubicBezTo>
                  <a:pt x="122" y="54"/>
                  <a:pt x="117" y="53"/>
                  <a:pt x="117" y="53"/>
                </a:cubicBezTo>
                <a:cubicBezTo>
                  <a:pt x="108" y="51"/>
                  <a:pt x="117" y="54"/>
                  <a:pt x="116" y="54"/>
                </a:cubicBezTo>
                <a:cubicBezTo>
                  <a:pt x="117" y="54"/>
                  <a:pt x="116" y="54"/>
                  <a:pt x="115" y="55"/>
                </a:cubicBezTo>
                <a:cubicBezTo>
                  <a:pt x="115" y="55"/>
                  <a:pt x="114" y="55"/>
                  <a:pt x="113" y="55"/>
                </a:cubicBezTo>
                <a:cubicBezTo>
                  <a:pt x="112" y="54"/>
                  <a:pt x="110" y="53"/>
                  <a:pt x="108" y="52"/>
                </a:cubicBezTo>
                <a:cubicBezTo>
                  <a:pt x="106" y="51"/>
                  <a:pt x="104" y="50"/>
                  <a:pt x="102" y="49"/>
                </a:cubicBezTo>
                <a:cubicBezTo>
                  <a:pt x="98" y="46"/>
                  <a:pt x="90" y="43"/>
                  <a:pt x="82" y="39"/>
                </a:cubicBezTo>
                <a:cubicBezTo>
                  <a:pt x="89" y="43"/>
                  <a:pt x="93" y="46"/>
                  <a:pt x="101" y="49"/>
                </a:cubicBezTo>
                <a:cubicBezTo>
                  <a:pt x="103" y="50"/>
                  <a:pt x="105" y="51"/>
                  <a:pt x="108" y="52"/>
                </a:cubicBezTo>
                <a:cubicBezTo>
                  <a:pt x="109" y="54"/>
                  <a:pt x="111" y="55"/>
                  <a:pt x="113" y="56"/>
                </a:cubicBezTo>
                <a:cubicBezTo>
                  <a:pt x="111" y="56"/>
                  <a:pt x="113" y="57"/>
                  <a:pt x="112" y="57"/>
                </a:cubicBezTo>
                <a:cubicBezTo>
                  <a:pt x="108" y="57"/>
                  <a:pt x="106" y="56"/>
                  <a:pt x="104" y="55"/>
                </a:cubicBezTo>
                <a:cubicBezTo>
                  <a:pt x="93" y="49"/>
                  <a:pt x="82" y="42"/>
                  <a:pt x="71" y="36"/>
                </a:cubicBezTo>
                <a:cubicBezTo>
                  <a:pt x="70" y="36"/>
                  <a:pt x="69" y="35"/>
                  <a:pt x="67" y="35"/>
                </a:cubicBezTo>
                <a:cubicBezTo>
                  <a:pt x="66" y="33"/>
                  <a:pt x="63" y="32"/>
                  <a:pt x="60" y="31"/>
                </a:cubicBezTo>
                <a:cubicBezTo>
                  <a:pt x="60" y="30"/>
                  <a:pt x="60" y="30"/>
                  <a:pt x="60" y="30"/>
                </a:cubicBezTo>
                <a:cubicBezTo>
                  <a:pt x="60" y="30"/>
                  <a:pt x="59" y="30"/>
                  <a:pt x="59" y="29"/>
                </a:cubicBezTo>
                <a:cubicBezTo>
                  <a:pt x="57" y="28"/>
                  <a:pt x="55" y="27"/>
                  <a:pt x="52" y="25"/>
                </a:cubicBezTo>
                <a:cubicBezTo>
                  <a:pt x="51" y="24"/>
                  <a:pt x="51" y="23"/>
                  <a:pt x="44" y="20"/>
                </a:cubicBezTo>
                <a:cubicBezTo>
                  <a:pt x="37" y="18"/>
                  <a:pt x="34" y="15"/>
                  <a:pt x="35" y="13"/>
                </a:cubicBezTo>
                <a:cubicBezTo>
                  <a:pt x="35" y="12"/>
                  <a:pt x="37" y="12"/>
                  <a:pt x="36" y="11"/>
                </a:cubicBezTo>
                <a:cubicBezTo>
                  <a:pt x="33" y="11"/>
                  <a:pt x="30" y="10"/>
                  <a:pt x="27" y="10"/>
                </a:cubicBezTo>
                <a:cubicBezTo>
                  <a:pt x="25" y="9"/>
                  <a:pt x="24" y="8"/>
                  <a:pt x="23" y="8"/>
                </a:cubicBezTo>
                <a:cubicBezTo>
                  <a:pt x="23" y="7"/>
                  <a:pt x="22" y="7"/>
                  <a:pt x="22" y="7"/>
                </a:cubicBezTo>
                <a:cubicBezTo>
                  <a:pt x="19" y="5"/>
                  <a:pt x="17" y="4"/>
                  <a:pt x="14" y="2"/>
                </a:cubicBezTo>
                <a:cubicBezTo>
                  <a:pt x="13" y="2"/>
                  <a:pt x="12" y="1"/>
                  <a:pt x="9" y="0"/>
                </a:cubicBezTo>
                <a:cubicBezTo>
                  <a:pt x="9" y="1"/>
                  <a:pt x="11" y="2"/>
                  <a:pt x="13" y="2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3"/>
                  <a:pt x="12" y="3"/>
                  <a:pt x="12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9" y="2"/>
                  <a:pt x="9" y="1"/>
                  <a:pt x="5" y="0"/>
                </a:cubicBezTo>
                <a:cubicBezTo>
                  <a:pt x="5" y="0"/>
                  <a:pt x="7" y="1"/>
                  <a:pt x="10" y="3"/>
                </a:cubicBezTo>
                <a:cubicBezTo>
                  <a:pt x="11" y="3"/>
                  <a:pt x="12" y="4"/>
                  <a:pt x="14" y="5"/>
                </a:cubicBezTo>
                <a:cubicBezTo>
                  <a:pt x="13" y="5"/>
                  <a:pt x="16" y="6"/>
                  <a:pt x="17" y="7"/>
                </a:cubicBezTo>
                <a:cubicBezTo>
                  <a:pt x="17" y="7"/>
                  <a:pt x="17" y="8"/>
                  <a:pt x="18" y="8"/>
                </a:cubicBezTo>
                <a:cubicBezTo>
                  <a:pt x="21" y="9"/>
                  <a:pt x="22" y="11"/>
                  <a:pt x="25" y="12"/>
                </a:cubicBezTo>
                <a:cubicBezTo>
                  <a:pt x="25" y="13"/>
                  <a:pt x="28" y="14"/>
                  <a:pt x="30" y="15"/>
                </a:cubicBezTo>
                <a:cubicBezTo>
                  <a:pt x="31" y="16"/>
                  <a:pt x="33" y="17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3" y="19"/>
                  <a:pt x="35" y="19"/>
                  <a:pt x="36" y="19"/>
                </a:cubicBezTo>
                <a:cubicBezTo>
                  <a:pt x="42" y="22"/>
                  <a:pt x="41" y="23"/>
                  <a:pt x="46" y="26"/>
                </a:cubicBezTo>
                <a:cubicBezTo>
                  <a:pt x="47" y="27"/>
                  <a:pt x="51" y="28"/>
                  <a:pt x="51" y="29"/>
                </a:cubicBezTo>
                <a:cubicBezTo>
                  <a:pt x="42" y="25"/>
                  <a:pt x="34" y="21"/>
                  <a:pt x="28" y="18"/>
                </a:cubicBezTo>
                <a:cubicBezTo>
                  <a:pt x="28" y="17"/>
                  <a:pt x="28" y="17"/>
                  <a:pt x="26" y="16"/>
                </a:cubicBezTo>
                <a:cubicBezTo>
                  <a:pt x="24" y="15"/>
                  <a:pt x="22" y="14"/>
                  <a:pt x="19" y="13"/>
                </a:cubicBezTo>
                <a:cubicBezTo>
                  <a:pt x="20" y="14"/>
                  <a:pt x="21" y="15"/>
                  <a:pt x="23" y="16"/>
                </a:cubicBezTo>
                <a:cubicBezTo>
                  <a:pt x="24" y="16"/>
                  <a:pt x="25" y="17"/>
                  <a:pt x="26" y="17"/>
                </a:cubicBezTo>
                <a:cubicBezTo>
                  <a:pt x="26" y="18"/>
                  <a:pt x="29" y="19"/>
                  <a:pt x="29" y="20"/>
                </a:cubicBezTo>
                <a:cubicBezTo>
                  <a:pt x="28" y="19"/>
                  <a:pt x="27" y="19"/>
                  <a:pt x="25" y="18"/>
                </a:cubicBezTo>
                <a:cubicBezTo>
                  <a:pt x="23" y="18"/>
                  <a:pt x="25" y="19"/>
                  <a:pt x="26" y="20"/>
                </a:cubicBezTo>
                <a:cubicBezTo>
                  <a:pt x="28" y="21"/>
                  <a:pt x="31" y="22"/>
                  <a:pt x="35" y="23"/>
                </a:cubicBezTo>
                <a:cubicBezTo>
                  <a:pt x="37" y="25"/>
                  <a:pt x="41" y="28"/>
                  <a:pt x="46" y="30"/>
                </a:cubicBezTo>
                <a:cubicBezTo>
                  <a:pt x="50" y="32"/>
                  <a:pt x="43" y="31"/>
                  <a:pt x="43" y="33"/>
                </a:cubicBezTo>
                <a:cubicBezTo>
                  <a:pt x="42" y="33"/>
                  <a:pt x="41" y="33"/>
                  <a:pt x="39" y="32"/>
                </a:cubicBezTo>
                <a:cubicBezTo>
                  <a:pt x="35" y="30"/>
                  <a:pt x="31" y="28"/>
                  <a:pt x="29" y="26"/>
                </a:cubicBezTo>
                <a:cubicBezTo>
                  <a:pt x="31" y="25"/>
                  <a:pt x="33" y="27"/>
                  <a:pt x="35" y="27"/>
                </a:cubicBezTo>
                <a:cubicBezTo>
                  <a:pt x="33" y="26"/>
                  <a:pt x="32" y="24"/>
                  <a:pt x="28" y="24"/>
                </a:cubicBezTo>
                <a:cubicBezTo>
                  <a:pt x="25" y="23"/>
                  <a:pt x="28" y="25"/>
                  <a:pt x="27" y="25"/>
                </a:cubicBezTo>
                <a:cubicBezTo>
                  <a:pt x="22" y="24"/>
                  <a:pt x="22" y="25"/>
                  <a:pt x="24" y="26"/>
                </a:cubicBezTo>
                <a:cubicBezTo>
                  <a:pt x="28" y="28"/>
                  <a:pt x="32" y="30"/>
                  <a:pt x="36" y="32"/>
                </a:cubicBezTo>
                <a:cubicBezTo>
                  <a:pt x="37" y="33"/>
                  <a:pt x="41" y="34"/>
                  <a:pt x="40" y="35"/>
                </a:cubicBezTo>
                <a:cubicBezTo>
                  <a:pt x="36" y="34"/>
                  <a:pt x="40" y="36"/>
                  <a:pt x="39" y="36"/>
                </a:cubicBezTo>
                <a:cubicBezTo>
                  <a:pt x="36" y="36"/>
                  <a:pt x="35" y="35"/>
                  <a:pt x="33" y="35"/>
                </a:cubicBezTo>
                <a:cubicBezTo>
                  <a:pt x="27" y="33"/>
                  <a:pt x="26" y="31"/>
                  <a:pt x="19" y="29"/>
                </a:cubicBezTo>
                <a:cubicBezTo>
                  <a:pt x="20" y="30"/>
                  <a:pt x="25" y="31"/>
                  <a:pt x="25" y="32"/>
                </a:cubicBezTo>
                <a:cubicBezTo>
                  <a:pt x="25" y="34"/>
                  <a:pt x="35" y="37"/>
                  <a:pt x="32" y="38"/>
                </a:cubicBezTo>
                <a:cubicBezTo>
                  <a:pt x="31" y="38"/>
                  <a:pt x="30" y="37"/>
                  <a:pt x="29" y="37"/>
                </a:cubicBezTo>
                <a:cubicBezTo>
                  <a:pt x="29" y="35"/>
                  <a:pt x="21" y="33"/>
                  <a:pt x="18" y="31"/>
                </a:cubicBezTo>
                <a:cubicBezTo>
                  <a:pt x="19" y="33"/>
                  <a:pt x="21" y="34"/>
                  <a:pt x="25" y="36"/>
                </a:cubicBezTo>
                <a:cubicBezTo>
                  <a:pt x="29" y="38"/>
                  <a:pt x="34" y="40"/>
                  <a:pt x="38" y="43"/>
                </a:cubicBezTo>
                <a:cubicBezTo>
                  <a:pt x="33" y="41"/>
                  <a:pt x="29" y="40"/>
                  <a:pt x="24" y="38"/>
                </a:cubicBezTo>
                <a:cubicBezTo>
                  <a:pt x="24" y="37"/>
                  <a:pt x="23" y="36"/>
                  <a:pt x="21" y="35"/>
                </a:cubicBezTo>
                <a:cubicBezTo>
                  <a:pt x="19" y="35"/>
                  <a:pt x="19" y="36"/>
                  <a:pt x="21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8" y="44"/>
                  <a:pt x="35" y="49"/>
                  <a:pt x="44" y="55"/>
                </a:cubicBezTo>
                <a:cubicBezTo>
                  <a:pt x="43" y="55"/>
                  <a:pt x="43" y="55"/>
                  <a:pt x="42" y="54"/>
                </a:cubicBezTo>
                <a:cubicBezTo>
                  <a:pt x="34" y="50"/>
                  <a:pt x="25" y="45"/>
                  <a:pt x="17" y="40"/>
                </a:cubicBezTo>
                <a:cubicBezTo>
                  <a:pt x="12" y="37"/>
                  <a:pt x="6" y="34"/>
                  <a:pt x="0" y="31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4"/>
                  <a:pt x="1" y="85"/>
                  <a:pt x="1" y="85"/>
                </a:cubicBezTo>
                <a:cubicBezTo>
                  <a:pt x="2" y="86"/>
                  <a:pt x="3" y="86"/>
                  <a:pt x="4" y="87"/>
                </a:cubicBezTo>
                <a:cubicBezTo>
                  <a:pt x="4" y="87"/>
                  <a:pt x="5" y="88"/>
                  <a:pt x="6" y="88"/>
                </a:cubicBezTo>
                <a:cubicBezTo>
                  <a:pt x="4" y="88"/>
                  <a:pt x="2" y="88"/>
                  <a:pt x="0" y="8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07"/>
                  <a:pt x="0" y="107"/>
                  <a:pt x="1" y="107"/>
                </a:cubicBezTo>
                <a:cubicBezTo>
                  <a:pt x="1" y="108"/>
                  <a:pt x="1" y="108"/>
                  <a:pt x="2" y="109"/>
                </a:cubicBezTo>
                <a:cubicBezTo>
                  <a:pt x="1" y="109"/>
                  <a:pt x="1" y="109"/>
                  <a:pt x="0" y="109"/>
                </a:cubicBezTo>
                <a:cubicBezTo>
                  <a:pt x="0" y="109"/>
                  <a:pt x="0" y="109"/>
                  <a:pt x="0" y="10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220"/>
                  <a:pt x="0" y="220"/>
                  <a:pt x="0" y="220"/>
                </a:cubicBezTo>
                <a:cubicBezTo>
                  <a:pt x="1" y="220"/>
                  <a:pt x="2" y="220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3" y="221"/>
                  <a:pt x="3" y="221"/>
                  <a:pt x="3" y="221"/>
                </a:cubicBezTo>
                <a:cubicBezTo>
                  <a:pt x="2" y="221"/>
                  <a:pt x="1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9"/>
                  <a:pt x="0" y="229"/>
                  <a:pt x="0" y="229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8" y="231"/>
                  <a:pt x="23" y="234"/>
                  <a:pt x="28" y="236"/>
                </a:cubicBezTo>
                <a:cubicBezTo>
                  <a:pt x="42" y="243"/>
                  <a:pt x="57" y="249"/>
                  <a:pt x="70" y="256"/>
                </a:cubicBezTo>
                <a:cubicBezTo>
                  <a:pt x="70" y="256"/>
                  <a:pt x="70" y="256"/>
                  <a:pt x="70" y="256"/>
                </a:cubicBezTo>
                <a:cubicBezTo>
                  <a:pt x="72" y="257"/>
                  <a:pt x="73" y="258"/>
                  <a:pt x="76" y="258"/>
                </a:cubicBezTo>
                <a:cubicBezTo>
                  <a:pt x="78" y="259"/>
                  <a:pt x="79" y="260"/>
                  <a:pt x="81" y="261"/>
                </a:cubicBezTo>
                <a:cubicBezTo>
                  <a:pt x="80" y="260"/>
                  <a:pt x="77" y="259"/>
                  <a:pt x="77" y="258"/>
                </a:cubicBezTo>
                <a:cubicBezTo>
                  <a:pt x="76" y="258"/>
                  <a:pt x="75" y="257"/>
                  <a:pt x="75" y="257"/>
                </a:cubicBezTo>
                <a:cubicBezTo>
                  <a:pt x="74" y="256"/>
                  <a:pt x="72" y="256"/>
                  <a:pt x="72" y="255"/>
                </a:cubicBezTo>
                <a:cubicBezTo>
                  <a:pt x="74" y="255"/>
                  <a:pt x="70" y="254"/>
                  <a:pt x="71" y="254"/>
                </a:cubicBezTo>
                <a:cubicBezTo>
                  <a:pt x="72" y="254"/>
                  <a:pt x="73" y="254"/>
                  <a:pt x="73" y="254"/>
                </a:cubicBezTo>
                <a:cubicBezTo>
                  <a:pt x="73" y="254"/>
                  <a:pt x="71" y="253"/>
                  <a:pt x="70" y="253"/>
                </a:cubicBezTo>
                <a:cubicBezTo>
                  <a:pt x="69" y="252"/>
                  <a:pt x="67" y="252"/>
                  <a:pt x="67" y="251"/>
                </a:cubicBezTo>
                <a:cubicBezTo>
                  <a:pt x="68" y="252"/>
                  <a:pt x="70" y="252"/>
                  <a:pt x="71" y="253"/>
                </a:cubicBezTo>
                <a:cubicBezTo>
                  <a:pt x="72" y="253"/>
                  <a:pt x="72" y="253"/>
                  <a:pt x="72" y="253"/>
                </a:cubicBezTo>
                <a:cubicBezTo>
                  <a:pt x="70" y="252"/>
                  <a:pt x="69" y="251"/>
                  <a:pt x="67" y="251"/>
                </a:cubicBezTo>
                <a:cubicBezTo>
                  <a:pt x="66" y="250"/>
                  <a:pt x="65" y="249"/>
                  <a:pt x="63" y="249"/>
                </a:cubicBezTo>
                <a:cubicBezTo>
                  <a:pt x="63" y="248"/>
                  <a:pt x="64" y="248"/>
                  <a:pt x="64" y="248"/>
                </a:cubicBezTo>
                <a:cubicBezTo>
                  <a:pt x="66" y="249"/>
                  <a:pt x="68" y="250"/>
                  <a:pt x="70" y="251"/>
                </a:cubicBezTo>
                <a:cubicBezTo>
                  <a:pt x="74" y="253"/>
                  <a:pt x="79" y="255"/>
                  <a:pt x="84" y="258"/>
                </a:cubicBezTo>
                <a:cubicBezTo>
                  <a:pt x="84" y="258"/>
                  <a:pt x="85" y="258"/>
                  <a:pt x="85" y="258"/>
                </a:cubicBezTo>
                <a:cubicBezTo>
                  <a:pt x="86" y="259"/>
                  <a:pt x="88" y="259"/>
                  <a:pt x="89" y="260"/>
                </a:cubicBezTo>
                <a:cubicBezTo>
                  <a:pt x="90" y="260"/>
                  <a:pt x="91" y="261"/>
                  <a:pt x="93" y="261"/>
                </a:cubicBezTo>
                <a:cubicBezTo>
                  <a:pt x="95" y="262"/>
                  <a:pt x="96" y="263"/>
                  <a:pt x="99" y="264"/>
                </a:cubicBezTo>
                <a:cubicBezTo>
                  <a:pt x="99" y="263"/>
                  <a:pt x="97" y="262"/>
                  <a:pt x="94" y="261"/>
                </a:cubicBezTo>
                <a:cubicBezTo>
                  <a:pt x="90" y="258"/>
                  <a:pt x="86" y="257"/>
                  <a:pt x="82" y="256"/>
                </a:cubicBezTo>
                <a:cubicBezTo>
                  <a:pt x="77" y="254"/>
                  <a:pt x="73" y="252"/>
                  <a:pt x="68" y="250"/>
                </a:cubicBezTo>
                <a:cubicBezTo>
                  <a:pt x="65" y="248"/>
                  <a:pt x="61" y="247"/>
                  <a:pt x="58" y="245"/>
                </a:cubicBezTo>
                <a:cubicBezTo>
                  <a:pt x="56" y="244"/>
                  <a:pt x="54" y="243"/>
                  <a:pt x="52" y="242"/>
                </a:cubicBezTo>
                <a:cubicBezTo>
                  <a:pt x="51" y="241"/>
                  <a:pt x="49" y="240"/>
                  <a:pt x="48" y="240"/>
                </a:cubicBezTo>
                <a:cubicBezTo>
                  <a:pt x="50" y="240"/>
                  <a:pt x="51" y="241"/>
                  <a:pt x="53" y="242"/>
                </a:cubicBezTo>
                <a:cubicBezTo>
                  <a:pt x="53" y="242"/>
                  <a:pt x="54" y="242"/>
                  <a:pt x="55" y="242"/>
                </a:cubicBezTo>
                <a:cubicBezTo>
                  <a:pt x="55" y="242"/>
                  <a:pt x="55" y="242"/>
                  <a:pt x="55" y="242"/>
                </a:cubicBezTo>
                <a:cubicBezTo>
                  <a:pt x="55" y="242"/>
                  <a:pt x="53" y="241"/>
                  <a:pt x="51" y="240"/>
                </a:cubicBezTo>
                <a:cubicBezTo>
                  <a:pt x="51" y="240"/>
                  <a:pt x="50" y="240"/>
                  <a:pt x="50" y="239"/>
                </a:cubicBezTo>
                <a:cubicBezTo>
                  <a:pt x="48" y="239"/>
                  <a:pt x="47" y="238"/>
                  <a:pt x="46" y="237"/>
                </a:cubicBezTo>
                <a:cubicBezTo>
                  <a:pt x="44" y="237"/>
                  <a:pt x="43" y="237"/>
                  <a:pt x="41" y="236"/>
                </a:cubicBezTo>
                <a:cubicBezTo>
                  <a:pt x="41" y="236"/>
                  <a:pt x="41" y="235"/>
                  <a:pt x="41" y="235"/>
                </a:cubicBezTo>
                <a:cubicBezTo>
                  <a:pt x="39" y="234"/>
                  <a:pt x="38" y="233"/>
                  <a:pt x="35" y="233"/>
                </a:cubicBezTo>
                <a:cubicBezTo>
                  <a:pt x="33" y="232"/>
                  <a:pt x="31" y="230"/>
                  <a:pt x="28" y="229"/>
                </a:cubicBezTo>
                <a:cubicBezTo>
                  <a:pt x="28" y="229"/>
                  <a:pt x="28" y="229"/>
                  <a:pt x="28" y="229"/>
                </a:cubicBezTo>
                <a:cubicBezTo>
                  <a:pt x="33" y="229"/>
                  <a:pt x="33" y="229"/>
                  <a:pt x="33" y="229"/>
                </a:cubicBezTo>
                <a:cubicBezTo>
                  <a:pt x="41" y="233"/>
                  <a:pt x="49" y="236"/>
                  <a:pt x="57" y="240"/>
                </a:cubicBezTo>
                <a:cubicBezTo>
                  <a:pt x="58" y="240"/>
                  <a:pt x="59" y="240"/>
                  <a:pt x="60" y="241"/>
                </a:cubicBezTo>
                <a:cubicBezTo>
                  <a:pt x="63" y="242"/>
                  <a:pt x="66" y="244"/>
                  <a:pt x="69" y="245"/>
                </a:cubicBezTo>
                <a:cubicBezTo>
                  <a:pt x="70" y="246"/>
                  <a:pt x="71" y="246"/>
                  <a:pt x="71" y="246"/>
                </a:cubicBezTo>
                <a:cubicBezTo>
                  <a:pt x="72" y="246"/>
                  <a:pt x="73" y="246"/>
                  <a:pt x="74" y="246"/>
                </a:cubicBezTo>
                <a:cubicBezTo>
                  <a:pt x="87" y="252"/>
                  <a:pt x="98" y="259"/>
                  <a:pt x="112" y="265"/>
                </a:cubicBezTo>
                <a:cubicBezTo>
                  <a:pt x="112" y="266"/>
                  <a:pt x="114" y="267"/>
                  <a:pt x="116" y="268"/>
                </a:cubicBezTo>
                <a:cubicBezTo>
                  <a:pt x="117" y="268"/>
                  <a:pt x="117" y="269"/>
                  <a:pt x="121" y="269"/>
                </a:cubicBezTo>
                <a:cubicBezTo>
                  <a:pt x="122" y="269"/>
                  <a:pt x="124" y="270"/>
                  <a:pt x="125" y="271"/>
                </a:cubicBezTo>
                <a:cubicBezTo>
                  <a:pt x="130" y="273"/>
                  <a:pt x="133" y="275"/>
                  <a:pt x="139" y="277"/>
                </a:cubicBezTo>
                <a:cubicBezTo>
                  <a:pt x="137" y="276"/>
                  <a:pt x="133" y="274"/>
                  <a:pt x="133" y="273"/>
                </a:cubicBezTo>
                <a:cubicBezTo>
                  <a:pt x="143" y="277"/>
                  <a:pt x="152" y="281"/>
                  <a:pt x="160" y="286"/>
                </a:cubicBezTo>
                <a:cubicBezTo>
                  <a:pt x="162" y="287"/>
                  <a:pt x="164" y="288"/>
                  <a:pt x="168" y="289"/>
                </a:cubicBezTo>
                <a:cubicBezTo>
                  <a:pt x="168" y="289"/>
                  <a:pt x="169" y="290"/>
                  <a:pt x="169" y="290"/>
                </a:cubicBezTo>
                <a:cubicBezTo>
                  <a:pt x="171" y="291"/>
                  <a:pt x="176" y="293"/>
                  <a:pt x="178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9" y="295"/>
                </a:cubicBezTo>
                <a:cubicBezTo>
                  <a:pt x="179" y="295"/>
                  <a:pt x="179" y="295"/>
                  <a:pt x="178" y="295"/>
                </a:cubicBezTo>
                <a:cubicBezTo>
                  <a:pt x="181" y="297"/>
                  <a:pt x="186" y="299"/>
                  <a:pt x="190" y="301"/>
                </a:cubicBezTo>
                <a:cubicBezTo>
                  <a:pt x="195" y="303"/>
                  <a:pt x="200" y="306"/>
                  <a:pt x="202" y="308"/>
                </a:cubicBezTo>
                <a:cubicBezTo>
                  <a:pt x="203" y="309"/>
                  <a:pt x="204" y="309"/>
                  <a:pt x="204" y="309"/>
                </a:cubicBezTo>
                <a:cubicBezTo>
                  <a:pt x="208" y="311"/>
                  <a:pt x="214" y="314"/>
                  <a:pt x="218" y="316"/>
                </a:cubicBezTo>
                <a:cubicBezTo>
                  <a:pt x="219" y="317"/>
                  <a:pt x="221" y="318"/>
                  <a:pt x="224" y="318"/>
                </a:cubicBezTo>
                <a:cubicBezTo>
                  <a:pt x="225" y="318"/>
                  <a:pt x="226" y="319"/>
                  <a:pt x="228" y="320"/>
                </a:cubicBezTo>
                <a:cubicBezTo>
                  <a:pt x="228" y="320"/>
                  <a:pt x="229" y="320"/>
                  <a:pt x="229" y="320"/>
                </a:cubicBezTo>
                <a:cubicBezTo>
                  <a:pt x="229" y="320"/>
                  <a:pt x="229" y="320"/>
                  <a:pt x="229" y="320"/>
                </a:cubicBezTo>
                <a:cubicBezTo>
                  <a:pt x="226" y="317"/>
                  <a:pt x="221" y="315"/>
                  <a:pt x="216" y="313"/>
                </a:cubicBezTo>
                <a:cubicBezTo>
                  <a:pt x="214" y="312"/>
                  <a:pt x="211" y="311"/>
                  <a:pt x="211" y="310"/>
                </a:cubicBezTo>
                <a:cubicBezTo>
                  <a:pt x="204" y="309"/>
                  <a:pt x="209" y="308"/>
                  <a:pt x="204" y="306"/>
                </a:cubicBezTo>
                <a:cubicBezTo>
                  <a:pt x="204" y="306"/>
                  <a:pt x="204" y="306"/>
                  <a:pt x="204" y="306"/>
                </a:cubicBezTo>
                <a:cubicBezTo>
                  <a:pt x="203" y="305"/>
                  <a:pt x="203" y="304"/>
                  <a:pt x="200" y="303"/>
                </a:cubicBezTo>
                <a:cubicBezTo>
                  <a:pt x="197" y="302"/>
                  <a:pt x="193" y="300"/>
                  <a:pt x="191" y="299"/>
                </a:cubicBezTo>
                <a:cubicBezTo>
                  <a:pt x="189" y="297"/>
                  <a:pt x="188" y="298"/>
                  <a:pt x="186" y="298"/>
                </a:cubicBezTo>
                <a:cubicBezTo>
                  <a:pt x="186" y="297"/>
                  <a:pt x="188" y="297"/>
                  <a:pt x="185" y="296"/>
                </a:cubicBezTo>
                <a:cubicBezTo>
                  <a:pt x="185" y="295"/>
                  <a:pt x="181" y="294"/>
                  <a:pt x="181" y="293"/>
                </a:cubicBezTo>
                <a:cubicBezTo>
                  <a:pt x="181" y="293"/>
                  <a:pt x="182" y="293"/>
                  <a:pt x="182" y="293"/>
                </a:cubicBezTo>
                <a:cubicBezTo>
                  <a:pt x="184" y="293"/>
                  <a:pt x="183" y="293"/>
                  <a:pt x="183" y="292"/>
                </a:cubicBezTo>
                <a:cubicBezTo>
                  <a:pt x="187" y="293"/>
                  <a:pt x="190" y="295"/>
                  <a:pt x="190" y="295"/>
                </a:cubicBezTo>
                <a:cubicBezTo>
                  <a:pt x="190" y="297"/>
                  <a:pt x="192" y="297"/>
                  <a:pt x="196" y="298"/>
                </a:cubicBezTo>
                <a:cubicBezTo>
                  <a:pt x="198" y="299"/>
                  <a:pt x="200" y="300"/>
                  <a:pt x="201" y="301"/>
                </a:cubicBezTo>
                <a:cubicBezTo>
                  <a:pt x="202" y="301"/>
                  <a:pt x="204" y="302"/>
                  <a:pt x="206" y="302"/>
                </a:cubicBezTo>
                <a:cubicBezTo>
                  <a:pt x="206" y="303"/>
                  <a:pt x="206" y="303"/>
                  <a:pt x="207" y="303"/>
                </a:cubicBezTo>
                <a:cubicBezTo>
                  <a:pt x="210" y="304"/>
                  <a:pt x="214" y="306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18" y="308"/>
                  <a:pt x="218" y="308"/>
                  <a:pt x="218" y="308"/>
                </a:cubicBezTo>
                <a:cubicBezTo>
                  <a:pt x="220" y="309"/>
                  <a:pt x="223" y="310"/>
                  <a:pt x="225" y="311"/>
                </a:cubicBezTo>
                <a:cubicBezTo>
                  <a:pt x="229" y="312"/>
                  <a:pt x="232" y="314"/>
                  <a:pt x="236" y="316"/>
                </a:cubicBezTo>
                <a:cubicBezTo>
                  <a:pt x="235" y="314"/>
                  <a:pt x="225" y="311"/>
                  <a:pt x="227" y="310"/>
                </a:cubicBezTo>
                <a:cubicBezTo>
                  <a:pt x="228" y="310"/>
                  <a:pt x="228" y="309"/>
                  <a:pt x="228" y="309"/>
                </a:cubicBezTo>
                <a:cubicBezTo>
                  <a:pt x="228" y="309"/>
                  <a:pt x="228" y="308"/>
                  <a:pt x="227" y="308"/>
                </a:cubicBezTo>
                <a:cubicBezTo>
                  <a:pt x="225" y="308"/>
                  <a:pt x="223" y="307"/>
                  <a:pt x="220" y="306"/>
                </a:cubicBezTo>
                <a:cubicBezTo>
                  <a:pt x="220" y="306"/>
                  <a:pt x="219" y="305"/>
                  <a:pt x="218" y="305"/>
                </a:cubicBezTo>
                <a:cubicBezTo>
                  <a:pt x="217" y="305"/>
                  <a:pt x="216" y="304"/>
                  <a:pt x="216" y="304"/>
                </a:cubicBezTo>
                <a:cubicBezTo>
                  <a:pt x="210" y="301"/>
                  <a:pt x="206" y="298"/>
                  <a:pt x="202" y="296"/>
                </a:cubicBezTo>
                <a:cubicBezTo>
                  <a:pt x="204" y="296"/>
                  <a:pt x="206" y="297"/>
                  <a:pt x="208" y="298"/>
                </a:cubicBezTo>
                <a:cubicBezTo>
                  <a:pt x="208" y="297"/>
                  <a:pt x="204" y="296"/>
                  <a:pt x="203" y="295"/>
                </a:cubicBezTo>
                <a:cubicBezTo>
                  <a:pt x="203" y="295"/>
                  <a:pt x="203" y="295"/>
                  <a:pt x="204" y="295"/>
                </a:cubicBezTo>
                <a:cubicBezTo>
                  <a:pt x="204" y="295"/>
                  <a:pt x="204" y="295"/>
                  <a:pt x="204" y="295"/>
                </a:cubicBezTo>
                <a:cubicBezTo>
                  <a:pt x="204" y="295"/>
                  <a:pt x="204" y="294"/>
                  <a:pt x="205" y="295"/>
                </a:cubicBezTo>
                <a:cubicBezTo>
                  <a:pt x="208" y="296"/>
                  <a:pt x="209" y="296"/>
                  <a:pt x="210" y="296"/>
                </a:cubicBezTo>
                <a:cubicBezTo>
                  <a:pt x="211" y="295"/>
                  <a:pt x="209" y="295"/>
                  <a:pt x="208" y="294"/>
                </a:cubicBezTo>
                <a:cubicBezTo>
                  <a:pt x="205" y="293"/>
                  <a:pt x="202" y="292"/>
                  <a:pt x="201" y="291"/>
                </a:cubicBezTo>
                <a:cubicBezTo>
                  <a:pt x="199" y="289"/>
                  <a:pt x="197" y="289"/>
                  <a:pt x="195" y="289"/>
                </a:cubicBezTo>
                <a:cubicBezTo>
                  <a:pt x="193" y="288"/>
                  <a:pt x="191" y="287"/>
                  <a:pt x="187" y="285"/>
                </a:cubicBezTo>
                <a:cubicBezTo>
                  <a:pt x="189" y="287"/>
                  <a:pt x="191" y="288"/>
                  <a:pt x="195" y="289"/>
                </a:cubicBezTo>
                <a:cubicBezTo>
                  <a:pt x="197" y="290"/>
                  <a:pt x="199" y="291"/>
                  <a:pt x="201" y="292"/>
                </a:cubicBezTo>
                <a:cubicBezTo>
                  <a:pt x="203" y="293"/>
                  <a:pt x="203" y="294"/>
                  <a:pt x="201" y="294"/>
                </a:cubicBezTo>
                <a:cubicBezTo>
                  <a:pt x="199" y="293"/>
                  <a:pt x="196" y="291"/>
                  <a:pt x="195" y="293"/>
                </a:cubicBezTo>
                <a:cubicBezTo>
                  <a:pt x="195" y="292"/>
                  <a:pt x="194" y="292"/>
                  <a:pt x="193" y="292"/>
                </a:cubicBezTo>
                <a:cubicBezTo>
                  <a:pt x="193" y="291"/>
                  <a:pt x="191" y="290"/>
                  <a:pt x="189" y="290"/>
                </a:cubicBezTo>
                <a:cubicBezTo>
                  <a:pt x="184" y="287"/>
                  <a:pt x="178" y="284"/>
                  <a:pt x="172" y="281"/>
                </a:cubicBezTo>
                <a:cubicBezTo>
                  <a:pt x="169" y="279"/>
                  <a:pt x="167" y="277"/>
                  <a:pt x="162" y="275"/>
                </a:cubicBezTo>
                <a:cubicBezTo>
                  <a:pt x="160" y="273"/>
                  <a:pt x="154" y="271"/>
                  <a:pt x="152" y="269"/>
                </a:cubicBezTo>
                <a:cubicBezTo>
                  <a:pt x="151" y="269"/>
                  <a:pt x="149" y="268"/>
                  <a:pt x="148" y="267"/>
                </a:cubicBezTo>
                <a:cubicBezTo>
                  <a:pt x="147" y="266"/>
                  <a:pt x="146" y="266"/>
                  <a:pt x="146" y="265"/>
                </a:cubicBezTo>
                <a:cubicBezTo>
                  <a:pt x="145" y="265"/>
                  <a:pt x="145" y="264"/>
                  <a:pt x="144" y="264"/>
                </a:cubicBezTo>
                <a:cubicBezTo>
                  <a:pt x="146" y="265"/>
                  <a:pt x="148" y="266"/>
                  <a:pt x="150" y="267"/>
                </a:cubicBezTo>
                <a:cubicBezTo>
                  <a:pt x="152" y="267"/>
                  <a:pt x="152" y="268"/>
                  <a:pt x="154" y="268"/>
                </a:cubicBezTo>
                <a:cubicBezTo>
                  <a:pt x="155" y="269"/>
                  <a:pt x="157" y="269"/>
                  <a:pt x="158" y="270"/>
                </a:cubicBezTo>
                <a:cubicBezTo>
                  <a:pt x="158" y="269"/>
                  <a:pt x="158" y="269"/>
                  <a:pt x="159" y="269"/>
                </a:cubicBezTo>
                <a:cubicBezTo>
                  <a:pt x="162" y="270"/>
                  <a:pt x="164" y="272"/>
                  <a:pt x="168" y="273"/>
                </a:cubicBezTo>
                <a:cubicBezTo>
                  <a:pt x="170" y="274"/>
                  <a:pt x="172" y="275"/>
                  <a:pt x="173" y="276"/>
                </a:cubicBezTo>
                <a:cubicBezTo>
                  <a:pt x="173" y="276"/>
                  <a:pt x="172" y="276"/>
                  <a:pt x="173" y="277"/>
                </a:cubicBezTo>
                <a:cubicBezTo>
                  <a:pt x="175" y="277"/>
                  <a:pt x="175" y="277"/>
                  <a:pt x="176" y="277"/>
                </a:cubicBezTo>
                <a:cubicBezTo>
                  <a:pt x="177" y="277"/>
                  <a:pt x="178" y="278"/>
                  <a:pt x="180" y="279"/>
                </a:cubicBezTo>
                <a:cubicBezTo>
                  <a:pt x="180" y="279"/>
                  <a:pt x="180" y="279"/>
                  <a:pt x="180" y="279"/>
                </a:cubicBezTo>
                <a:cubicBezTo>
                  <a:pt x="186" y="283"/>
                  <a:pt x="196" y="287"/>
                  <a:pt x="204" y="291"/>
                </a:cubicBezTo>
                <a:cubicBezTo>
                  <a:pt x="208" y="293"/>
                  <a:pt x="212" y="296"/>
                  <a:pt x="216" y="298"/>
                </a:cubicBezTo>
                <a:cubicBezTo>
                  <a:pt x="218" y="299"/>
                  <a:pt x="221" y="301"/>
                  <a:pt x="224" y="302"/>
                </a:cubicBezTo>
                <a:cubicBezTo>
                  <a:pt x="225" y="303"/>
                  <a:pt x="225" y="304"/>
                  <a:pt x="228" y="304"/>
                </a:cubicBezTo>
                <a:cubicBezTo>
                  <a:pt x="233" y="305"/>
                  <a:pt x="230" y="303"/>
                  <a:pt x="230" y="303"/>
                </a:cubicBezTo>
                <a:cubicBezTo>
                  <a:pt x="231" y="303"/>
                  <a:pt x="232" y="304"/>
                  <a:pt x="234" y="304"/>
                </a:cubicBezTo>
                <a:cubicBezTo>
                  <a:pt x="232" y="303"/>
                  <a:pt x="229" y="301"/>
                  <a:pt x="226" y="299"/>
                </a:cubicBezTo>
                <a:cubicBezTo>
                  <a:pt x="227" y="299"/>
                  <a:pt x="228" y="299"/>
                  <a:pt x="226" y="298"/>
                </a:cubicBezTo>
                <a:cubicBezTo>
                  <a:pt x="223" y="297"/>
                  <a:pt x="221" y="296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7" y="294"/>
                  <a:pt x="220" y="294"/>
                  <a:pt x="215" y="293"/>
                </a:cubicBezTo>
                <a:cubicBezTo>
                  <a:pt x="214" y="292"/>
                  <a:pt x="212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4" y="291"/>
                  <a:pt x="214" y="291"/>
                  <a:pt x="214" y="291"/>
                </a:cubicBezTo>
                <a:cubicBezTo>
                  <a:pt x="219" y="293"/>
                  <a:pt x="223" y="296"/>
                  <a:pt x="230" y="298"/>
                </a:cubicBezTo>
                <a:cubicBezTo>
                  <a:pt x="231" y="299"/>
                  <a:pt x="232" y="299"/>
                  <a:pt x="233" y="300"/>
                </a:cubicBezTo>
                <a:cubicBezTo>
                  <a:pt x="236" y="300"/>
                  <a:pt x="232" y="299"/>
                  <a:pt x="232" y="299"/>
                </a:cubicBezTo>
                <a:cubicBezTo>
                  <a:pt x="233" y="299"/>
                  <a:pt x="234" y="298"/>
                  <a:pt x="235" y="298"/>
                </a:cubicBezTo>
                <a:cubicBezTo>
                  <a:pt x="239" y="300"/>
                  <a:pt x="241" y="301"/>
                  <a:pt x="244" y="303"/>
                </a:cubicBezTo>
                <a:cubicBezTo>
                  <a:pt x="246" y="304"/>
                  <a:pt x="248" y="305"/>
                  <a:pt x="250" y="305"/>
                </a:cubicBezTo>
                <a:cubicBezTo>
                  <a:pt x="253" y="306"/>
                  <a:pt x="247" y="304"/>
                  <a:pt x="246" y="303"/>
                </a:cubicBezTo>
                <a:cubicBezTo>
                  <a:pt x="246" y="303"/>
                  <a:pt x="246" y="303"/>
                  <a:pt x="246" y="302"/>
                </a:cubicBezTo>
                <a:cubicBezTo>
                  <a:pt x="246" y="302"/>
                  <a:pt x="246" y="302"/>
                  <a:pt x="246" y="302"/>
                </a:cubicBezTo>
                <a:cubicBezTo>
                  <a:pt x="247" y="302"/>
                  <a:pt x="247" y="302"/>
                  <a:pt x="248" y="302"/>
                </a:cubicBezTo>
                <a:cubicBezTo>
                  <a:pt x="245" y="301"/>
                  <a:pt x="240" y="299"/>
                  <a:pt x="238" y="298"/>
                </a:cubicBezTo>
                <a:cubicBezTo>
                  <a:pt x="237" y="297"/>
                  <a:pt x="237" y="297"/>
                  <a:pt x="236" y="296"/>
                </a:cubicBezTo>
                <a:cubicBezTo>
                  <a:pt x="236" y="296"/>
                  <a:pt x="237" y="296"/>
                  <a:pt x="238" y="296"/>
                </a:cubicBezTo>
                <a:cubicBezTo>
                  <a:pt x="238" y="296"/>
                  <a:pt x="238" y="296"/>
                  <a:pt x="237" y="295"/>
                </a:cubicBezTo>
                <a:cubicBezTo>
                  <a:pt x="231" y="292"/>
                  <a:pt x="231" y="292"/>
                  <a:pt x="237" y="292"/>
                </a:cubicBezTo>
                <a:cubicBezTo>
                  <a:pt x="239" y="292"/>
                  <a:pt x="239" y="293"/>
                  <a:pt x="242" y="293"/>
                </a:cubicBezTo>
                <a:cubicBezTo>
                  <a:pt x="244" y="293"/>
                  <a:pt x="241" y="292"/>
                  <a:pt x="240" y="292"/>
                </a:cubicBezTo>
                <a:cubicBezTo>
                  <a:pt x="239" y="291"/>
                  <a:pt x="239" y="290"/>
                  <a:pt x="241" y="291"/>
                </a:cubicBezTo>
                <a:cubicBezTo>
                  <a:pt x="247" y="293"/>
                  <a:pt x="253" y="294"/>
                  <a:pt x="258" y="297"/>
                </a:cubicBezTo>
                <a:cubicBezTo>
                  <a:pt x="258" y="297"/>
                  <a:pt x="259" y="297"/>
                  <a:pt x="258" y="297"/>
                </a:cubicBezTo>
                <a:cubicBezTo>
                  <a:pt x="258" y="297"/>
                  <a:pt x="256" y="296"/>
                  <a:pt x="255" y="297"/>
                </a:cubicBezTo>
                <a:cubicBezTo>
                  <a:pt x="260" y="300"/>
                  <a:pt x="270" y="302"/>
                  <a:pt x="275" y="305"/>
                </a:cubicBezTo>
                <a:cubicBezTo>
                  <a:pt x="277" y="307"/>
                  <a:pt x="280" y="308"/>
                  <a:pt x="284" y="310"/>
                </a:cubicBezTo>
                <a:cubicBezTo>
                  <a:pt x="285" y="311"/>
                  <a:pt x="286" y="311"/>
                  <a:pt x="288" y="311"/>
                </a:cubicBezTo>
                <a:cubicBezTo>
                  <a:pt x="290" y="311"/>
                  <a:pt x="289" y="310"/>
                  <a:pt x="287" y="310"/>
                </a:cubicBezTo>
                <a:cubicBezTo>
                  <a:pt x="283" y="308"/>
                  <a:pt x="287" y="309"/>
                  <a:pt x="287" y="308"/>
                </a:cubicBezTo>
                <a:cubicBezTo>
                  <a:pt x="288" y="308"/>
                  <a:pt x="289" y="308"/>
                  <a:pt x="289" y="309"/>
                </a:cubicBezTo>
                <a:cubicBezTo>
                  <a:pt x="287" y="308"/>
                  <a:pt x="287" y="306"/>
                  <a:pt x="282" y="306"/>
                </a:cubicBezTo>
                <a:cubicBezTo>
                  <a:pt x="281" y="306"/>
                  <a:pt x="283" y="307"/>
                  <a:pt x="283" y="307"/>
                </a:cubicBezTo>
                <a:cubicBezTo>
                  <a:pt x="280" y="307"/>
                  <a:pt x="280" y="306"/>
                  <a:pt x="278" y="305"/>
                </a:cubicBezTo>
                <a:cubicBezTo>
                  <a:pt x="273" y="303"/>
                  <a:pt x="273" y="302"/>
                  <a:pt x="268" y="300"/>
                </a:cubicBezTo>
                <a:cubicBezTo>
                  <a:pt x="266" y="299"/>
                  <a:pt x="264" y="298"/>
                  <a:pt x="262" y="297"/>
                </a:cubicBezTo>
                <a:cubicBezTo>
                  <a:pt x="262" y="296"/>
                  <a:pt x="263" y="296"/>
                  <a:pt x="262" y="295"/>
                </a:cubicBezTo>
                <a:cubicBezTo>
                  <a:pt x="260" y="294"/>
                  <a:pt x="258" y="293"/>
                  <a:pt x="256" y="292"/>
                </a:cubicBezTo>
                <a:cubicBezTo>
                  <a:pt x="256" y="292"/>
                  <a:pt x="255" y="292"/>
                  <a:pt x="255" y="292"/>
                </a:cubicBezTo>
                <a:cubicBezTo>
                  <a:pt x="257" y="293"/>
                  <a:pt x="259" y="294"/>
                  <a:pt x="261" y="295"/>
                </a:cubicBezTo>
                <a:cubicBezTo>
                  <a:pt x="256" y="294"/>
                  <a:pt x="255" y="293"/>
                  <a:pt x="252" y="292"/>
                </a:cubicBezTo>
                <a:cubicBezTo>
                  <a:pt x="251" y="290"/>
                  <a:pt x="245" y="288"/>
                  <a:pt x="242" y="287"/>
                </a:cubicBezTo>
                <a:cubicBezTo>
                  <a:pt x="242" y="286"/>
                  <a:pt x="241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40" y="286"/>
                  <a:pt x="240" y="286"/>
                  <a:pt x="240" y="286"/>
                </a:cubicBezTo>
                <a:cubicBezTo>
                  <a:pt x="236" y="285"/>
                  <a:pt x="234" y="283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9" y="281"/>
                  <a:pt x="229" y="281"/>
                  <a:pt x="229" y="281"/>
                </a:cubicBezTo>
                <a:cubicBezTo>
                  <a:pt x="228" y="280"/>
                  <a:pt x="226" y="279"/>
                  <a:pt x="224" y="279"/>
                </a:cubicBezTo>
                <a:cubicBezTo>
                  <a:pt x="223" y="277"/>
                  <a:pt x="220" y="276"/>
                  <a:pt x="217" y="275"/>
                </a:cubicBezTo>
                <a:cubicBezTo>
                  <a:pt x="215" y="274"/>
                  <a:pt x="214" y="273"/>
                  <a:pt x="212" y="273"/>
                </a:cubicBezTo>
                <a:cubicBezTo>
                  <a:pt x="212" y="272"/>
                  <a:pt x="212" y="272"/>
                  <a:pt x="212" y="272"/>
                </a:cubicBezTo>
                <a:cubicBezTo>
                  <a:pt x="210" y="271"/>
                  <a:pt x="207" y="270"/>
                  <a:pt x="208" y="269"/>
                </a:cubicBezTo>
                <a:cubicBezTo>
                  <a:pt x="214" y="271"/>
                  <a:pt x="218" y="274"/>
                  <a:pt x="225" y="276"/>
                </a:cubicBezTo>
                <a:cubicBezTo>
                  <a:pt x="236" y="282"/>
                  <a:pt x="246" y="287"/>
                  <a:pt x="257" y="292"/>
                </a:cubicBezTo>
                <a:cubicBezTo>
                  <a:pt x="258" y="292"/>
                  <a:pt x="260" y="293"/>
                  <a:pt x="261" y="293"/>
                </a:cubicBezTo>
                <a:cubicBezTo>
                  <a:pt x="262" y="294"/>
                  <a:pt x="262" y="294"/>
                  <a:pt x="263" y="294"/>
                </a:cubicBezTo>
                <a:cubicBezTo>
                  <a:pt x="269" y="297"/>
                  <a:pt x="274" y="300"/>
                  <a:pt x="280" y="302"/>
                </a:cubicBezTo>
                <a:cubicBezTo>
                  <a:pt x="286" y="305"/>
                  <a:pt x="293" y="308"/>
                  <a:pt x="297" y="311"/>
                </a:cubicBezTo>
                <a:cubicBezTo>
                  <a:pt x="298" y="312"/>
                  <a:pt x="301" y="313"/>
                  <a:pt x="303" y="315"/>
                </a:cubicBezTo>
                <a:cubicBezTo>
                  <a:pt x="302" y="314"/>
                  <a:pt x="301" y="314"/>
                  <a:pt x="300" y="314"/>
                </a:cubicBezTo>
                <a:cubicBezTo>
                  <a:pt x="301" y="315"/>
                  <a:pt x="302" y="315"/>
                  <a:pt x="304" y="316"/>
                </a:cubicBezTo>
                <a:cubicBezTo>
                  <a:pt x="305" y="316"/>
                  <a:pt x="304" y="315"/>
                  <a:pt x="304" y="315"/>
                </a:cubicBezTo>
                <a:cubicBezTo>
                  <a:pt x="305" y="315"/>
                  <a:pt x="306" y="316"/>
                  <a:pt x="309" y="316"/>
                </a:cubicBezTo>
                <a:cubicBezTo>
                  <a:pt x="304" y="314"/>
                  <a:pt x="303" y="313"/>
                  <a:pt x="299" y="311"/>
                </a:cubicBezTo>
                <a:cubicBezTo>
                  <a:pt x="297" y="310"/>
                  <a:pt x="296" y="309"/>
                  <a:pt x="294" y="308"/>
                </a:cubicBezTo>
                <a:cubicBezTo>
                  <a:pt x="290" y="306"/>
                  <a:pt x="284" y="303"/>
                  <a:pt x="280" y="300"/>
                </a:cubicBezTo>
                <a:cubicBezTo>
                  <a:pt x="281" y="300"/>
                  <a:pt x="280" y="300"/>
                  <a:pt x="280" y="299"/>
                </a:cubicBezTo>
                <a:cubicBezTo>
                  <a:pt x="279" y="299"/>
                  <a:pt x="279" y="298"/>
                  <a:pt x="280" y="298"/>
                </a:cubicBezTo>
                <a:cubicBezTo>
                  <a:pt x="282" y="298"/>
                  <a:pt x="284" y="299"/>
                  <a:pt x="285" y="300"/>
                </a:cubicBezTo>
                <a:cubicBezTo>
                  <a:pt x="288" y="301"/>
                  <a:pt x="292" y="302"/>
                  <a:pt x="296" y="303"/>
                </a:cubicBezTo>
                <a:cubicBezTo>
                  <a:pt x="300" y="305"/>
                  <a:pt x="302" y="304"/>
                  <a:pt x="304" y="304"/>
                </a:cubicBezTo>
                <a:cubicBezTo>
                  <a:pt x="304" y="304"/>
                  <a:pt x="306" y="304"/>
                  <a:pt x="307" y="304"/>
                </a:cubicBezTo>
                <a:cubicBezTo>
                  <a:pt x="308" y="305"/>
                  <a:pt x="308" y="305"/>
                  <a:pt x="306" y="305"/>
                </a:cubicBezTo>
                <a:cubicBezTo>
                  <a:pt x="303" y="305"/>
                  <a:pt x="304" y="306"/>
                  <a:pt x="302" y="306"/>
                </a:cubicBezTo>
                <a:cubicBezTo>
                  <a:pt x="306" y="307"/>
                  <a:pt x="310" y="308"/>
                  <a:pt x="314" y="310"/>
                </a:cubicBezTo>
                <a:cubicBezTo>
                  <a:pt x="313" y="309"/>
                  <a:pt x="312" y="308"/>
                  <a:pt x="312" y="307"/>
                </a:cubicBezTo>
                <a:cubicBezTo>
                  <a:pt x="314" y="308"/>
                  <a:pt x="319" y="309"/>
                  <a:pt x="318" y="307"/>
                </a:cubicBezTo>
                <a:cubicBezTo>
                  <a:pt x="317" y="305"/>
                  <a:pt x="317" y="305"/>
                  <a:pt x="321" y="305"/>
                </a:cubicBezTo>
                <a:cubicBezTo>
                  <a:pt x="317" y="304"/>
                  <a:pt x="314" y="302"/>
                  <a:pt x="310" y="302"/>
                </a:cubicBezTo>
                <a:cubicBezTo>
                  <a:pt x="310" y="302"/>
                  <a:pt x="309" y="302"/>
                  <a:pt x="309" y="302"/>
                </a:cubicBezTo>
                <a:cubicBezTo>
                  <a:pt x="309" y="301"/>
                  <a:pt x="309" y="301"/>
                  <a:pt x="310" y="301"/>
                </a:cubicBezTo>
                <a:cubicBezTo>
                  <a:pt x="312" y="301"/>
                  <a:pt x="310" y="300"/>
                  <a:pt x="309" y="300"/>
                </a:cubicBezTo>
                <a:cubicBezTo>
                  <a:pt x="308" y="300"/>
                  <a:pt x="308" y="300"/>
                  <a:pt x="308" y="299"/>
                </a:cubicBezTo>
                <a:cubicBezTo>
                  <a:pt x="308" y="299"/>
                  <a:pt x="308" y="299"/>
                  <a:pt x="306" y="298"/>
                </a:cubicBezTo>
                <a:cubicBezTo>
                  <a:pt x="304" y="297"/>
                  <a:pt x="304" y="297"/>
                  <a:pt x="306" y="297"/>
                </a:cubicBezTo>
                <a:cubicBezTo>
                  <a:pt x="307" y="297"/>
                  <a:pt x="304" y="296"/>
                  <a:pt x="305" y="295"/>
                </a:cubicBezTo>
                <a:cubicBezTo>
                  <a:pt x="306" y="296"/>
                  <a:pt x="307" y="297"/>
                  <a:pt x="308" y="297"/>
                </a:cubicBezTo>
                <a:cubicBezTo>
                  <a:pt x="310" y="299"/>
                  <a:pt x="314" y="300"/>
                  <a:pt x="317" y="302"/>
                </a:cubicBezTo>
                <a:cubicBezTo>
                  <a:pt x="318" y="303"/>
                  <a:pt x="320" y="304"/>
                  <a:pt x="322" y="305"/>
                </a:cubicBezTo>
                <a:cubicBezTo>
                  <a:pt x="323" y="305"/>
                  <a:pt x="324" y="306"/>
                  <a:pt x="325" y="306"/>
                </a:cubicBezTo>
                <a:cubicBezTo>
                  <a:pt x="326" y="306"/>
                  <a:pt x="327" y="307"/>
                  <a:pt x="327" y="307"/>
                </a:cubicBezTo>
                <a:cubicBezTo>
                  <a:pt x="327" y="307"/>
                  <a:pt x="328" y="308"/>
                  <a:pt x="329" y="308"/>
                </a:cubicBezTo>
                <a:cubicBezTo>
                  <a:pt x="330" y="308"/>
                  <a:pt x="331" y="309"/>
                  <a:pt x="332" y="309"/>
                </a:cubicBezTo>
                <a:cubicBezTo>
                  <a:pt x="332" y="308"/>
                  <a:pt x="331" y="308"/>
                  <a:pt x="330" y="308"/>
                </a:cubicBezTo>
                <a:cubicBezTo>
                  <a:pt x="329" y="307"/>
                  <a:pt x="328" y="306"/>
                  <a:pt x="326" y="306"/>
                </a:cubicBezTo>
                <a:cubicBezTo>
                  <a:pt x="321" y="303"/>
                  <a:pt x="317" y="300"/>
                  <a:pt x="309" y="297"/>
                </a:cubicBezTo>
                <a:cubicBezTo>
                  <a:pt x="305" y="294"/>
                  <a:pt x="298" y="291"/>
                  <a:pt x="292" y="288"/>
                </a:cubicBezTo>
                <a:cubicBezTo>
                  <a:pt x="289" y="287"/>
                  <a:pt x="287" y="285"/>
                  <a:pt x="284" y="284"/>
                </a:cubicBezTo>
                <a:cubicBezTo>
                  <a:pt x="283" y="283"/>
                  <a:pt x="279" y="281"/>
                  <a:pt x="276" y="280"/>
                </a:cubicBezTo>
                <a:cubicBezTo>
                  <a:pt x="280" y="281"/>
                  <a:pt x="284" y="280"/>
                  <a:pt x="289" y="282"/>
                </a:cubicBezTo>
                <a:cubicBezTo>
                  <a:pt x="294" y="284"/>
                  <a:pt x="299" y="286"/>
                  <a:pt x="303" y="288"/>
                </a:cubicBezTo>
                <a:cubicBezTo>
                  <a:pt x="309" y="291"/>
                  <a:pt x="314" y="295"/>
                  <a:pt x="322" y="298"/>
                </a:cubicBezTo>
                <a:cubicBezTo>
                  <a:pt x="325" y="299"/>
                  <a:pt x="330" y="300"/>
                  <a:pt x="334" y="302"/>
                </a:cubicBezTo>
                <a:cubicBezTo>
                  <a:pt x="335" y="300"/>
                  <a:pt x="331" y="299"/>
                  <a:pt x="328" y="298"/>
                </a:cubicBezTo>
                <a:cubicBezTo>
                  <a:pt x="326" y="297"/>
                  <a:pt x="323" y="297"/>
                  <a:pt x="323" y="296"/>
                </a:cubicBezTo>
                <a:cubicBezTo>
                  <a:pt x="323" y="295"/>
                  <a:pt x="325" y="296"/>
                  <a:pt x="327" y="296"/>
                </a:cubicBezTo>
                <a:cubicBezTo>
                  <a:pt x="328" y="296"/>
                  <a:pt x="330" y="296"/>
                  <a:pt x="331" y="296"/>
                </a:cubicBezTo>
                <a:cubicBezTo>
                  <a:pt x="331" y="297"/>
                  <a:pt x="332" y="297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3" y="298"/>
                  <a:pt x="333" y="298"/>
                  <a:pt x="333" y="298"/>
                </a:cubicBezTo>
                <a:cubicBezTo>
                  <a:pt x="332" y="298"/>
                  <a:pt x="330" y="297"/>
                  <a:pt x="330" y="297"/>
                </a:cubicBezTo>
                <a:cubicBezTo>
                  <a:pt x="330" y="298"/>
                  <a:pt x="331" y="299"/>
                  <a:pt x="334" y="299"/>
                </a:cubicBezTo>
                <a:cubicBezTo>
                  <a:pt x="334" y="299"/>
                  <a:pt x="335" y="300"/>
                  <a:pt x="335" y="300"/>
                </a:cubicBezTo>
                <a:cubicBezTo>
                  <a:pt x="337" y="301"/>
                  <a:pt x="339" y="302"/>
                  <a:pt x="341" y="303"/>
                </a:cubicBezTo>
                <a:cubicBezTo>
                  <a:pt x="341" y="303"/>
                  <a:pt x="342" y="303"/>
                  <a:pt x="342" y="303"/>
                </a:cubicBezTo>
                <a:cubicBezTo>
                  <a:pt x="340" y="302"/>
                  <a:pt x="338" y="301"/>
                  <a:pt x="336" y="300"/>
                </a:cubicBezTo>
                <a:cubicBezTo>
                  <a:pt x="335" y="299"/>
                  <a:pt x="335" y="299"/>
                  <a:pt x="337" y="298"/>
                </a:cubicBezTo>
                <a:cubicBezTo>
                  <a:pt x="339" y="299"/>
                  <a:pt x="340" y="299"/>
                  <a:pt x="341" y="299"/>
                </a:cubicBezTo>
                <a:cubicBezTo>
                  <a:pt x="342" y="300"/>
                  <a:pt x="344" y="301"/>
                  <a:pt x="347" y="301"/>
                </a:cubicBezTo>
                <a:cubicBezTo>
                  <a:pt x="346" y="300"/>
                  <a:pt x="345" y="299"/>
                  <a:pt x="344" y="299"/>
                </a:cubicBezTo>
                <a:cubicBezTo>
                  <a:pt x="343" y="297"/>
                  <a:pt x="339" y="295"/>
                  <a:pt x="335" y="294"/>
                </a:cubicBezTo>
                <a:cubicBezTo>
                  <a:pt x="334" y="293"/>
                  <a:pt x="333" y="293"/>
                  <a:pt x="331" y="292"/>
                </a:cubicBezTo>
                <a:cubicBezTo>
                  <a:pt x="331" y="292"/>
                  <a:pt x="331" y="292"/>
                  <a:pt x="330" y="291"/>
                </a:cubicBezTo>
                <a:cubicBezTo>
                  <a:pt x="330" y="291"/>
                  <a:pt x="329" y="290"/>
                  <a:pt x="327" y="290"/>
                </a:cubicBezTo>
                <a:cubicBezTo>
                  <a:pt x="326" y="289"/>
                  <a:pt x="325" y="289"/>
                  <a:pt x="325" y="289"/>
                </a:cubicBezTo>
                <a:cubicBezTo>
                  <a:pt x="327" y="288"/>
                  <a:pt x="323" y="287"/>
                  <a:pt x="324" y="287"/>
                </a:cubicBezTo>
                <a:cubicBezTo>
                  <a:pt x="325" y="287"/>
                  <a:pt x="329" y="288"/>
                  <a:pt x="329" y="287"/>
                </a:cubicBezTo>
                <a:cubicBezTo>
                  <a:pt x="330" y="287"/>
                  <a:pt x="328" y="286"/>
                  <a:pt x="326" y="285"/>
                </a:cubicBezTo>
                <a:cubicBezTo>
                  <a:pt x="324" y="284"/>
                  <a:pt x="323" y="284"/>
                  <a:pt x="322" y="283"/>
                </a:cubicBezTo>
                <a:cubicBezTo>
                  <a:pt x="320" y="281"/>
                  <a:pt x="318" y="280"/>
                  <a:pt x="311" y="278"/>
                </a:cubicBezTo>
                <a:cubicBezTo>
                  <a:pt x="310" y="277"/>
                  <a:pt x="304" y="275"/>
                  <a:pt x="301" y="273"/>
                </a:cubicBezTo>
                <a:cubicBezTo>
                  <a:pt x="296" y="271"/>
                  <a:pt x="290" y="268"/>
                  <a:pt x="284" y="265"/>
                </a:cubicBezTo>
                <a:cubicBezTo>
                  <a:pt x="283" y="264"/>
                  <a:pt x="281" y="263"/>
                  <a:pt x="276" y="262"/>
                </a:cubicBezTo>
                <a:cubicBezTo>
                  <a:pt x="278" y="263"/>
                  <a:pt x="281" y="264"/>
                  <a:pt x="283" y="265"/>
                </a:cubicBezTo>
                <a:cubicBezTo>
                  <a:pt x="285" y="266"/>
                  <a:pt x="286" y="267"/>
                  <a:pt x="288" y="268"/>
                </a:cubicBezTo>
                <a:cubicBezTo>
                  <a:pt x="282" y="266"/>
                  <a:pt x="281" y="264"/>
                  <a:pt x="277" y="263"/>
                </a:cubicBezTo>
                <a:cubicBezTo>
                  <a:pt x="275" y="262"/>
                  <a:pt x="273" y="262"/>
                  <a:pt x="272" y="261"/>
                </a:cubicBezTo>
                <a:cubicBezTo>
                  <a:pt x="272" y="261"/>
                  <a:pt x="272" y="261"/>
                  <a:pt x="272" y="261"/>
                </a:cubicBezTo>
                <a:cubicBezTo>
                  <a:pt x="272" y="261"/>
                  <a:pt x="272" y="260"/>
                  <a:pt x="270" y="259"/>
                </a:cubicBezTo>
                <a:cubicBezTo>
                  <a:pt x="268" y="259"/>
                  <a:pt x="268" y="259"/>
                  <a:pt x="268" y="260"/>
                </a:cubicBezTo>
                <a:cubicBezTo>
                  <a:pt x="265" y="258"/>
                  <a:pt x="262" y="257"/>
                  <a:pt x="260" y="256"/>
                </a:cubicBezTo>
                <a:cubicBezTo>
                  <a:pt x="260" y="256"/>
                  <a:pt x="261" y="256"/>
                  <a:pt x="262" y="256"/>
                </a:cubicBezTo>
                <a:cubicBezTo>
                  <a:pt x="263" y="256"/>
                  <a:pt x="264" y="257"/>
                  <a:pt x="265" y="257"/>
                </a:cubicBezTo>
                <a:cubicBezTo>
                  <a:pt x="269" y="258"/>
                  <a:pt x="272" y="259"/>
                  <a:pt x="273" y="260"/>
                </a:cubicBezTo>
                <a:cubicBezTo>
                  <a:pt x="274" y="260"/>
                  <a:pt x="275" y="261"/>
                  <a:pt x="276" y="261"/>
                </a:cubicBezTo>
                <a:cubicBezTo>
                  <a:pt x="277" y="261"/>
                  <a:pt x="276" y="260"/>
                  <a:pt x="275" y="260"/>
                </a:cubicBezTo>
                <a:cubicBezTo>
                  <a:pt x="276" y="260"/>
                  <a:pt x="277" y="260"/>
                  <a:pt x="277" y="260"/>
                </a:cubicBezTo>
                <a:cubicBezTo>
                  <a:pt x="278" y="260"/>
                  <a:pt x="279" y="261"/>
                  <a:pt x="280" y="261"/>
                </a:cubicBezTo>
                <a:cubicBezTo>
                  <a:pt x="285" y="263"/>
                  <a:pt x="289" y="266"/>
                  <a:pt x="294" y="268"/>
                </a:cubicBezTo>
                <a:cubicBezTo>
                  <a:pt x="294" y="268"/>
                  <a:pt x="294" y="268"/>
                  <a:pt x="294" y="267"/>
                </a:cubicBezTo>
                <a:cubicBezTo>
                  <a:pt x="294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3" y="267"/>
                  <a:pt x="293" y="267"/>
                  <a:pt x="293" y="267"/>
                </a:cubicBezTo>
                <a:cubicBezTo>
                  <a:pt x="296" y="267"/>
                  <a:pt x="299" y="268"/>
                  <a:pt x="300" y="270"/>
                </a:cubicBezTo>
                <a:cubicBezTo>
                  <a:pt x="301" y="270"/>
                  <a:pt x="303" y="271"/>
                  <a:pt x="306" y="272"/>
                </a:cubicBezTo>
                <a:cubicBezTo>
                  <a:pt x="307" y="272"/>
                  <a:pt x="308" y="272"/>
                  <a:pt x="308" y="272"/>
                </a:cubicBezTo>
                <a:cubicBezTo>
                  <a:pt x="310" y="271"/>
                  <a:pt x="307" y="270"/>
                  <a:pt x="305" y="270"/>
                </a:cubicBezTo>
                <a:cubicBezTo>
                  <a:pt x="298" y="266"/>
                  <a:pt x="289" y="262"/>
                  <a:pt x="282" y="259"/>
                </a:cubicBezTo>
                <a:cubicBezTo>
                  <a:pt x="282" y="259"/>
                  <a:pt x="282" y="259"/>
                  <a:pt x="282" y="259"/>
                </a:cubicBezTo>
                <a:cubicBezTo>
                  <a:pt x="279" y="257"/>
                  <a:pt x="272" y="255"/>
                  <a:pt x="271" y="253"/>
                </a:cubicBezTo>
                <a:cubicBezTo>
                  <a:pt x="281" y="257"/>
                  <a:pt x="290" y="262"/>
                  <a:pt x="299" y="266"/>
                </a:cubicBezTo>
                <a:cubicBezTo>
                  <a:pt x="308" y="270"/>
                  <a:pt x="318" y="275"/>
                  <a:pt x="330" y="280"/>
                </a:cubicBezTo>
                <a:cubicBezTo>
                  <a:pt x="332" y="281"/>
                  <a:pt x="334" y="281"/>
                  <a:pt x="336" y="282"/>
                </a:cubicBezTo>
                <a:cubicBezTo>
                  <a:pt x="340" y="285"/>
                  <a:pt x="347" y="288"/>
                  <a:pt x="352" y="291"/>
                </a:cubicBezTo>
                <a:cubicBezTo>
                  <a:pt x="353" y="291"/>
                  <a:pt x="349" y="290"/>
                  <a:pt x="349" y="289"/>
                </a:cubicBezTo>
                <a:cubicBezTo>
                  <a:pt x="355" y="290"/>
                  <a:pt x="358" y="292"/>
                  <a:pt x="361" y="294"/>
                </a:cubicBezTo>
                <a:cubicBezTo>
                  <a:pt x="363" y="295"/>
                  <a:pt x="365" y="297"/>
                  <a:pt x="371" y="298"/>
                </a:cubicBezTo>
                <a:cubicBezTo>
                  <a:pt x="376" y="299"/>
                  <a:pt x="377" y="300"/>
                  <a:pt x="380" y="302"/>
                </a:cubicBezTo>
                <a:cubicBezTo>
                  <a:pt x="380" y="302"/>
                  <a:pt x="380" y="302"/>
                  <a:pt x="380" y="302"/>
                </a:cubicBezTo>
                <a:cubicBezTo>
                  <a:pt x="385" y="304"/>
                  <a:pt x="389" y="306"/>
                  <a:pt x="393" y="308"/>
                </a:cubicBezTo>
                <a:cubicBezTo>
                  <a:pt x="390" y="307"/>
                  <a:pt x="389" y="306"/>
                  <a:pt x="387" y="306"/>
                </a:cubicBezTo>
                <a:cubicBezTo>
                  <a:pt x="386" y="305"/>
                  <a:pt x="385" y="304"/>
                  <a:pt x="381" y="303"/>
                </a:cubicBezTo>
                <a:cubicBezTo>
                  <a:pt x="382" y="304"/>
                  <a:pt x="383" y="305"/>
                  <a:pt x="386" y="306"/>
                </a:cubicBezTo>
                <a:cubicBezTo>
                  <a:pt x="389" y="307"/>
                  <a:pt x="391" y="308"/>
                  <a:pt x="394" y="310"/>
                </a:cubicBezTo>
                <a:cubicBezTo>
                  <a:pt x="396" y="311"/>
                  <a:pt x="398" y="311"/>
                  <a:pt x="399" y="312"/>
                </a:cubicBezTo>
                <a:cubicBezTo>
                  <a:pt x="399" y="312"/>
                  <a:pt x="400" y="312"/>
                  <a:pt x="400" y="312"/>
                </a:cubicBezTo>
                <a:cubicBezTo>
                  <a:pt x="398" y="311"/>
                  <a:pt x="397" y="311"/>
                  <a:pt x="396" y="310"/>
                </a:cubicBezTo>
                <a:cubicBezTo>
                  <a:pt x="396" y="310"/>
                  <a:pt x="397" y="310"/>
                  <a:pt x="397" y="310"/>
                </a:cubicBezTo>
                <a:cubicBezTo>
                  <a:pt x="402" y="313"/>
                  <a:pt x="410" y="316"/>
                  <a:pt x="413" y="319"/>
                </a:cubicBezTo>
                <a:cubicBezTo>
                  <a:pt x="416" y="320"/>
                  <a:pt x="418" y="321"/>
                  <a:pt x="421" y="322"/>
                </a:cubicBezTo>
                <a:cubicBezTo>
                  <a:pt x="421" y="323"/>
                  <a:pt x="422" y="324"/>
                  <a:pt x="426" y="325"/>
                </a:cubicBezTo>
                <a:cubicBezTo>
                  <a:pt x="429" y="328"/>
                  <a:pt x="436" y="329"/>
                  <a:pt x="442" y="331"/>
                </a:cubicBezTo>
                <a:cubicBezTo>
                  <a:pt x="442" y="331"/>
                  <a:pt x="442" y="331"/>
                  <a:pt x="443" y="331"/>
                </a:cubicBezTo>
                <a:cubicBezTo>
                  <a:pt x="444" y="332"/>
                  <a:pt x="446" y="333"/>
                  <a:pt x="448" y="334"/>
                </a:cubicBezTo>
                <a:cubicBezTo>
                  <a:pt x="450" y="335"/>
                  <a:pt x="448" y="335"/>
                  <a:pt x="446" y="334"/>
                </a:cubicBezTo>
                <a:cubicBezTo>
                  <a:pt x="445" y="334"/>
                  <a:pt x="444" y="333"/>
                  <a:pt x="441" y="333"/>
                </a:cubicBezTo>
                <a:cubicBezTo>
                  <a:pt x="442" y="333"/>
                  <a:pt x="444" y="334"/>
                  <a:pt x="445" y="334"/>
                </a:cubicBezTo>
                <a:cubicBezTo>
                  <a:pt x="446" y="335"/>
                  <a:pt x="447" y="335"/>
                  <a:pt x="448" y="336"/>
                </a:cubicBezTo>
                <a:cubicBezTo>
                  <a:pt x="452" y="338"/>
                  <a:pt x="459" y="341"/>
                  <a:pt x="465" y="344"/>
                </a:cubicBezTo>
                <a:cubicBezTo>
                  <a:pt x="467" y="345"/>
                  <a:pt x="468" y="347"/>
                  <a:pt x="473" y="348"/>
                </a:cubicBezTo>
                <a:cubicBezTo>
                  <a:pt x="472" y="347"/>
                  <a:pt x="469" y="345"/>
                  <a:pt x="466" y="344"/>
                </a:cubicBezTo>
                <a:cubicBezTo>
                  <a:pt x="463" y="342"/>
                  <a:pt x="459" y="340"/>
                  <a:pt x="455" y="339"/>
                </a:cubicBezTo>
                <a:cubicBezTo>
                  <a:pt x="457" y="338"/>
                  <a:pt x="452" y="335"/>
                  <a:pt x="450" y="334"/>
                </a:cubicBezTo>
                <a:cubicBezTo>
                  <a:pt x="449" y="333"/>
                  <a:pt x="446" y="331"/>
                  <a:pt x="444" y="330"/>
                </a:cubicBezTo>
                <a:cubicBezTo>
                  <a:pt x="444" y="329"/>
                  <a:pt x="441" y="329"/>
                  <a:pt x="439" y="328"/>
                </a:cubicBezTo>
                <a:cubicBezTo>
                  <a:pt x="435" y="326"/>
                  <a:pt x="429" y="324"/>
                  <a:pt x="432" y="323"/>
                </a:cubicBezTo>
                <a:cubicBezTo>
                  <a:pt x="433" y="323"/>
                  <a:pt x="431" y="321"/>
                  <a:pt x="427" y="321"/>
                </a:cubicBezTo>
                <a:cubicBezTo>
                  <a:pt x="425" y="320"/>
                  <a:pt x="423" y="319"/>
                  <a:pt x="421" y="318"/>
                </a:cubicBezTo>
                <a:cubicBezTo>
                  <a:pt x="420" y="317"/>
                  <a:pt x="418" y="317"/>
                  <a:pt x="417" y="316"/>
                </a:cubicBezTo>
                <a:cubicBezTo>
                  <a:pt x="417" y="315"/>
                  <a:pt x="416" y="315"/>
                  <a:pt x="414" y="314"/>
                </a:cubicBezTo>
                <a:cubicBezTo>
                  <a:pt x="413" y="314"/>
                  <a:pt x="414" y="315"/>
                  <a:pt x="415" y="316"/>
                </a:cubicBezTo>
                <a:cubicBezTo>
                  <a:pt x="416" y="317"/>
                  <a:pt x="417" y="317"/>
                  <a:pt x="419" y="318"/>
                </a:cubicBezTo>
                <a:cubicBezTo>
                  <a:pt x="421" y="319"/>
                  <a:pt x="421" y="320"/>
                  <a:pt x="419" y="320"/>
                </a:cubicBezTo>
                <a:cubicBezTo>
                  <a:pt x="417" y="320"/>
                  <a:pt x="417" y="319"/>
                  <a:pt x="416" y="319"/>
                </a:cubicBezTo>
                <a:cubicBezTo>
                  <a:pt x="408" y="314"/>
                  <a:pt x="399" y="310"/>
                  <a:pt x="391" y="306"/>
                </a:cubicBezTo>
                <a:cubicBezTo>
                  <a:pt x="393" y="306"/>
                  <a:pt x="396" y="307"/>
                  <a:pt x="397" y="308"/>
                </a:cubicBezTo>
                <a:cubicBezTo>
                  <a:pt x="402" y="311"/>
                  <a:pt x="407" y="311"/>
                  <a:pt x="413" y="311"/>
                </a:cubicBezTo>
                <a:cubicBezTo>
                  <a:pt x="413" y="312"/>
                  <a:pt x="412" y="312"/>
                  <a:pt x="413" y="312"/>
                </a:cubicBezTo>
                <a:cubicBezTo>
                  <a:pt x="413" y="313"/>
                  <a:pt x="414" y="313"/>
                  <a:pt x="415" y="313"/>
                </a:cubicBezTo>
                <a:cubicBezTo>
                  <a:pt x="415" y="312"/>
                  <a:pt x="416" y="312"/>
                  <a:pt x="414" y="311"/>
                </a:cubicBezTo>
                <a:cubicBezTo>
                  <a:pt x="413" y="311"/>
                  <a:pt x="420" y="312"/>
                  <a:pt x="416" y="310"/>
                </a:cubicBezTo>
                <a:cubicBezTo>
                  <a:pt x="414" y="309"/>
                  <a:pt x="410" y="309"/>
                  <a:pt x="410" y="309"/>
                </a:cubicBezTo>
                <a:cubicBezTo>
                  <a:pt x="406" y="311"/>
                  <a:pt x="403" y="308"/>
                  <a:pt x="399" y="307"/>
                </a:cubicBezTo>
                <a:cubicBezTo>
                  <a:pt x="398" y="306"/>
                  <a:pt x="396" y="305"/>
                  <a:pt x="395" y="305"/>
                </a:cubicBezTo>
                <a:cubicBezTo>
                  <a:pt x="391" y="302"/>
                  <a:pt x="388" y="303"/>
                  <a:pt x="385" y="303"/>
                </a:cubicBezTo>
                <a:cubicBezTo>
                  <a:pt x="385" y="303"/>
                  <a:pt x="385" y="303"/>
                  <a:pt x="385" y="303"/>
                </a:cubicBezTo>
                <a:cubicBezTo>
                  <a:pt x="384" y="302"/>
                  <a:pt x="384" y="302"/>
                  <a:pt x="384" y="302"/>
                </a:cubicBezTo>
                <a:cubicBezTo>
                  <a:pt x="382" y="301"/>
                  <a:pt x="385" y="301"/>
                  <a:pt x="384" y="299"/>
                </a:cubicBezTo>
                <a:cubicBezTo>
                  <a:pt x="380" y="296"/>
                  <a:pt x="373" y="294"/>
                  <a:pt x="369" y="291"/>
                </a:cubicBezTo>
                <a:cubicBezTo>
                  <a:pt x="367" y="291"/>
                  <a:pt x="366" y="290"/>
                  <a:pt x="365" y="289"/>
                </a:cubicBezTo>
                <a:cubicBezTo>
                  <a:pt x="359" y="288"/>
                  <a:pt x="358" y="286"/>
                  <a:pt x="354" y="284"/>
                </a:cubicBezTo>
                <a:cubicBezTo>
                  <a:pt x="348" y="282"/>
                  <a:pt x="346" y="279"/>
                  <a:pt x="341" y="277"/>
                </a:cubicBezTo>
                <a:cubicBezTo>
                  <a:pt x="338" y="276"/>
                  <a:pt x="335" y="274"/>
                  <a:pt x="333" y="273"/>
                </a:cubicBezTo>
                <a:cubicBezTo>
                  <a:pt x="327" y="270"/>
                  <a:pt x="320" y="267"/>
                  <a:pt x="314" y="264"/>
                </a:cubicBezTo>
                <a:cubicBezTo>
                  <a:pt x="313" y="263"/>
                  <a:pt x="311" y="263"/>
                  <a:pt x="310" y="262"/>
                </a:cubicBezTo>
                <a:cubicBezTo>
                  <a:pt x="311" y="262"/>
                  <a:pt x="312" y="262"/>
                  <a:pt x="313" y="262"/>
                </a:cubicBezTo>
                <a:cubicBezTo>
                  <a:pt x="318" y="265"/>
                  <a:pt x="323" y="267"/>
                  <a:pt x="329" y="269"/>
                </a:cubicBezTo>
                <a:cubicBezTo>
                  <a:pt x="328" y="269"/>
                  <a:pt x="328" y="269"/>
                  <a:pt x="328" y="268"/>
                </a:cubicBezTo>
                <a:cubicBezTo>
                  <a:pt x="328" y="269"/>
                  <a:pt x="329" y="269"/>
                  <a:pt x="329" y="269"/>
                </a:cubicBezTo>
                <a:cubicBezTo>
                  <a:pt x="335" y="272"/>
                  <a:pt x="342" y="275"/>
                  <a:pt x="348" y="279"/>
                </a:cubicBezTo>
                <a:cubicBezTo>
                  <a:pt x="354" y="281"/>
                  <a:pt x="361" y="284"/>
                  <a:pt x="367" y="287"/>
                </a:cubicBezTo>
                <a:cubicBezTo>
                  <a:pt x="377" y="291"/>
                  <a:pt x="387" y="296"/>
                  <a:pt x="396" y="300"/>
                </a:cubicBezTo>
                <a:cubicBezTo>
                  <a:pt x="398" y="301"/>
                  <a:pt x="401" y="303"/>
                  <a:pt x="404" y="304"/>
                </a:cubicBezTo>
                <a:cubicBezTo>
                  <a:pt x="409" y="307"/>
                  <a:pt x="418" y="310"/>
                  <a:pt x="424" y="314"/>
                </a:cubicBezTo>
                <a:cubicBezTo>
                  <a:pt x="425" y="315"/>
                  <a:pt x="429" y="316"/>
                  <a:pt x="432" y="318"/>
                </a:cubicBezTo>
                <a:cubicBezTo>
                  <a:pt x="433" y="317"/>
                  <a:pt x="428" y="315"/>
                  <a:pt x="426" y="314"/>
                </a:cubicBezTo>
                <a:cubicBezTo>
                  <a:pt x="426" y="314"/>
                  <a:pt x="426" y="314"/>
                  <a:pt x="426" y="314"/>
                </a:cubicBezTo>
                <a:cubicBezTo>
                  <a:pt x="428" y="313"/>
                  <a:pt x="429" y="313"/>
                  <a:pt x="436" y="315"/>
                </a:cubicBezTo>
                <a:cubicBezTo>
                  <a:pt x="434" y="314"/>
                  <a:pt x="434" y="312"/>
                  <a:pt x="430" y="311"/>
                </a:cubicBezTo>
                <a:cubicBezTo>
                  <a:pt x="428" y="311"/>
                  <a:pt x="431" y="313"/>
                  <a:pt x="426" y="311"/>
                </a:cubicBezTo>
                <a:cubicBezTo>
                  <a:pt x="422" y="310"/>
                  <a:pt x="423" y="309"/>
                  <a:pt x="420" y="308"/>
                </a:cubicBezTo>
                <a:cubicBezTo>
                  <a:pt x="420" y="307"/>
                  <a:pt x="425" y="307"/>
                  <a:pt x="425" y="307"/>
                </a:cubicBezTo>
                <a:cubicBezTo>
                  <a:pt x="434" y="309"/>
                  <a:pt x="425" y="307"/>
                  <a:pt x="426" y="306"/>
                </a:cubicBezTo>
                <a:cubicBezTo>
                  <a:pt x="425" y="306"/>
                  <a:pt x="426" y="306"/>
                  <a:pt x="427" y="306"/>
                </a:cubicBezTo>
                <a:cubicBezTo>
                  <a:pt x="427" y="306"/>
                  <a:pt x="428" y="306"/>
                  <a:pt x="429" y="306"/>
                </a:cubicBezTo>
                <a:cubicBezTo>
                  <a:pt x="430" y="306"/>
                  <a:pt x="432" y="307"/>
                  <a:pt x="434" y="308"/>
                </a:cubicBezTo>
                <a:cubicBezTo>
                  <a:pt x="436" y="309"/>
                  <a:pt x="438" y="310"/>
                  <a:pt x="440" y="311"/>
                </a:cubicBezTo>
                <a:cubicBezTo>
                  <a:pt x="444" y="314"/>
                  <a:pt x="452" y="317"/>
                  <a:pt x="460" y="320"/>
                </a:cubicBezTo>
                <a:cubicBezTo>
                  <a:pt x="453" y="317"/>
                  <a:pt x="449" y="314"/>
                  <a:pt x="441" y="311"/>
                </a:cubicBezTo>
                <a:cubicBezTo>
                  <a:pt x="439" y="310"/>
                  <a:pt x="437" y="309"/>
                  <a:pt x="434" y="308"/>
                </a:cubicBezTo>
                <a:cubicBezTo>
                  <a:pt x="433" y="307"/>
                  <a:pt x="431" y="306"/>
                  <a:pt x="429" y="305"/>
                </a:cubicBezTo>
                <a:cubicBezTo>
                  <a:pt x="431" y="305"/>
                  <a:pt x="429" y="304"/>
                  <a:pt x="430" y="303"/>
                </a:cubicBezTo>
                <a:cubicBezTo>
                  <a:pt x="434" y="303"/>
                  <a:pt x="436" y="305"/>
                  <a:pt x="438" y="306"/>
                </a:cubicBezTo>
                <a:cubicBezTo>
                  <a:pt x="449" y="312"/>
                  <a:pt x="460" y="317"/>
                  <a:pt x="471" y="323"/>
                </a:cubicBezTo>
                <a:cubicBezTo>
                  <a:pt x="472" y="324"/>
                  <a:pt x="473" y="325"/>
                  <a:pt x="475" y="325"/>
                </a:cubicBezTo>
                <a:cubicBezTo>
                  <a:pt x="476" y="326"/>
                  <a:pt x="479" y="328"/>
                  <a:pt x="482" y="32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29"/>
                  <a:pt x="483" y="329"/>
                  <a:pt x="483" y="330"/>
                </a:cubicBezTo>
                <a:cubicBezTo>
                  <a:pt x="485" y="331"/>
                  <a:pt x="487" y="332"/>
                  <a:pt x="490" y="334"/>
                </a:cubicBezTo>
                <a:cubicBezTo>
                  <a:pt x="491" y="335"/>
                  <a:pt x="491" y="336"/>
                  <a:pt x="498" y="339"/>
                </a:cubicBezTo>
                <a:cubicBezTo>
                  <a:pt x="505" y="341"/>
                  <a:pt x="509" y="344"/>
                  <a:pt x="507" y="346"/>
                </a:cubicBezTo>
                <a:cubicBezTo>
                  <a:pt x="507" y="346"/>
                  <a:pt x="505" y="346"/>
                  <a:pt x="506" y="347"/>
                </a:cubicBezTo>
                <a:cubicBezTo>
                  <a:pt x="509" y="348"/>
                  <a:pt x="512" y="348"/>
                  <a:pt x="515" y="349"/>
                </a:cubicBezTo>
                <a:cubicBezTo>
                  <a:pt x="517" y="349"/>
                  <a:pt x="518" y="350"/>
                  <a:pt x="519" y="351"/>
                </a:cubicBezTo>
                <a:cubicBezTo>
                  <a:pt x="519" y="351"/>
                  <a:pt x="520" y="351"/>
                  <a:pt x="520" y="351"/>
                </a:cubicBezTo>
                <a:cubicBezTo>
                  <a:pt x="523" y="353"/>
                  <a:pt x="525" y="354"/>
                  <a:pt x="528" y="356"/>
                </a:cubicBezTo>
                <a:cubicBezTo>
                  <a:pt x="529" y="357"/>
                  <a:pt x="530" y="357"/>
                  <a:pt x="533" y="358"/>
                </a:cubicBezTo>
                <a:cubicBezTo>
                  <a:pt x="533" y="357"/>
                  <a:pt x="531" y="357"/>
                  <a:pt x="529" y="356"/>
                </a:cubicBezTo>
                <a:cubicBezTo>
                  <a:pt x="529" y="356"/>
                  <a:pt x="529" y="355"/>
                  <a:pt x="529" y="355"/>
                </a:cubicBezTo>
                <a:cubicBezTo>
                  <a:pt x="529" y="355"/>
                  <a:pt x="530" y="355"/>
                  <a:pt x="530" y="355"/>
                </a:cubicBezTo>
                <a:cubicBezTo>
                  <a:pt x="531" y="355"/>
                  <a:pt x="531" y="355"/>
                  <a:pt x="531" y="356"/>
                </a:cubicBezTo>
                <a:cubicBezTo>
                  <a:pt x="533" y="357"/>
                  <a:pt x="533" y="357"/>
                  <a:pt x="537" y="359"/>
                </a:cubicBezTo>
                <a:cubicBezTo>
                  <a:pt x="537" y="358"/>
                  <a:pt x="535" y="357"/>
                  <a:pt x="532" y="356"/>
                </a:cubicBezTo>
                <a:cubicBezTo>
                  <a:pt x="531" y="355"/>
                  <a:pt x="530" y="354"/>
                  <a:pt x="528" y="354"/>
                </a:cubicBezTo>
                <a:cubicBezTo>
                  <a:pt x="529" y="353"/>
                  <a:pt x="526" y="352"/>
                  <a:pt x="525" y="351"/>
                </a:cubicBezTo>
                <a:cubicBezTo>
                  <a:pt x="525" y="351"/>
                  <a:pt x="525" y="351"/>
                  <a:pt x="524" y="350"/>
                </a:cubicBezTo>
                <a:cubicBezTo>
                  <a:pt x="521" y="349"/>
                  <a:pt x="520" y="348"/>
                  <a:pt x="517" y="347"/>
                </a:cubicBezTo>
                <a:cubicBezTo>
                  <a:pt x="517" y="346"/>
                  <a:pt x="514" y="345"/>
                  <a:pt x="512" y="344"/>
                </a:cubicBezTo>
                <a:cubicBezTo>
                  <a:pt x="511" y="343"/>
                  <a:pt x="509" y="342"/>
                  <a:pt x="509" y="341"/>
                </a:cubicBezTo>
                <a:cubicBezTo>
                  <a:pt x="509" y="341"/>
                  <a:pt x="509" y="341"/>
                  <a:pt x="509" y="341"/>
                </a:cubicBezTo>
                <a:cubicBezTo>
                  <a:pt x="510" y="341"/>
                  <a:pt x="511" y="341"/>
                  <a:pt x="510" y="341"/>
                </a:cubicBezTo>
                <a:cubicBezTo>
                  <a:pt x="509" y="340"/>
                  <a:pt x="507" y="340"/>
                  <a:pt x="506" y="340"/>
                </a:cubicBezTo>
                <a:cubicBezTo>
                  <a:pt x="500" y="337"/>
                  <a:pt x="501" y="336"/>
                  <a:pt x="496" y="334"/>
                </a:cubicBezTo>
                <a:cubicBezTo>
                  <a:pt x="495" y="333"/>
                  <a:pt x="491" y="331"/>
                  <a:pt x="491" y="330"/>
                </a:cubicBezTo>
                <a:cubicBezTo>
                  <a:pt x="500" y="334"/>
                  <a:pt x="508" y="338"/>
                  <a:pt x="514" y="341"/>
                </a:cubicBezTo>
                <a:cubicBezTo>
                  <a:pt x="514" y="342"/>
                  <a:pt x="514" y="342"/>
                  <a:pt x="516" y="343"/>
                </a:cubicBezTo>
                <a:cubicBezTo>
                  <a:pt x="518" y="344"/>
                  <a:pt x="520" y="345"/>
                  <a:pt x="523" y="346"/>
                </a:cubicBezTo>
                <a:cubicBezTo>
                  <a:pt x="522" y="345"/>
                  <a:pt x="521" y="344"/>
                  <a:pt x="519" y="343"/>
                </a:cubicBezTo>
                <a:cubicBezTo>
                  <a:pt x="518" y="342"/>
                  <a:pt x="517" y="342"/>
                  <a:pt x="516" y="342"/>
                </a:cubicBezTo>
                <a:cubicBezTo>
                  <a:pt x="516" y="341"/>
                  <a:pt x="513" y="340"/>
                  <a:pt x="513" y="339"/>
                </a:cubicBezTo>
                <a:cubicBezTo>
                  <a:pt x="514" y="339"/>
                  <a:pt x="515" y="340"/>
                  <a:pt x="517" y="340"/>
                </a:cubicBezTo>
                <a:cubicBezTo>
                  <a:pt x="519" y="341"/>
                  <a:pt x="517" y="340"/>
                  <a:pt x="517" y="339"/>
                </a:cubicBezTo>
                <a:cubicBezTo>
                  <a:pt x="514" y="338"/>
                  <a:pt x="511" y="337"/>
                  <a:pt x="507" y="336"/>
                </a:cubicBezTo>
                <a:cubicBezTo>
                  <a:pt x="505" y="334"/>
                  <a:pt x="501" y="332"/>
                  <a:pt x="496" y="330"/>
                </a:cubicBezTo>
                <a:cubicBezTo>
                  <a:pt x="492" y="328"/>
                  <a:pt x="499" y="328"/>
                  <a:pt x="499" y="327"/>
                </a:cubicBezTo>
                <a:cubicBezTo>
                  <a:pt x="500" y="327"/>
                  <a:pt x="501" y="327"/>
                  <a:pt x="503" y="328"/>
                </a:cubicBezTo>
                <a:cubicBezTo>
                  <a:pt x="507" y="330"/>
                  <a:pt x="511" y="332"/>
                  <a:pt x="513" y="333"/>
                </a:cubicBezTo>
                <a:cubicBezTo>
                  <a:pt x="511" y="334"/>
                  <a:pt x="509" y="333"/>
                  <a:pt x="507" y="332"/>
                </a:cubicBezTo>
                <a:cubicBezTo>
                  <a:pt x="509" y="333"/>
                  <a:pt x="510" y="335"/>
                  <a:pt x="514" y="335"/>
                </a:cubicBezTo>
                <a:cubicBezTo>
                  <a:pt x="517" y="336"/>
                  <a:pt x="514" y="334"/>
                  <a:pt x="515" y="334"/>
                </a:cubicBezTo>
                <a:cubicBezTo>
                  <a:pt x="520" y="335"/>
                  <a:pt x="520" y="335"/>
                  <a:pt x="518" y="333"/>
                </a:cubicBezTo>
                <a:cubicBezTo>
                  <a:pt x="514" y="331"/>
                  <a:pt x="510" y="329"/>
                  <a:pt x="506" y="327"/>
                </a:cubicBezTo>
                <a:cubicBezTo>
                  <a:pt x="505" y="326"/>
                  <a:pt x="501" y="325"/>
                  <a:pt x="502" y="325"/>
                </a:cubicBezTo>
                <a:cubicBezTo>
                  <a:pt x="506" y="325"/>
                  <a:pt x="502" y="324"/>
                  <a:pt x="503" y="323"/>
                </a:cubicBezTo>
                <a:cubicBezTo>
                  <a:pt x="506" y="324"/>
                  <a:pt x="507" y="325"/>
                  <a:pt x="509" y="325"/>
                </a:cubicBezTo>
                <a:cubicBezTo>
                  <a:pt x="515" y="326"/>
                  <a:pt x="516" y="328"/>
                  <a:pt x="523" y="330"/>
                </a:cubicBezTo>
                <a:cubicBezTo>
                  <a:pt x="522" y="329"/>
                  <a:pt x="517" y="328"/>
                  <a:pt x="517" y="327"/>
                </a:cubicBezTo>
                <a:cubicBezTo>
                  <a:pt x="517" y="325"/>
                  <a:pt x="507" y="323"/>
                  <a:pt x="510" y="321"/>
                </a:cubicBezTo>
                <a:cubicBezTo>
                  <a:pt x="511" y="322"/>
                  <a:pt x="512" y="322"/>
                  <a:pt x="513" y="323"/>
                </a:cubicBezTo>
                <a:cubicBezTo>
                  <a:pt x="513" y="324"/>
                  <a:pt x="521" y="326"/>
                  <a:pt x="524" y="328"/>
                </a:cubicBezTo>
                <a:cubicBezTo>
                  <a:pt x="523" y="327"/>
                  <a:pt x="521" y="325"/>
                  <a:pt x="517" y="324"/>
                </a:cubicBezTo>
                <a:cubicBezTo>
                  <a:pt x="513" y="322"/>
                  <a:pt x="509" y="319"/>
                  <a:pt x="504" y="317"/>
                </a:cubicBezTo>
                <a:cubicBezTo>
                  <a:pt x="509" y="319"/>
                  <a:pt x="513" y="320"/>
                  <a:pt x="518" y="322"/>
                </a:cubicBezTo>
                <a:cubicBezTo>
                  <a:pt x="518" y="323"/>
                  <a:pt x="519" y="323"/>
                  <a:pt x="521" y="325"/>
                </a:cubicBezTo>
                <a:cubicBezTo>
                  <a:pt x="523" y="324"/>
                  <a:pt x="523" y="324"/>
                  <a:pt x="521" y="322"/>
                </a:cubicBezTo>
                <a:cubicBezTo>
                  <a:pt x="521" y="322"/>
                  <a:pt x="520" y="322"/>
                  <a:pt x="520" y="321"/>
                </a:cubicBezTo>
                <a:cubicBezTo>
                  <a:pt x="514" y="316"/>
                  <a:pt x="507" y="311"/>
                  <a:pt x="498" y="305"/>
                </a:cubicBezTo>
                <a:cubicBezTo>
                  <a:pt x="499" y="306"/>
                  <a:pt x="500" y="306"/>
                  <a:pt x="500" y="306"/>
                </a:cubicBezTo>
                <a:cubicBezTo>
                  <a:pt x="508" y="311"/>
                  <a:pt x="517" y="315"/>
                  <a:pt x="525" y="320"/>
                </a:cubicBezTo>
                <a:cubicBezTo>
                  <a:pt x="530" y="323"/>
                  <a:pt x="536" y="326"/>
                  <a:pt x="542" y="329"/>
                </a:cubicBezTo>
                <a:cubicBezTo>
                  <a:pt x="542" y="278"/>
                  <a:pt x="542" y="278"/>
                  <a:pt x="542" y="278"/>
                </a:cubicBezTo>
                <a:cubicBezTo>
                  <a:pt x="542" y="277"/>
                  <a:pt x="541" y="277"/>
                  <a:pt x="541" y="277"/>
                </a:cubicBezTo>
                <a:cubicBezTo>
                  <a:pt x="540" y="276"/>
                  <a:pt x="539" y="275"/>
                  <a:pt x="538" y="275"/>
                </a:cubicBezTo>
                <a:cubicBezTo>
                  <a:pt x="538" y="274"/>
                  <a:pt x="537" y="274"/>
                  <a:pt x="536" y="274"/>
                </a:cubicBezTo>
                <a:cubicBezTo>
                  <a:pt x="538" y="273"/>
                  <a:pt x="540" y="273"/>
                  <a:pt x="542" y="274"/>
                </a:cubicBezTo>
                <a:cubicBezTo>
                  <a:pt x="542" y="256"/>
                  <a:pt x="542" y="256"/>
                  <a:pt x="542" y="256"/>
                </a:cubicBezTo>
                <a:cubicBezTo>
                  <a:pt x="542" y="256"/>
                  <a:pt x="542" y="256"/>
                  <a:pt x="542" y="255"/>
                </a:cubicBezTo>
                <a:cubicBezTo>
                  <a:pt x="541" y="255"/>
                  <a:pt x="541" y="254"/>
                  <a:pt x="541" y="254"/>
                </a:cubicBezTo>
                <a:cubicBezTo>
                  <a:pt x="541" y="254"/>
                  <a:pt x="541" y="254"/>
                  <a:pt x="542" y="254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2" y="237"/>
                  <a:pt x="542" y="237"/>
                  <a:pt x="542" y="237"/>
                </a:cubicBezTo>
                <a:cubicBezTo>
                  <a:pt x="542" y="237"/>
                  <a:pt x="542" y="237"/>
                  <a:pt x="542" y="236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7"/>
                  <a:pt x="542" y="207"/>
                  <a:pt x="542" y="207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206"/>
                  <a:pt x="542" y="206"/>
                  <a:pt x="542" y="206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3"/>
                  <a:pt x="542" y="193"/>
                  <a:pt x="542" y="193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92"/>
                  <a:pt x="542" y="192"/>
                  <a:pt x="542" y="192"/>
                </a:cubicBezTo>
                <a:cubicBezTo>
                  <a:pt x="542" y="148"/>
                  <a:pt x="542" y="148"/>
                  <a:pt x="542" y="148"/>
                </a:cubicBezTo>
                <a:cubicBezTo>
                  <a:pt x="540" y="147"/>
                  <a:pt x="538" y="146"/>
                  <a:pt x="537" y="145"/>
                </a:cubicBezTo>
                <a:cubicBezTo>
                  <a:pt x="539" y="146"/>
                  <a:pt x="541" y="146"/>
                  <a:pt x="542" y="147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ubicBezTo>
                  <a:pt x="542" y="144"/>
                  <a:pt x="542" y="144"/>
                  <a:pt x="542" y="144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807111" y="3652571"/>
            <a:ext cx="4577779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err="1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Celebal</a:t>
            </a:r>
            <a:r>
              <a:rPr lang="en-US" sz="2000" dirty="0">
                <a:solidFill>
                  <a:schemeClr val="bg1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Technologies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67313" y="4173539"/>
            <a:ext cx="571500" cy="55562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10250" y="4173539"/>
            <a:ext cx="571500" cy="55562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53187" y="4173539"/>
            <a:ext cx="571500" cy="55562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orking at Celebal Technologies | Glassdo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42" y="1969471"/>
            <a:ext cx="1398315" cy="13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1961797" y="307045"/>
            <a:ext cx="8885194" cy="1550168"/>
          </a:xfrm>
        </p:spPr>
        <p:txBody>
          <a:bodyPr/>
          <a:lstStyle/>
          <a:p>
            <a:r>
              <a:rPr lang="en-US" b="1" dirty="0"/>
              <a:t>Part-to-whole</a:t>
            </a:r>
            <a:r>
              <a:rPr lang="en-US" dirty="0"/>
              <a:t> </a:t>
            </a:r>
          </a:p>
          <a:p>
            <a:r>
              <a:rPr lang="en-US" dirty="0"/>
              <a:t>To identify the parts making up a measure total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5123776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80128" y="2361086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Arc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324611" y="3143172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Sunburst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46392" y="4011449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Waterfall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6"/>
          <p:cNvSpPr>
            <a:spLocks/>
          </p:cNvSpPr>
          <p:nvPr/>
        </p:nvSpPr>
        <p:spPr bwMode="auto">
          <a:xfrm>
            <a:off x="1588773" y="6001768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0" y="5275864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>
            <a:off x="415286" y="5275864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1588773" y="513984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0" y="370633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16"/>
          <p:cNvSpPr>
            <a:spLocks/>
          </p:cNvSpPr>
          <p:nvPr/>
        </p:nvSpPr>
        <p:spPr bwMode="auto">
          <a:xfrm>
            <a:off x="415286" y="370633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80127" y="5343750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Stacked Bar , Column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305257" y="5139847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05257" y="5996060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07190" y="5310866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171632" y="5194563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07190" y="6162335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171632" y="6046032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42570" y="6290682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Pie Chart and Donut Chart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4324612" y="5995821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24612" y="6852034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/>
          </p:cNvSpPr>
          <p:nvPr/>
        </p:nvSpPr>
        <p:spPr bwMode="auto">
          <a:xfrm>
            <a:off x="9302224" y="598157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1780160" y="525566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25"/>
          <p:cNvSpPr>
            <a:spLocks/>
          </p:cNvSpPr>
          <p:nvPr/>
        </p:nvSpPr>
        <p:spPr bwMode="auto">
          <a:xfrm>
            <a:off x="10606673" y="525566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0606672" y="3681447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11780160" y="3670729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17"/>
          <p:cNvSpPr>
            <a:spLocks/>
          </p:cNvSpPr>
          <p:nvPr/>
        </p:nvSpPr>
        <p:spPr bwMode="auto">
          <a:xfrm>
            <a:off x="9302224" y="1968648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73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935" y="150366"/>
            <a:ext cx="8996667" cy="66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06970"/>
          </a:xfrm>
        </p:spPr>
        <p:txBody>
          <a:bodyPr/>
          <a:lstStyle/>
          <a:p>
            <a:r>
              <a:rPr lang="en-US" b="1" dirty="0"/>
              <a:t>Ranking</a:t>
            </a:r>
            <a:r>
              <a:rPr lang="en-US" dirty="0"/>
              <a:t> </a:t>
            </a:r>
          </a:p>
          <a:p>
            <a:r>
              <a:rPr lang="en-US" dirty="0"/>
              <a:t>To rank measures in an order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1977067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86268" y="2387605"/>
            <a:ext cx="4718743" cy="52322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Funnel</a:t>
            </a:r>
            <a:endParaRPr lang="en-IN" dirty="0"/>
          </a:p>
          <a:p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444369" y="3125750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Horizontal Bar Chart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501396" y="3957050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Clustered Bar chart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5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51" y="185787"/>
            <a:ext cx="11116175" cy="657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7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06970"/>
          </a:xfrm>
        </p:spPr>
        <p:txBody>
          <a:bodyPr/>
          <a:lstStyle/>
          <a:p>
            <a:r>
              <a:rPr lang="en-US" b="1" dirty="0"/>
              <a:t>Spatial</a:t>
            </a:r>
            <a:r>
              <a:rPr lang="en-US" dirty="0"/>
              <a:t> </a:t>
            </a:r>
          </a:p>
          <a:p>
            <a:r>
              <a:rPr lang="en-US" dirty="0"/>
              <a:t>To display measures over spatial maps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8"/>
          <p:cNvSpPr>
            <a:spLocks/>
          </p:cNvSpPr>
          <p:nvPr/>
        </p:nvSpPr>
        <p:spPr bwMode="auto">
          <a:xfrm>
            <a:off x="1588773" y="4547160"/>
            <a:ext cx="2600282" cy="859033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9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0" y="5275866"/>
            <a:ext cx="415288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Freeform 15"/>
          <p:cNvSpPr>
            <a:spLocks/>
          </p:cNvSpPr>
          <p:nvPr/>
        </p:nvSpPr>
        <p:spPr bwMode="auto">
          <a:xfrm>
            <a:off x="415286" y="4547160"/>
            <a:ext cx="1173487" cy="2310840"/>
          </a:xfrm>
          <a:custGeom>
            <a:avLst/>
            <a:gdLst>
              <a:gd name="T0" fmla="*/ 681 w 681"/>
              <a:gd name="T1" fmla="*/ 613 h 1649"/>
              <a:gd name="T2" fmla="*/ 0 w 681"/>
              <a:gd name="T3" fmla="*/ 1649 h 1649"/>
              <a:gd name="T4" fmla="*/ 0 w 681"/>
              <a:gd name="T5" fmla="*/ 520 h 1649"/>
              <a:gd name="T6" fmla="*/ 681 w 681"/>
              <a:gd name="T7" fmla="*/ 0 h 1649"/>
              <a:gd name="T8" fmla="*/ 681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681" y="613"/>
                </a:moveTo>
                <a:lnTo>
                  <a:pt x="0" y="1649"/>
                </a:lnTo>
                <a:lnTo>
                  <a:pt x="0" y="520"/>
                </a:lnTo>
                <a:lnTo>
                  <a:pt x="681" y="0"/>
                </a:lnTo>
                <a:lnTo>
                  <a:pt x="681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1977067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Freeform 20"/>
          <p:cNvSpPr>
            <a:spLocks/>
          </p:cNvSpPr>
          <p:nvPr/>
        </p:nvSpPr>
        <p:spPr bwMode="auto">
          <a:xfrm>
            <a:off x="9302224" y="4547160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9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24"/>
          <p:cNvSpPr>
            <a:spLocks noChangeArrowheads="1"/>
          </p:cNvSpPr>
          <p:nvPr/>
        </p:nvSpPr>
        <p:spPr bwMode="auto">
          <a:xfrm>
            <a:off x="11780160" y="5275866"/>
            <a:ext cx="411840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Freeform 27"/>
          <p:cNvSpPr>
            <a:spLocks/>
          </p:cNvSpPr>
          <p:nvPr/>
        </p:nvSpPr>
        <p:spPr bwMode="auto">
          <a:xfrm>
            <a:off x="10606673" y="4547160"/>
            <a:ext cx="1173487" cy="2310840"/>
          </a:xfrm>
          <a:custGeom>
            <a:avLst/>
            <a:gdLst>
              <a:gd name="T0" fmla="*/ 0 w 681"/>
              <a:gd name="T1" fmla="*/ 613 h 1649"/>
              <a:gd name="T2" fmla="*/ 681 w 681"/>
              <a:gd name="T3" fmla="*/ 1649 h 1649"/>
              <a:gd name="T4" fmla="*/ 681 w 681"/>
              <a:gd name="T5" fmla="*/ 520 h 1649"/>
              <a:gd name="T6" fmla="*/ 0 w 681"/>
              <a:gd name="T7" fmla="*/ 0 h 1649"/>
              <a:gd name="T8" fmla="*/ 0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0" y="613"/>
                </a:moveTo>
                <a:lnTo>
                  <a:pt x="681" y="1649"/>
                </a:lnTo>
                <a:lnTo>
                  <a:pt x="681" y="520"/>
                </a:lnTo>
                <a:lnTo>
                  <a:pt x="0" y="0"/>
                </a:lnTo>
                <a:lnTo>
                  <a:pt x="0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307190" y="476123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3171632" y="464493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86267" y="2386148"/>
            <a:ext cx="471874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Bing Map</a:t>
            </a:r>
          </a:p>
          <a:p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386267" y="3209781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Shape Map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86266" y="3965042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Azure Map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386265" y="4830884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Field Map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8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36" y="129243"/>
            <a:ext cx="11180804" cy="66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5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06970"/>
          </a:xfrm>
        </p:spPr>
        <p:txBody>
          <a:bodyPr/>
          <a:lstStyle/>
          <a:p>
            <a:r>
              <a:rPr lang="en-US" b="1" dirty="0"/>
              <a:t>Distribution</a:t>
            </a:r>
            <a:endParaRPr lang="en-US" dirty="0"/>
          </a:p>
          <a:p>
            <a:r>
              <a:rPr lang="en-US" dirty="0"/>
              <a:t>To display the distribution of values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8"/>
          <p:cNvSpPr>
            <a:spLocks/>
          </p:cNvSpPr>
          <p:nvPr/>
        </p:nvSpPr>
        <p:spPr bwMode="auto">
          <a:xfrm>
            <a:off x="1588773" y="4547160"/>
            <a:ext cx="2600282" cy="859033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9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0" y="5275866"/>
            <a:ext cx="415288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Freeform 15"/>
          <p:cNvSpPr>
            <a:spLocks/>
          </p:cNvSpPr>
          <p:nvPr/>
        </p:nvSpPr>
        <p:spPr bwMode="auto">
          <a:xfrm>
            <a:off x="415286" y="4547160"/>
            <a:ext cx="1173487" cy="2310840"/>
          </a:xfrm>
          <a:custGeom>
            <a:avLst/>
            <a:gdLst>
              <a:gd name="T0" fmla="*/ 681 w 681"/>
              <a:gd name="T1" fmla="*/ 613 h 1649"/>
              <a:gd name="T2" fmla="*/ 0 w 681"/>
              <a:gd name="T3" fmla="*/ 1649 h 1649"/>
              <a:gd name="T4" fmla="*/ 0 w 681"/>
              <a:gd name="T5" fmla="*/ 520 h 1649"/>
              <a:gd name="T6" fmla="*/ 681 w 681"/>
              <a:gd name="T7" fmla="*/ 0 h 1649"/>
              <a:gd name="T8" fmla="*/ 681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681" y="613"/>
                </a:moveTo>
                <a:lnTo>
                  <a:pt x="0" y="1649"/>
                </a:lnTo>
                <a:lnTo>
                  <a:pt x="0" y="520"/>
                </a:lnTo>
                <a:lnTo>
                  <a:pt x="681" y="0"/>
                </a:lnTo>
                <a:lnTo>
                  <a:pt x="681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1977067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Freeform 20"/>
          <p:cNvSpPr>
            <a:spLocks/>
          </p:cNvSpPr>
          <p:nvPr/>
        </p:nvSpPr>
        <p:spPr bwMode="auto">
          <a:xfrm>
            <a:off x="9302224" y="4547160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9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24"/>
          <p:cNvSpPr>
            <a:spLocks noChangeArrowheads="1"/>
          </p:cNvSpPr>
          <p:nvPr/>
        </p:nvSpPr>
        <p:spPr bwMode="auto">
          <a:xfrm>
            <a:off x="11780160" y="5275866"/>
            <a:ext cx="411840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Freeform 27"/>
          <p:cNvSpPr>
            <a:spLocks/>
          </p:cNvSpPr>
          <p:nvPr/>
        </p:nvSpPr>
        <p:spPr bwMode="auto">
          <a:xfrm>
            <a:off x="10606673" y="4547160"/>
            <a:ext cx="1173487" cy="2310840"/>
          </a:xfrm>
          <a:custGeom>
            <a:avLst/>
            <a:gdLst>
              <a:gd name="T0" fmla="*/ 0 w 681"/>
              <a:gd name="T1" fmla="*/ 613 h 1649"/>
              <a:gd name="T2" fmla="*/ 681 w 681"/>
              <a:gd name="T3" fmla="*/ 1649 h 1649"/>
              <a:gd name="T4" fmla="*/ 681 w 681"/>
              <a:gd name="T5" fmla="*/ 520 h 1649"/>
              <a:gd name="T6" fmla="*/ 0 w 681"/>
              <a:gd name="T7" fmla="*/ 0 h 1649"/>
              <a:gd name="T8" fmla="*/ 0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0" y="613"/>
                </a:moveTo>
                <a:lnTo>
                  <a:pt x="681" y="1649"/>
                </a:lnTo>
                <a:lnTo>
                  <a:pt x="681" y="520"/>
                </a:lnTo>
                <a:lnTo>
                  <a:pt x="0" y="0"/>
                </a:lnTo>
                <a:lnTo>
                  <a:pt x="0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307190" y="476123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3171632" y="464493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86268" y="2387605"/>
            <a:ext cx="4718743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Column Histogram – Single variable</a:t>
            </a:r>
          </a:p>
          <a:p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386268" y="3198349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Line Histogram – Single variable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342570" y="3957489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Scattered Chart</a:t>
            </a:r>
            <a:r>
              <a:rPr lang="en-IN" dirty="0"/>
              <a:t> – </a:t>
            </a:r>
            <a:r>
              <a:rPr lang="en-IN" b="1" dirty="0"/>
              <a:t>Two</a:t>
            </a:r>
            <a:r>
              <a:rPr lang="en-IN" dirty="0"/>
              <a:t> </a:t>
            </a:r>
            <a:r>
              <a:rPr lang="en-IN" b="1" dirty="0"/>
              <a:t>variable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351625" y="4772841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3D Area chart </a:t>
            </a:r>
            <a:r>
              <a:rPr lang="en-IN" dirty="0"/>
              <a:t>– </a:t>
            </a:r>
            <a:r>
              <a:rPr lang="en-IN" b="1" dirty="0"/>
              <a:t>Three variable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51" y="185787"/>
            <a:ext cx="11124254" cy="65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06970"/>
          </a:xfrm>
        </p:spPr>
        <p:txBody>
          <a:bodyPr/>
          <a:lstStyle/>
          <a:p>
            <a:r>
              <a:rPr lang="en-US" b="1" dirty="0"/>
              <a:t>Correlation</a:t>
            </a:r>
            <a:r>
              <a:rPr lang="en-US" dirty="0"/>
              <a:t> </a:t>
            </a:r>
          </a:p>
          <a:p>
            <a:r>
              <a:rPr lang="en-US" dirty="0"/>
              <a:t> To show correlations between measures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86268" y="2387605"/>
            <a:ext cx="4718743" cy="52322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Scatter Chart</a:t>
            </a:r>
            <a:endParaRPr lang="en-IN" dirty="0"/>
          </a:p>
          <a:p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386268" y="3175519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Bubble Chart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467279" y="3937597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Correlation Plot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07190" y="5310866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171632" y="5194563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07190" y="6162335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171632" y="6046032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24612" y="6852034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17"/>
          <p:cNvSpPr>
            <a:spLocks/>
          </p:cNvSpPr>
          <p:nvPr/>
        </p:nvSpPr>
        <p:spPr bwMode="auto">
          <a:xfrm>
            <a:off x="9302224" y="2007309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45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51" y="185787"/>
            <a:ext cx="11124254" cy="65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1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36F2-9AE2-D24D-895B-A2CB35CC605F}"/>
              </a:ext>
            </a:extLst>
          </p:cNvPr>
          <p:cNvSpPr txBox="1">
            <a:spLocks/>
          </p:cNvSpPr>
          <p:nvPr/>
        </p:nvSpPr>
        <p:spPr>
          <a:xfrm>
            <a:off x="526000" y="5800079"/>
            <a:ext cx="7772531" cy="74270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cap="none" spc="0" baseline="0" dirty="0" smtClean="0">
                <a:ln w="3175">
                  <a:noFill/>
                </a:ln>
                <a:solidFill>
                  <a:srgbClr val="353535"/>
                </a:solidFill>
                <a:effectLst/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light"/>
              <a:ea typeface="Segoe UI Semilight" charset="0"/>
              <a:cs typeface="Segoe UI Semiligh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6DF5BA-06EC-4A17-8795-F4E5AE4204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06123" y="2479213"/>
            <a:ext cx="7988300" cy="1604962"/>
          </a:xfrm>
        </p:spPr>
        <p:txBody>
          <a:bodyPr>
            <a:normAutofit/>
          </a:bodyPr>
          <a:lstStyle/>
          <a:p>
            <a:r>
              <a:rPr lang="en-US" sz="4000" spc="-50" dirty="0">
                <a:ln w="3175">
                  <a:noFill/>
                </a:ln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Power BI</a:t>
            </a:r>
            <a:br>
              <a:rPr lang="en-US" sz="36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600" b="1" dirty="0">
                <a:solidFill>
                  <a:srgbClr val="F1C71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Correct visual implementations</a:t>
            </a:r>
            <a:endParaRPr lang="en-US" sz="36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E02C1FB-0EC9-C040-A747-1467E60151D0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75" y="5800079"/>
            <a:ext cx="1014070" cy="838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7" y="2611170"/>
            <a:ext cx="1410213" cy="13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02715"/>
      </p:ext>
    </p:extLst>
  </p:cSld>
  <p:clrMapOvr>
    <a:masterClrMapping/>
  </p:clrMapOvr>
  <p:transition advClick="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06970"/>
          </a:xfrm>
        </p:spPr>
        <p:txBody>
          <a:bodyPr/>
          <a:lstStyle/>
          <a:p>
            <a:r>
              <a:rPr lang="en-US" b="1" dirty="0"/>
              <a:t>Filter</a:t>
            </a:r>
            <a:r>
              <a:rPr lang="en-US" dirty="0"/>
              <a:t> </a:t>
            </a:r>
          </a:p>
          <a:p>
            <a:r>
              <a:rPr lang="en-US" dirty="0"/>
              <a:t>To control report filters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5123776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24610" y="2389442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Slicer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324611" y="3165044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Text Filter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448357" y="3975930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Tassels Parallel Set Slicer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6"/>
          <p:cNvSpPr>
            <a:spLocks/>
          </p:cNvSpPr>
          <p:nvPr/>
        </p:nvSpPr>
        <p:spPr bwMode="auto">
          <a:xfrm>
            <a:off x="1588773" y="6001768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0" y="5275864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>
            <a:off x="415286" y="5275864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1588773" y="513984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0" y="370633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16"/>
          <p:cNvSpPr>
            <a:spLocks/>
          </p:cNvSpPr>
          <p:nvPr/>
        </p:nvSpPr>
        <p:spPr bwMode="auto">
          <a:xfrm>
            <a:off x="415286" y="370633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4369" y="5387809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Power Slicer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305257" y="5139847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05257" y="5996060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07190" y="5310866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171632" y="5194563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07190" y="6162335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171632" y="6046032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444368" y="6281211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Chiclet Slicer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4324612" y="5995821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24612" y="6852034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/>
          </p:cNvSpPr>
          <p:nvPr/>
        </p:nvSpPr>
        <p:spPr bwMode="auto">
          <a:xfrm>
            <a:off x="9302224" y="598157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1780160" y="525566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25"/>
          <p:cNvSpPr>
            <a:spLocks/>
          </p:cNvSpPr>
          <p:nvPr/>
        </p:nvSpPr>
        <p:spPr bwMode="auto">
          <a:xfrm>
            <a:off x="10606673" y="525566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0606672" y="3681447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11780160" y="3670729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17"/>
          <p:cNvSpPr>
            <a:spLocks/>
          </p:cNvSpPr>
          <p:nvPr/>
        </p:nvSpPr>
        <p:spPr bwMode="auto">
          <a:xfrm>
            <a:off x="9302224" y="1968648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01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Visualization so important?</a:t>
            </a:r>
          </a:p>
        </p:txBody>
      </p:sp>
      <p:sp>
        <p:nvSpPr>
          <p:cNvPr id="25" name="L-Shape 24"/>
          <p:cNvSpPr/>
          <p:nvPr/>
        </p:nvSpPr>
        <p:spPr>
          <a:xfrm rot="5400000">
            <a:off x="861361" y="4141076"/>
            <a:ext cx="995897" cy="165715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DB913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26" name="Freeform 25"/>
          <p:cNvSpPr/>
          <p:nvPr/>
        </p:nvSpPr>
        <p:spPr>
          <a:xfrm>
            <a:off x="695121" y="4636206"/>
            <a:ext cx="1496085" cy="1311406"/>
          </a:xfrm>
          <a:custGeom>
            <a:avLst/>
            <a:gdLst>
              <a:gd name="connsiteX0" fmla="*/ 0 w 1122223"/>
              <a:gd name="connsiteY0" fmla="*/ 0 h 983694"/>
              <a:gd name="connsiteX1" fmla="*/ 1122223 w 1122223"/>
              <a:gd name="connsiteY1" fmla="*/ 0 h 983694"/>
              <a:gd name="connsiteX2" fmla="*/ 1122223 w 1122223"/>
              <a:gd name="connsiteY2" fmla="*/ 983694 h 983694"/>
              <a:gd name="connsiteX3" fmla="*/ 0 w 1122223"/>
              <a:gd name="connsiteY3" fmla="*/ 983694 h 983694"/>
              <a:gd name="connsiteX4" fmla="*/ 0 w 1122223"/>
              <a:gd name="connsiteY4" fmla="*/ 0 h 98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223" h="983694">
                <a:moveTo>
                  <a:pt x="0" y="0"/>
                </a:moveTo>
                <a:lnTo>
                  <a:pt x="1122223" y="0"/>
                </a:lnTo>
                <a:lnTo>
                  <a:pt x="1122223" y="983694"/>
                </a:lnTo>
                <a:lnTo>
                  <a:pt x="0" y="98369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81268" tIns="81268" rIns="81268" bIns="81268" numCol="1" spcCol="1270" anchor="t" anchorCtr="0">
            <a:noAutofit/>
          </a:bodyPr>
          <a:lstStyle/>
          <a:p>
            <a:pPr marL="0" marR="0" lvl="0" indent="0" defTabSz="94808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27" name="Isosceles Triangle 26"/>
          <p:cNvSpPr/>
          <p:nvPr/>
        </p:nvSpPr>
        <p:spPr>
          <a:xfrm>
            <a:off x="1908923" y="4019074"/>
            <a:ext cx="282280" cy="282280"/>
          </a:xfrm>
          <a:prstGeom prst="triangle">
            <a:avLst>
              <a:gd name="adj" fmla="val 100000"/>
            </a:avLst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28" name="L-Shape 27"/>
          <p:cNvSpPr/>
          <p:nvPr/>
        </p:nvSpPr>
        <p:spPr>
          <a:xfrm rot="5400000">
            <a:off x="2692862" y="3687870"/>
            <a:ext cx="995897" cy="165715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D4D4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29" name="Freeform 28"/>
          <p:cNvSpPr/>
          <p:nvPr/>
        </p:nvSpPr>
        <p:spPr>
          <a:xfrm>
            <a:off x="2526622" y="4183000"/>
            <a:ext cx="1496085" cy="1311406"/>
          </a:xfrm>
          <a:custGeom>
            <a:avLst/>
            <a:gdLst>
              <a:gd name="connsiteX0" fmla="*/ 0 w 1122223"/>
              <a:gd name="connsiteY0" fmla="*/ 0 h 983694"/>
              <a:gd name="connsiteX1" fmla="*/ 1122223 w 1122223"/>
              <a:gd name="connsiteY1" fmla="*/ 0 h 983694"/>
              <a:gd name="connsiteX2" fmla="*/ 1122223 w 1122223"/>
              <a:gd name="connsiteY2" fmla="*/ 983694 h 983694"/>
              <a:gd name="connsiteX3" fmla="*/ 0 w 1122223"/>
              <a:gd name="connsiteY3" fmla="*/ 983694 h 983694"/>
              <a:gd name="connsiteX4" fmla="*/ 0 w 1122223"/>
              <a:gd name="connsiteY4" fmla="*/ 0 h 98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223" h="983694">
                <a:moveTo>
                  <a:pt x="0" y="0"/>
                </a:moveTo>
                <a:lnTo>
                  <a:pt x="1122223" y="0"/>
                </a:lnTo>
                <a:lnTo>
                  <a:pt x="1122223" y="983694"/>
                </a:lnTo>
                <a:lnTo>
                  <a:pt x="0" y="98369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81268" tIns="81268" rIns="81268" bIns="81268" numCol="1" spcCol="1270" anchor="t" anchorCtr="0">
            <a:noAutofit/>
          </a:bodyPr>
          <a:lstStyle/>
          <a:p>
            <a:pPr marL="0" marR="0" lvl="0" indent="0" defTabSz="94808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Information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3740425" y="3565867"/>
            <a:ext cx="282280" cy="282280"/>
          </a:xfrm>
          <a:prstGeom prst="triangle">
            <a:avLst>
              <a:gd name="adj" fmla="val 100000"/>
            </a:avLst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</p:sp>
      <p:grpSp>
        <p:nvGrpSpPr>
          <p:cNvPr id="31" name="Group 30"/>
          <p:cNvGrpSpPr/>
          <p:nvPr/>
        </p:nvGrpSpPr>
        <p:grpSpPr>
          <a:xfrm>
            <a:off x="4193736" y="2659454"/>
            <a:ext cx="3726206" cy="2381745"/>
            <a:chOff x="3145098" y="1994509"/>
            <a:chExt cx="2795051" cy="1786562"/>
          </a:xfrm>
        </p:grpSpPr>
        <p:sp>
          <p:nvSpPr>
            <p:cNvPr id="32" name="L-Shape 31"/>
            <p:cNvSpPr/>
            <p:nvPr/>
          </p:nvSpPr>
          <p:spPr>
            <a:xfrm rot="5400000">
              <a:off x="3393103" y="2425975"/>
              <a:ext cx="747029" cy="1243039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FDB913"/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33" name="Freeform 32"/>
            <p:cNvSpPr/>
            <p:nvPr/>
          </p:nvSpPr>
          <p:spPr>
            <a:xfrm>
              <a:off x="3268405" y="2797377"/>
              <a:ext cx="1122223" cy="983694"/>
            </a:xfrm>
            <a:custGeom>
              <a:avLst/>
              <a:gdLst>
                <a:gd name="connsiteX0" fmla="*/ 0 w 1122223"/>
                <a:gd name="connsiteY0" fmla="*/ 0 h 983694"/>
                <a:gd name="connsiteX1" fmla="*/ 1122223 w 1122223"/>
                <a:gd name="connsiteY1" fmla="*/ 0 h 983694"/>
                <a:gd name="connsiteX2" fmla="*/ 1122223 w 1122223"/>
                <a:gd name="connsiteY2" fmla="*/ 983694 h 983694"/>
                <a:gd name="connsiteX3" fmla="*/ 0 w 1122223"/>
                <a:gd name="connsiteY3" fmla="*/ 983694 h 983694"/>
                <a:gd name="connsiteX4" fmla="*/ 0 w 1122223"/>
                <a:gd name="connsiteY4" fmla="*/ 0 h 9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2223" h="983694">
                  <a:moveTo>
                    <a:pt x="0" y="0"/>
                  </a:moveTo>
                  <a:lnTo>
                    <a:pt x="1122223" y="0"/>
                  </a:lnTo>
                  <a:lnTo>
                    <a:pt x="1122223" y="983694"/>
                  </a:lnTo>
                  <a:lnTo>
                    <a:pt x="0" y="98369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81268" tIns="81268" rIns="81268" bIns="81268" numCol="1" spcCol="1270" anchor="t" anchorCtr="0">
              <a:noAutofit/>
            </a:bodyPr>
            <a:lstStyle/>
            <a:p>
              <a:pPr marL="0" marR="0" lvl="0" indent="0" defTabSz="94808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2133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Visualizing</a:t>
              </a:r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4178888" y="2334462"/>
              <a:ext cx="211740" cy="211740"/>
            </a:xfrm>
            <a:prstGeom prst="triangle">
              <a:avLst>
                <a:gd name="adj" fmla="val 100000"/>
              </a:avLst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L-Shape 34"/>
            <p:cNvSpPr/>
            <p:nvPr/>
          </p:nvSpPr>
          <p:spPr>
            <a:xfrm rot="5400000">
              <a:off x="4766923" y="2086023"/>
              <a:ext cx="747029" cy="1243039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4D4D4F"/>
            </a:solid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Freeform 35"/>
            <p:cNvSpPr/>
            <p:nvPr/>
          </p:nvSpPr>
          <p:spPr>
            <a:xfrm>
              <a:off x="4610528" y="2457424"/>
              <a:ext cx="1329621" cy="983694"/>
            </a:xfrm>
            <a:custGeom>
              <a:avLst/>
              <a:gdLst>
                <a:gd name="connsiteX0" fmla="*/ 0 w 1329621"/>
                <a:gd name="connsiteY0" fmla="*/ 0 h 983694"/>
                <a:gd name="connsiteX1" fmla="*/ 1329621 w 1329621"/>
                <a:gd name="connsiteY1" fmla="*/ 0 h 983694"/>
                <a:gd name="connsiteX2" fmla="*/ 1329621 w 1329621"/>
                <a:gd name="connsiteY2" fmla="*/ 983694 h 983694"/>
                <a:gd name="connsiteX3" fmla="*/ 0 w 1329621"/>
                <a:gd name="connsiteY3" fmla="*/ 983694 h 983694"/>
                <a:gd name="connsiteX4" fmla="*/ 0 w 1329621"/>
                <a:gd name="connsiteY4" fmla="*/ 0 h 98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621" h="983694">
                  <a:moveTo>
                    <a:pt x="0" y="0"/>
                  </a:moveTo>
                  <a:lnTo>
                    <a:pt x="1329621" y="0"/>
                  </a:lnTo>
                  <a:lnTo>
                    <a:pt x="1329621" y="983694"/>
                  </a:lnTo>
                  <a:lnTo>
                    <a:pt x="0" y="98369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81268" tIns="81268" rIns="81268" bIns="81268" numCol="1" spcCol="1270" anchor="t" anchorCtr="0">
              <a:noAutofit/>
            </a:bodyPr>
            <a:lstStyle/>
            <a:p>
              <a:pPr marL="0" marR="0" lvl="0" indent="0" defTabSz="948083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2133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Story Telling</a:t>
              </a: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5552708" y="1994509"/>
              <a:ext cx="211740" cy="211740"/>
            </a:xfrm>
            <a:prstGeom prst="triangle">
              <a:avLst>
                <a:gd name="adj" fmla="val 100000"/>
              </a:avLst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</p:sp>
      </p:grpSp>
      <p:sp>
        <p:nvSpPr>
          <p:cNvPr id="38" name="L-Shape 37"/>
          <p:cNvSpPr/>
          <p:nvPr/>
        </p:nvSpPr>
        <p:spPr>
          <a:xfrm rot="5400000">
            <a:off x="8187363" y="2328250"/>
            <a:ext cx="995897" cy="165715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FDB913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39" name="Freeform 38"/>
          <p:cNvSpPr/>
          <p:nvPr/>
        </p:nvSpPr>
        <p:spPr>
          <a:xfrm>
            <a:off x="8021124" y="2823379"/>
            <a:ext cx="1496085" cy="1311406"/>
          </a:xfrm>
          <a:custGeom>
            <a:avLst/>
            <a:gdLst>
              <a:gd name="connsiteX0" fmla="*/ 0 w 1122223"/>
              <a:gd name="connsiteY0" fmla="*/ 0 h 983694"/>
              <a:gd name="connsiteX1" fmla="*/ 1122223 w 1122223"/>
              <a:gd name="connsiteY1" fmla="*/ 0 h 983694"/>
              <a:gd name="connsiteX2" fmla="*/ 1122223 w 1122223"/>
              <a:gd name="connsiteY2" fmla="*/ 983694 h 983694"/>
              <a:gd name="connsiteX3" fmla="*/ 0 w 1122223"/>
              <a:gd name="connsiteY3" fmla="*/ 983694 h 983694"/>
              <a:gd name="connsiteX4" fmla="*/ 0 w 1122223"/>
              <a:gd name="connsiteY4" fmla="*/ 0 h 98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223" h="983694">
                <a:moveTo>
                  <a:pt x="0" y="0"/>
                </a:moveTo>
                <a:lnTo>
                  <a:pt x="1122223" y="0"/>
                </a:lnTo>
                <a:lnTo>
                  <a:pt x="1122223" y="983694"/>
                </a:lnTo>
                <a:lnTo>
                  <a:pt x="0" y="98369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81268" tIns="81268" rIns="81268" bIns="81268" numCol="1" spcCol="1270" anchor="t" anchorCtr="0">
            <a:noAutofit/>
          </a:bodyPr>
          <a:lstStyle/>
          <a:p>
            <a:pPr marL="0" marR="0" lvl="0" indent="0" defTabSz="94808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Learning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9234927" y="2206247"/>
            <a:ext cx="282280" cy="282280"/>
          </a:xfrm>
          <a:prstGeom prst="triangle">
            <a:avLst>
              <a:gd name="adj" fmla="val 100000"/>
            </a:avLst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41" name="L-Shape 40"/>
          <p:cNvSpPr/>
          <p:nvPr/>
        </p:nvSpPr>
        <p:spPr>
          <a:xfrm rot="5400000">
            <a:off x="10018865" y="1875043"/>
            <a:ext cx="995897" cy="165715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4D4D4F"/>
          </a:solidFill>
          <a:ln w="25400" cap="flat" cmpd="sng" algn="ctr">
            <a:noFill/>
            <a:prstDash val="solid"/>
          </a:ln>
          <a:effectLst/>
        </p:spPr>
      </p:sp>
      <p:sp>
        <p:nvSpPr>
          <p:cNvPr id="42" name="Freeform 41"/>
          <p:cNvSpPr/>
          <p:nvPr/>
        </p:nvSpPr>
        <p:spPr>
          <a:xfrm>
            <a:off x="9852625" y="2370172"/>
            <a:ext cx="1496085" cy="1311406"/>
          </a:xfrm>
          <a:custGeom>
            <a:avLst/>
            <a:gdLst>
              <a:gd name="connsiteX0" fmla="*/ 0 w 1122223"/>
              <a:gd name="connsiteY0" fmla="*/ 0 h 983694"/>
              <a:gd name="connsiteX1" fmla="*/ 1122223 w 1122223"/>
              <a:gd name="connsiteY1" fmla="*/ 0 h 983694"/>
              <a:gd name="connsiteX2" fmla="*/ 1122223 w 1122223"/>
              <a:gd name="connsiteY2" fmla="*/ 983694 h 983694"/>
              <a:gd name="connsiteX3" fmla="*/ 0 w 1122223"/>
              <a:gd name="connsiteY3" fmla="*/ 983694 h 983694"/>
              <a:gd name="connsiteX4" fmla="*/ 0 w 1122223"/>
              <a:gd name="connsiteY4" fmla="*/ 0 h 98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2223" h="983694">
                <a:moveTo>
                  <a:pt x="0" y="0"/>
                </a:moveTo>
                <a:lnTo>
                  <a:pt x="1122223" y="0"/>
                </a:lnTo>
                <a:lnTo>
                  <a:pt x="1122223" y="983694"/>
                </a:lnTo>
                <a:lnTo>
                  <a:pt x="0" y="98369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81268" tIns="81268" rIns="81268" bIns="81268" numCol="1" spcCol="1270" anchor="t" anchorCtr="0">
            <a:noAutofit/>
          </a:bodyPr>
          <a:lstStyle/>
          <a:p>
            <a:pPr marL="0" marR="0" lvl="0" indent="0" defTabSz="948083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2133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Action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080063" y="1732569"/>
            <a:ext cx="3551891" cy="767976"/>
            <a:chOff x="3059832" y="1299245"/>
            <a:chExt cx="2664296" cy="57606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3059832" y="1851670"/>
              <a:ext cx="2664296" cy="0"/>
            </a:xfrm>
            <a:prstGeom prst="line">
              <a:avLst/>
            </a:prstGeom>
            <a:noFill/>
            <a:ln w="31750" cap="flat" cmpd="sng" algn="ctr">
              <a:solidFill>
                <a:srgbClr val="4D4D4F"/>
              </a:solidFill>
              <a:prstDash val="solid"/>
              <a:headEnd type="oval"/>
              <a:tailEnd type="oval"/>
            </a:ln>
            <a:effectLst/>
          </p:spPr>
        </p:cxnSp>
        <p:sp>
          <p:nvSpPr>
            <p:cNvPr id="45" name="Title 1"/>
            <p:cNvSpPr txBox="1">
              <a:spLocks/>
            </p:cNvSpPr>
            <p:nvPr/>
          </p:nvSpPr>
          <p:spPr>
            <a:xfrm>
              <a:off x="3059832" y="1299245"/>
              <a:ext cx="2664296" cy="576064"/>
            </a:xfrm>
            <a:prstGeom prst="rect">
              <a:avLst/>
            </a:prstGeom>
          </p:spPr>
          <p:txBody>
            <a:bodyPr vert="horz" lIns="121903" tIns="60952" rIns="121903" bIns="60952" rtlCol="0" anchor="b">
              <a:norm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200" b="0" kern="1200" spc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j-ea"/>
                  <a:cs typeface="Segoe UI Light" panose="020B0502040204020203" pitchFamily="34" charset="0"/>
                </a:rPr>
                <a:t>Data Visualization</a:t>
              </a:r>
              <a:endParaRPr kumimoji="0" lang="da-DK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1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3107788" y="360971"/>
            <a:ext cx="5976424" cy="535531"/>
          </a:xfrm>
        </p:spPr>
        <p:txBody>
          <a:bodyPr/>
          <a:lstStyle/>
          <a:p>
            <a:r>
              <a:rPr lang="en-US" dirty="0"/>
              <a:t>Power BI Visuals Reference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>
                <a:latin typeface="Segoe UI Light" panose="020B0502040204020203" pitchFamily="34" charset="0"/>
                <a:cs typeface="Segoe UI Light" panose="020B0502040204020203" pitchFamily="34" charset="0"/>
              </a:rPr>
              <a:pPr/>
              <a:t>4</a:t>
            </a:fld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13577" y="5345772"/>
            <a:ext cx="237085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r">
              <a:defRPr/>
            </a:pPr>
            <a:r>
              <a:rPr lang="en-IN" b="1" dirty="0"/>
              <a:t>Filter</a:t>
            </a:r>
            <a:r>
              <a:rPr lang="en-IN" dirty="0"/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70339" y="4329240"/>
            <a:ext cx="2315695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r">
              <a:defRPr/>
            </a:pPr>
            <a:r>
              <a:rPr lang="en-IN" b="1" dirty="0"/>
              <a:t>Correlation</a:t>
            </a:r>
            <a:r>
              <a:rPr lang="en-IN" dirty="0"/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70339" y="3312707"/>
            <a:ext cx="2356859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r">
              <a:defRPr/>
            </a:pPr>
            <a:r>
              <a:rPr lang="en-IN" b="1" dirty="0"/>
              <a:t>Distribution</a:t>
            </a:r>
            <a:r>
              <a:rPr lang="en-IN" dirty="0"/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11984" y="2296174"/>
            <a:ext cx="231815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r">
              <a:defRPr/>
            </a:pPr>
            <a:r>
              <a:rPr lang="en-IN" b="1" dirty="0"/>
              <a:t>Spatial</a:t>
            </a:r>
            <a:r>
              <a:rPr lang="en-IN" dirty="0"/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37383" y="4329240"/>
            <a:ext cx="2379529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IN" b="1" dirty="0"/>
              <a:t>Change over time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593249" y="3312707"/>
            <a:ext cx="232524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IN" b="1" dirty="0"/>
              <a:t>Part-to-whole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879368" y="2296174"/>
            <a:ext cx="229608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IN" b="1" dirty="0"/>
              <a:t>Flow</a:t>
            </a:r>
            <a:r>
              <a:rPr lang="en-IN" dirty="0"/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008533" y="5345772"/>
            <a:ext cx="2365325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IN" b="1" dirty="0"/>
              <a:t>Comparison</a:t>
            </a:r>
            <a:r>
              <a:rPr lang="en-IN" dirty="0"/>
              <a:t> 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9" name="Freeform 23"/>
          <p:cNvSpPr>
            <a:spLocks/>
          </p:cNvSpPr>
          <p:nvPr/>
        </p:nvSpPr>
        <p:spPr bwMode="auto">
          <a:xfrm>
            <a:off x="4114813" y="2092192"/>
            <a:ext cx="3957810" cy="3631314"/>
          </a:xfrm>
          <a:custGeom>
            <a:avLst/>
            <a:gdLst>
              <a:gd name="T0" fmla="*/ 235 w 1090"/>
              <a:gd name="T1" fmla="*/ 1000 h 1000"/>
              <a:gd name="T2" fmla="*/ 254 w 1090"/>
              <a:gd name="T3" fmla="*/ 977 h 1000"/>
              <a:gd name="T4" fmla="*/ 32 w 1090"/>
              <a:gd name="T5" fmla="*/ 554 h 1000"/>
              <a:gd name="T6" fmla="*/ 545 w 1090"/>
              <a:gd name="T7" fmla="*/ 40 h 1000"/>
              <a:gd name="T8" fmla="*/ 1058 w 1090"/>
              <a:gd name="T9" fmla="*/ 554 h 1000"/>
              <a:gd name="T10" fmla="*/ 871 w 1090"/>
              <a:gd name="T11" fmla="*/ 951 h 1000"/>
              <a:gd name="T12" fmla="*/ 896 w 1090"/>
              <a:gd name="T13" fmla="*/ 969 h 1000"/>
              <a:gd name="T14" fmla="*/ 1090 w 1090"/>
              <a:gd name="T15" fmla="*/ 549 h 1000"/>
              <a:gd name="T16" fmla="*/ 545 w 1090"/>
              <a:gd name="T17" fmla="*/ 0 h 1000"/>
              <a:gd name="T18" fmla="*/ 0 w 1090"/>
              <a:gd name="T19" fmla="*/ 549 h 1000"/>
              <a:gd name="T20" fmla="*/ 235 w 1090"/>
              <a:gd name="T21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0" h="1000">
                <a:moveTo>
                  <a:pt x="235" y="1000"/>
                </a:moveTo>
                <a:cubicBezTo>
                  <a:pt x="254" y="977"/>
                  <a:pt x="254" y="977"/>
                  <a:pt x="254" y="977"/>
                </a:cubicBezTo>
                <a:cubicBezTo>
                  <a:pt x="120" y="885"/>
                  <a:pt x="32" y="730"/>
                  <a:pt x="32" y="554"/>
                </a:cubicBezTo>
                <a:cubicBezTo>
                  <a:pt x="32" y="270"/>
                  <a:pt x="262" y="40"/>
                  <a:pt x="545" y="40"/>
                </a:cubicBezTo>
                <a:cubicBezTo>
                  <a:pt x="828" y="40"/>
                  <a:pt x="1058" y="270"/>
                  <a:pt x="1058" y="554"/>
                </a:cubicBezTo>
                <a:cubicBezTo>
                  <a:pt x="1058" y="714"/>
                  <a:pt x="985" y="856"/>
                  <a:pt x="871" y="951"/>
                </a:cubicBezTo>
                <a:cubicBezTo>
                  <a:pt x="896" y="969"/>
                  <a:pt x="896" y="969"/>
                  <a:pt x="896" y="969"/>
                </a:cubicBezTo>
                <a:cubicBezTo>
                  <a:pt x="1014" y="868"/>
                  <a:pt x="1090" y="718"/>
                  <a:pt x="1090" y="549"/>
                </a:cubicBezTo>
                <a:cubicBezTo>
                  <a:pt x="1090" y="246"/>
                  <a:pt x="846" y="0"/>
                  <a:pt x="545" y="0"/>
                </a:cubicBezTo>
                <a:cubicBezTo>
                  <a:pt x="244" y="0"/>
                  <a:pt x="0" y="246"/>
                  <a:pt x="0" y="549"/>
                </a:cubicBezTo>
                <a:cubicBezTo>
                  <a:pt x="0" y="736"/>
                  <a:pt x="93" y="901"/>
                  <a:pt x="235" y="10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0" name="Oval 8"/>
          <p:cNvSpPr>
            <a:spLocks noChangeArrowheads="1"/>
          </p:cNvSpPr>
          <p:nvPr/>
        </p:nvSpPr>
        <p:spPr bwMode="auto">
          <a:xfrm>
            <a:off x="3844717" y="4195672"/>
            <a:ext cx="780848" cy="790123"/>
          </a:xfrm>
          <a:prstGeom prst="ellipse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3943134" y="4297958"/>
            <a:ext cx="584017" cy="585547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Oval 10"/>
          <p:cNvSpPr>
            <a:spLocks noChangeArrowheads="1"/>
          </p:cNvSpPr>
          <p:nvPr/>
        </p:nvSpPr>
        <p:spPr bwMode="auto">
          <a:xfrm>
            <a:off x="3895301" y="3044827"/>
            <a:ext cx="780848" cy="786411"/>
          </a:xfrm>
          <a:prstGeom prst="ellipse">
            <a:avLst/>
          </a:prstGeom>
          <a:solidFill>
            <a:srgbClr val="3B393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Oval 12"/>
          <p:cNvSpPr>
            <a:spLocks noChangeArrowheads="1"/>
          </p:cNvSpPr>
          <p:nvPr/>
        </p:nvSpPr>
        <p:spPr bwMode="auto">
          <a:xfrm>
            <a:off x="4603476" y="2118664"/>
            <a:ext cx="780848" cy="790123"/>
          </a:xfrm>
          <a:prstGeom prst="ellipse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" name="Oval 14"/>
          <p:cNvSpPr>
            <a:spLocks noChangeArrowheads="1"/>
          </p:cNvSpPr>
          <p:nvPr/>
        </p:nvSpPr>
        <p:spPr bwMode="auto">
          <a:xfrm>
            <a:off x="5702366" y="1769014"/>
            <a:ext cx="782701" cy="791978"/>
          </a:xfrm>
          <a:prstGeom prst="ellipse">
            <a:avLst/>
          </a:prstGeom>
          <a:solidFill>
            <a:schemeClr val="accent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3" name="Oval 13"/>
          <p:cNvSpPr>
            <a:spLocks noChangeArrowheads="1"/>
          </p:cNvSpPr>
          <p:nvPr/>
        </p:nvSpPr>
        <p:spPr bwMode="auto">
          <a:xfrm>
            <a:off x="5804010" y="1872995"/>
            <a:ext cx="579416" cy="584017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Oval 16"/>
          <p:cNvSpPr>
            <a:spLocks noChangeArrowheads="1"/>
          </p:cNvSpPr>
          <p:nvPr/>
        </p:nvSpPr>
        <p:spPr bwMode="auto">
          <a:xfrm>
            <a:off x="6810774" y="2118664"/>
            <a:ext cx="780848" cy="790123"/>
          </a:xfrm>
          <a:prstGeom prst="ellipse">
            <a:avLst/>
          </a:prstGeom>
          <a:solidFill>
            <a:srgbClr val="3B393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Oval 15"/>
          <p:cNvSpPr>
            <a:spLocks noChangeArrowheads="1"/>
          </p:cNvSpPr>
          <p:nvPr/>
        </p:nvSpPr>
        <p:spPr bwMode="auto">
          <a:xfrm>
            <a:off x="6910725" y="2221718"/>
            <a:ext cx="580949" cy="584017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Oval 18"/>
          <p:cNvSpPr>
            <a:spLocks noChangeArrowheads="1"/>
          </p:cNvSpPr>
          <p:nvPr/>
        </p:nvSpPr>
        <p:spPr bwMode="auto">
          <a:xfrm>
            <a:off x="7522015" y="3033773"/>
            <a:ext cx="780848" cy="790123"/>
          </a:xfrm>
          <a:prstGeom prst="ellipse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8" name="Oval 20"/>
          <p:cNvSpPr>
            <a:spLocks noChangeArrowheads="1"/>
          </p:cNvSpPr>
          <p:nvPr/>
        </p:nvSpPr>
        <p:spPr bwMode="auto">
          <a:xfrm>
            <a:off x="7569855" y="4195672"/>
            <a:ext cx="777139" cy="790123"/>
          </a:xfrm>
          <a:prstGeom prst="ellipse">
            <a:avLst/>
          </a:prstGeom>
          <a:solidFill>
            <a:schemeClr val="accent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Oval 22"/>
          <p:cNvSpPr>
            <a:spLocks noChangeArrowheads="1"/>
          </p:cNvSpPr>
          <p:nvPr/>
        </p:nvSpPr>
        <p:spPr bwMode="auto">
          <a:xfrm>
            <a:off x="6941066" y="5167334"/>
            <a:ext cx="780848" cy="791978"/>
          </a:xfrm>
          <a:prstGeom prst="ellipse">
            <a:avLst/>
          </a:prstGeom>
          <a:solidFill>
            <a:srgbClr val="3B3939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Oval 21"/>
          <p:cNvSpPr>
            <a:spLocks noChangeArrowheads="1"/>
          </p:cNvSpPr>
          <p:nvPr/>
        </p:nvSpPr>
        <p:spPr bwMode="auto">
          <a:xfrm>
            <a:off x="7039483" y="5269016"/>
            <a:ext cx="584017" cy="588614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Oval 6"/>
          <p:cNvSpPr>
            <a:spLocks noChangeArrowheads="1"/>
          </p:cNvSpPr>
          <p:nvPr/>
        </p:nvSpPr>
        <p:spPr bwMode="auto">
          <a:xfrm>
            <a:off x="4465520" y="5172419"/>
            <a:ext cx="780848" cy="786411"/>
          </a:xfrm>
          <a:prstGeom prst="ellipse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Oval 5"/>
          <p:cNvSpPr>
            <a:spLocks noChangeArrowheads="1"/>
          </p:cNvSpPr>
          <p:nvPr/>
        </p:nvSpPr>
        <p:spPr bwMode="auto">
          <a:xfrm>
            <a:off x="4565469" y="5272851"/>
            <a:ext cx="580949" cy="585546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142056" y="3318178"/>
            <a:ext cx="287338" cy="239712"/>
            <a:chOff x="10464801" y="817563"/>
            <a:chExt cx="287338" cy="239712"/>
          </a:xfrm>
          <a:solidFill>
            <a:srgbClr val="3B3939"/>
          </a:solidFill>
        </p:grpSpPr>
        <p:sp>
          <p:nvSpPr>
            <p:cNvPr id="196" name="Freeform 334"/>
            <p:cNvSpPr>
              <a:spLocks noEditPoints="1"/>
            </p:cNvSpPr>
            <p:nvPr/>
          </p:nvSpPr>
          <p:spPr bwMode="auto">
            <a:xfrm>
              <a:off x="10464801" y="817563"/>
              <a:ext cx="287338" cy="239712"/>
            </a:xfrm>
            <a:custGeom>
              <a:avLst/>
              <a:gdLst>
                <a:gd name="T0" fmla="*/ 723 w 904"/>
                <a:gd name="T1" fmla="*/ 602 h 753"/>
                <a:gd name="T2" fmla="*/ 512 w 904"/>
                <a:gd name="T3" fmla="*/ 602 h 753"/>
                <a:gd name="T4" fmla="*/ 512 w 904"/>
                <a:gd name="T5" fmla="*/ 722 h 753"/>
                <a:gd name="T6" fmla="*/ 181 w 904"/>
                <a:gd name="T7" fmla="*/ 542 h 753"/>
                <a:gd name="T8" fmla="*/ 181 w 904"/>
                <a:gd name="T9" fmla="*/ 722 h 753"/>
                <a:gd name="T10" fmla="*/ 391 w 904"/>
                <a:gd name="T11" fmla="*/ 722 h 753"/>
                <a:gd name="T12" fmla="*/ 331 w 904"/>
                <a:gd name="T13" fmla="*/ 524 h 753"/>
                <a:gd name="T14" fmla="*/ 327 w 904"/>
                <a:gd name="T15" fmla="*/ 516 h 753"/>
                <a:gd name="T16" fmla="*/ 319 w 904"/>
                <a:gd name="T17" fmla="*/ 512 h 753"/>
                <a:gd name="T18" fmla="*/ 163 w 904"/>
                <a:gd name="T19" fmla="*/ 512 h 753"/>
                <a:gd name="T20" fmla="*/ 155 w 904"/>
                <a:gd name="T21" fmla="*/ 516 h 753"/>
                <a:gd name="T22" fmla="*/ 151 w 904"/>
                <a:gd name="T23" fmla="*/ 524 h 753"/>
                <a:gd name="T24" fmla="*/ 91 w 904"/>
                <a:gd name="T25" fmla="*/ 722 h 753"/>
                <a:gd name="T26" fmla="*/ 813 w 904"/>
                <a:gd name="T27" fmla="*/ 722 h 753"/>
                <a:gd name="T28" fmla="*/ 753 w 904"/>
                <a:gd name="T29" fmla="*/ 584 h 753"/>
                <a:gd name="T30" fmla="*/ 748 w 904"/>
                <a:gd name="T31" fmla="*/ 577 h 753"/>
                <a:gd name="T32" fmla="*/ 741 w 904"/>
                <a:gd name="T33" fmla="*/ 572 h 753"/>
                <a:gd name="T34" fmla="*/ 494 w 904"/>
                <a:gd name="T35" fmla="*/ 572 h 753"/>
                <a:gd name="T36" fmla="*/ 487 w 904"/>
                <a:gd name="T37" fmla="*/ 577 h 753"/>
                <a:gd name="T38" fmla="*/ 482 w 904"/>
                <a:gd name="T39" fmla="*/ 584 h 753"/>
                <a:gd name="T40" fmla="*/ 421 w 904"/>
                <a:gd name="T41" fmla="*/ 722 h 753"/>
                <a:gd name="T42" fmla="*/ 723 w 904"/>
                <a:gd name="T43" fmla="*/ 121 h 753"/>
                <a:gd name="T44" fmla="*/ 723 w 904"/>
                <a:gd name="T45" fmla="*/ 241 h 753"/>
                <a:gd name="T46" fmla="*/ 843 w 904"/>
                <a:gd name="T47" fmla="*/ 722 h 753"/>
                <a:gd name="T48" fmla="*/ 885 w 904"/>
                <a:gd name="T49" fmla="*/ 376 h 753"/>
                <a:gd name="T50" fmla="*/ 895 w 904"/>
                <a:gd name="T51" fmla="*/ 375 h 753"/>
                <a:gd name="T52" fmla="*/ 903 w 904"/>
                <a:gd name="T53" fmla="*/ 366 h 753"/>
                <a:gd name="T54" fmla="*/ 903 w 904"/>
                <a:gd name="T55" fmla="*/ 358 h 753"/>
                <a:gd name="T56" fmla="*/ 898 w 904"/>
                <a:gd name="T57" fmla="*/ 350 h 753"/>
                <a:gd name="T58" fmla="*/ 813 w 904"/>
                <a:gd name="T59" fmla="*/ 106 h 753"/>
                <a:gd name="T60" fmla="*/ 811 w 904"/>
                <a:gd name="T61" fmla="*/ 97 h 753"/>
                <a:gd name="T62" fmla="*/ 804 w 904"/>
                <a:gd name="T63" fmla="*/ 92 h 753"/>
                <a:gd name="T64" fmla="*/ 708 w 904"/>
                <a:gd name="T65" fmla="*/ 91 h 753"/>
                <a:gd name="T66" fmla="*/ 699 w 904"/>
                <a:gd name="T67" fmla="*/ 93 h 753"/>
                <a:gd name="T68" fmla="*/ 694 w 904"/>
                <a:gd name="T69" fmla="*/ 99 h 753"/>
                <a:gd name="T70" fmla="*/ 693 w 904"/>
                <a:gd name="T71" fmla="*/ 221 h 753"/>
                <a:gd name="T72" fmla="*/ 333 w 904"/>
                <a:gd name="T73" fmla="*/ 0 h 753"/>
                <a:gd name="T74" fmla="*/ 325 w 904"/>
                <a:gd name="T75" fmla="*/ 1 h 753"/>
                <a:gd name="T76" fmla="*/ 318 w 904"/>
                <a:gd name="T77" fmla="*/ 7 h 753"/>
                <a:gd name="T78" fmla="*/ 316 w 904"/>
                <a:gd name="T79" fmla="*/ 15 h 753"/>
                <a:gd name="T80" fmla="*/ 319 w 904"/>
                <a:gd name="T81" fmla="*/ 24 h 753"/>
                <a:gd name="T82" fmla="*/ 391 w 904"/>
                <a:gd name="T83" fmla="*/ 70 h 753"/>
                <a:gd name="T84" fmla="*/ 69 w 904"/>
                <a:gd name="T85" fmla="*/ 394 h 753"/>
                <a:gd name="T86" fmla="*/ 6 w 904"/>
                <a:gd name="T87" fmla="*/ 424 h 753"/>
                <a:gd name="T88" fmla="*/ 1 w 904"/>
                <a:gd name="T89" fmla="*/ 432 h 753"/>
                <a:gd name="T90" fmla="*/ 1 w 904"/>
                <a:gd name="T91" fmla="*/ 440 h 753"/>
                <a:gd name="T92" fmla="*/ 7 w 904"/>
                <a:gd name="T93" fmla="*/ 450 h 753"/>
                <a:gd name="T94" fmla="*/ 19 w 904"/>
                <a:gd name="T95" fmla="*/ 451 h 753"/>
                <a:gd name="T96" fmla="*/ 61 w 904"/>
                <a:gd name="T97" fmla="*/ 722 h 753"/>
                <a:gd name="T98" fmla="*/ 9 w 904"/>
                <a:gd name="T99" fmla="*/ 724 h 753"/>
                <a:gd name="T100" fmla="*/ 3 w 904"/>
                <a:gd name="T101" fmla="*/ 730 h 753"/>
                <a:gd name="T102" fmla="*/ 0 w 904"/>
                <a:gd name="T103" fmla="*/ 738 h 753"/>
                <a:gd name="T104" fmla="*/ 3 w 904"/>
                <a:gd name="T105" fmla="*/ 746 h 753"/>
                <a:gd name="T106" fmla="*/ 9 w 904"/>
                <a:gd name="T107" fmla="*/ 751 h 753"/>
                <a:gd name="T108" fmla="*/ 166 w 904"/>
                <a:gd name="T109" fmla="*/ 753 h 753"/>
                <a:gd name="T110" fmla="*/ 738 w 904"/>
                <a:gd name="T111" fmla="*/ 753 h 753"/>
                <a:gd name="T112" fmla="*/ 894 w 904"/>
                <a:gd name="T113" fmla="*/ 751 h 753"/>
                <a:gd name="T114" fmla="*/ 901 w 904"/>
                <a:gd name="T115" fmla="*/ 746 h 753"/>
                <a:gd name="T116" fmla="*/ 904 w 904"/>
                <a:gd name="T117" fmla="*/ 738 h 753"/>
                <a:gd name="T118" fmla="*/ 901 w 904"/>
                <a:gd name="T119" fmla="*/ 730 h 753"/>
                <a:gd name="T120" fmla="*/ 894 w 904"/>
                <a:gd name="T121" fmla="*/ 724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753">
                  <a:moveTo>
                    <a:pt x="632" y="722"/>
                  </a:moveTo>
                  <a:lnTo>
                    <a:pt x="632" y="602"/>
                  </a:lnTo>
                  <a:lnTo>
                    <a:pt x="723" y="602"/>
                  </a:lnTo>
                  <a:lnTo>
                    <a:pt x="723" y="722"/>
                  </a:lnTo>
                  <a:lnTo>
                    <a:pt x="632" y="722"/>
                  </a:lnTo>
                  <a:close/>
                  <a:moveTo>
                    <a:pt x="512" y="602"/>
                  </a:moveTo>
                  <a:lnTo>
                    <a:pt x="602" y="602"/>
                  </a:lnTo>
                  <a:lnTo>
                    <a:pt x="602" y="722"/>
                  </a:lnTo>
                  <a:lnTo>
                    <a:pt x="512" y="722"/>
                  </a:lnTo>
                  <a:lnTo>
                    <a:pt x="512" y="602"/>
                  </a:lnTo>
                  <a:close/>
                  <a:moveTo>
                    <a:pt x="181" y="722"/>
                  </a:moveTo>
                  <a:lnTo>
                    <a:pt x="181" y="542"/>
                  </a:lnTo>
                  <a:lnTo>
                    <a:pt x="301" y="542"/>
                  </a:lnTo>
                  <a:lnTo>
                    <a:pt x="301" y="722"/>
                  </a:lnTo>
                  <a:lnTo>
                    <a:pt x="181" y="722"/>
                  </a:lnTo>
                  <a:close/>
                  <a:moveTo>
                    <a:pt x="91" y="417"/>
                  </a:moveTo>
                  <a:lnTo>
                    <a:pt x="391" y="273"/>
                  </a:lnTo>
                  <a:lnTo>
                    <a:pt x="391" y="722"/>
                  </a:lnTo>
                  <a:lnTo>
                    <a:pt x="331" y="722"/>
                  </a:lnTo>
                  <a:lnTo>
                    <a:pt x="331" y="527"/>
                  </a:lnTo>
                  <a:lnTo>
                    <a:pt x="331" y="524"/>
                  </a:lnTo>
                  <a:lnTo>
                    <a:pt x="330" y="521"/>
                  </a:lnTo>
                  <a:lnTo>
                    <a:pt x="329" y="519"/>
                  </a:lnTo>
                  <a:lnTo>
                    <a:pt x="327" y="516"/>
                  </a:lnTo>
                  <a:lnTo>
                    <a:pt x="325" y="514"/>
                  </a:lnTo>
                  <a:lnTo>
                    <a:pt x="323" y="513"/>
                  </a:lnTo>
                  <a:lnTo>
                    <a:pt x="319" y="512"/>
                  </a:lnTo>
                  <a:lnTo>
                    <a:pt x="316" y="512"/>
                  </a:lnTo>
                  <a:lnTo>
                    <a:pt x="166" y="512"/>
                  </a:lnTo>
                  <a:lnTo>
                    <a:pt x="163" y="512"/>
                  </a:lnTo>
                  <a:lnTo>
                    <a:pt x="160" y="513"/>
                  </a:lnTo>
                  <a:lnTo>
                    <a:pt x="157" y="514"/>
                  </a:lnTo>
                  <a:lnTo>
                    <a:pt x="155" y="516"/>
                  </a:lnTo>
                  <a:lnTo>
                    <a:pt x="153" y="519"/>
                  </a:lnTo>
                  <a:lnTo>
                    <a:pt x="152" y="521"/>
                  </a:lnTo>
                  <a:lnTo>
                    <a:pt x="151" y="524"/>
                  </a:lnTo>
                  <a:lnTo>
                    <a:pt x="151" y="527"/>
                  </a:lnTo>
                  <a:lnTo>
                    <a:pt x="151" y="722"/>
                  </a:lnTo>
                  <a:lnTo>
                    <a:pt x="91" y="722"/>
                  </a:lnTo>
                  <a:lnTo>
                    <a:pt x="91" y="417"/>
                  </a:lnTo>
                  <a:close/>
                  <a:moveTo>
                    <a:pt x="813" y="332"/>
                  </a:moveTo>
                  <a:lnTo>
                    <a:pt x="813" y="722"/>
                  </a:lnTo>
                  <a:lnTo>
                    <a:pt x="753" y="722"/>
                  </a:lnTo>
                  <a:lnTo>
                    <a:pt x="753" y="587"/>
                  </a:lnTo>
                  <a:lnTo>
                    <a:pt x="753" y="584"/>
                  </a:lnTo>
                  <a:lnTo>
                    <a:pt x="752" y="582"/>
                  </a:lnTo>
                  <a:lnTo>
                    <a:pt x="750" y="579"/>
                  </a:lnTo>
                  <a:lnTo>
                    <a:pt x="748" y="577"/>
                  </a:lnTo>
                  <a:lnTo>
                    <a:pt x="746" y="574"/>
                  </a:lnTo>
                  <a:lnTo>
                    <a:pt x="744" y="573"/>
                  </a:lnTo>
                  <a:lnTo>
                    <a:pt x="741" y="572"/>
                  </a:lnTo>
                  <a:lnTo>
                    <a:pt x="738" y="572"/>
                  </a:lnTo>
                  <a:lnTo>
                    <a:pt x="497" y="572"/>
                  </a:lnTo>
                  <a:lnTo>
                    <a:pt x="494" y="572"/>
                  </a:lnTo>
                  <a:lnTo>
                    <a:pt x="491" y="573"/>
                  </a:lnTo>
                  <a:lnTo>
                    <a:pt x="489" y="574"/>
                  </a:lnTo>
                  <a:lnTo>
                    <a:pt x="487" y="577"/>
                  </a:lnTo>
                  <a:lnTo>
                    <a:pt x="484" y="579"/>
                  </a:lnTo>
                  <a:lnTo>
                    <a:pt x="483" y="582"/>
                  </a:lnTo>
                  <a:lnTo>
                    <a:pt x="482" y="584"/>
                  </a:lnTo>
                  <a:lnTo>
                    <a:pt x="482" y="587"/>
                  </a:lnTo>
                  <a:lnTo>
                    <a:pt x="482" y="722"/>
                  </a:lnTo>
                  <a:lnTo>
                    <a:pt x="421" y="722"/>
                  </a:lnTo>
                  <a:lnTo>
                    <a:pt x="421" y="89"/>
                  </a:lnTo>
                  <a:lnTo>
                    <a:pt x="813" y="332"/>
                  </a:lnTo>
                  <a:close/>
                  <a:moveTo>
                    <a:pt x="723" y="121"/>
                  </a:moveTo>
                  <a:lnTo>
                    <a:pt x="783" y="121"/>
                  </a:lnTo>
                  <a:lnTo>
                    <a:pt x="783" y="278"/>
                  </a:lnTo>
                  <a:lnTo>
                    <a:pt x="723" y="241"/>
                  </a:lnTo>
                  <a:lnTo>
                    <a:pt x="723" y="121"/>
                  </a:lnTo>
                  <a:close/>
                  <a:moveTo>
                    <a:pt x="889" y="722"/>
                  </a:moveTo>
                  <a:lnTo>
                    <a:pt x="843" y="722"/>
                  </a:lnTo>
                  <a:lnTo>
                    <a:pt x="843" y="351"/>
                  </a:lnTo>
                  <a:lnTo>
                    <a:pt x="880" y="374"/>
                  </a:lnTo>
                  <a:lnTo>
                    <a:pt x="885" y="376"/>
                  </a:lnTo>
                  <a:lnTo>
                    <a:pt x="889" y="377"/>
                  </a:lnTo>
                  <a:lnTo>
                    <a:pt x="892" y="376"/>
                  </a:lnTo>
                  <a:lnTo>
                    <a:pt x="895" y="375"/>
                  </a:lnTo>
                  <a:lnTo>
                    <a:pt x="898" y="373"/>
                  </a:lnTo>
                  <a:lnTo>
                    <a:pt x="901" y="369"/>
                  </a:lnTo>
                  <a:lnTo>
                    <a:pt x="903" y="366"/>
                  </a:lnTo>
                  <a:lnTo>
                    <a:pt x="903" y="364"/>
                  </a:lnTo>
                  <a:lnTo>
                    <a:pt x="904" y="361"/>
                  </a:lnTo>
                  <a:lnTo>
                    <a:pt x="903" y="358"/>
                  </a:lnTo>
                  <a:lnTo>
                    <a:pt x="902" y="356"/>
                  </a:lnTo>
                  <a:lnTo>
                    <a:pt x="901" y="352"/>
                  </a:lnTo>
                  <a:lnTo>
                    <a:pt x="898" y="350"/>
                  </a:lnTo>
                  <a:lnTo>
                    <a:pt x="896" y="349"/>
                  </a:lnTo>
                  <a:lnTo>
                    <a:pt x="813" y="297"/>
                  </a:lnTo>
                  <a:lnTo>
                    <a:pt x="813" y="106"/>
                  </a:lnTo>
                  <a:lnTo>
                    <a:pt x="813" y="102"/>
                  </a:lnTo>
                  <a:lnTo>
                    <a:pt x="812" y="99"/>
                  </a:lnTo>
                  <a:lnTo>
                    <a:pt x="811" y="97"/>
                  </a:lnTo>
                  <a:lnTo>
                    <a:pt x="808" y="95"/>
                  </a:lnTo>
                  <a:lnTo>
                    <a:pt x="806" y="93"/>
                  </a:lnTo>
                  <a:lnTo>
                    <a:pt x="804" y="92"/>
                  </a:lnTo>
                  <a:lnTo>
                    <a:pt x="801" y="91"/>
                  </a:lnTo>
                  <a:lnTo>
                    <a:pt x="798" y="91"/>
                  </a:lnTo>
                  <a:lnTo>
                    <a:pt x="708" y="91"/>
                  </a:lnTo>
                  <a:lnTo>
                    <a:pt x="704" y="91"/>
                  </a:lnTo>
                  <a:lnTo>
                    <a:pt x="702" y="92"/>
                  </a:lnTo>
                  <a:lnTo>
                    <a:pt x="699" y="93"/>
                  </a:lnTo>
                  <a:lnTo>
                    <a:pt x="697" y="95"/>
                  </a:lnTo>
                  <a:lnTo>
                    <a:pt x="695" y="97"/>
                  </a:lnTo>
                  <a:lnTo>
                    <a:pt x="694" y="99"/>
                  </a:lnTo>
                  <a:lnTo>
                    <a:pt x="693" y="102"/>
                  </a:lnTo>
                  <a:lnTo>
                    <a:pt x="693" y="106"/>
                  </a:lnTo>
                  <a:lnTo>
                    <a:pt x="693" y="221"/>
                  </a:lnTo>
                  <a:lnTo>
                    <a:pt x="340" y="3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1" y="0"/>
                  </a:lnTo>
                  <a:lnTo>
                    <a:pt x="328" y="0"/>
                  </a:lnTo>
                  <a:lnTo>
                    <a:pt x="325" y="1"/>
                  </a:lnTo>
                  <a:lnTo>
                    <a:pt x="323" y="3"/>
                  </a:lnTo>
                  <a:lnTo>
                    <a:pt x="320" y="5"/>
                  </a:lnTo>
                  <a:lnTo>
                    <a:pt x="318" y="7"/>
                  </a:lnTo>
                  <a:lnTo>
                    <a:pt x="317" y="10"/>
                  </a:lnTo>
                  <a:lnTo>
                    <a:pt x="316" y="12"/>
                  </a:lnTo>
                  <a:lnTo>
                    <a:pt x="316" y="15"/>
                  </a:lnTo>
                  <a:lnTo>
                    <a:pt x="317" y="19"/>
                  </a:lnTo>
                  <a:lnTo>
                    <a:pt x="317" y="21"/>
                  </a:lnTo>
                  <a:lnTo>
                    <a:pt x="319" y="24"/>
                  </a:lnTo>
                  <a:lnTo>
                    <a:pt x="321" y="26"/>
                  </a:lnTo>
                  <a:lnTo>
                    <a:pt x="324" y="28"/>
                  </a:lnTo>
                  <a:lnTo>
                    <a:pt x="391" y="70"/>
                  </a:lnTo>
                  <a:lnTo>
                    <a:pt x="391" y="239"/>
                  </a:lnTo>
                  <a:lnTo>
                    <a:pt x="72" y="393"/>
                  </a:lnTo>
                  <a:lnTo>
                    <a:pt x="69" y="394"/>
                  </a:lnTo>
                  <a:lnTo>
                    <a:pt x="67" y="395"/>
                  </a:lnTo>
                  <a:lnTo>
                    <a:pt x="8" y="423"/>
                  </a:lnTo>
                  <a:lnTo>
                    <a:pt x="6" y="424"/>
                  </a:lnTo>
                  <a:lnTo>
                    <a:pt x="4" y="426"/>
                  </a:lnTo>
                  <a:lnTo>
                    <a:pt x="2" y="429"/>
                  </a:lnTo>
                  <a:lnTo>
                    <a:pt x="1" y="432"/>
                  </a:lnTo>
                  <a:lnTo>
                    <a:pt x="1" y="435"/>
                  </a:lnTo>
                  <a:lnTo>
                    <a:pt x="1" y="437"/>
                  </a:lnTo>
                  <a:lnTo>
                    <a:pt x="1" y="440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7" y="450"/>
                  </a:lnTo>
                  <a:lnTo>
                    <a:pt x="12" y="451"/>
                  </a:lnTo>
                  <a:lnTo>
                    <a:pt x="16" y="452"/>
                  </a:lnTo>
                  <a:lnTo>
                    <a:pt x="19" y="451"/>
                  </a:lnTo>
                  <a:lnTo>
                    <a:pt x="22" y="450"/>
                  </a:lnTo>
                  <a:lnTo>
                    <a:pt x="61" y="432"/>
                  </a:lnTo>
                  <a:lnTo>
                    <a:pt x="61" y="722"/>
                  </a:lnTo>
                  <a:lnTo>
                    <a:pt x="16" y="722"/>
                  </a:lnTo>
                  <a:lnTo>
                    <a:pt x="13" y="724"/>
                  </a:lnTo>
                  <a:lnTo>
                    <a:pt x="9" y="724"/>
                  </a:lnTo>
                  <a:lnTo>
                    <a:pt x="7" y="726"/>
                  </a:lnTo>
                  <a:lnTo>
                    <a:pt x="5" y="727"/>
                  </a:lnTo>
                  <a:lnTo>
                    <a:pt x="3" y="730"/>
                  </a:lnTo>
                  <a:lnTo>
                    <a:pt x="2" y="732"/>
                  </a:lnTo>
                  <a:lnTo>
                    <a:pt x="1" y="735"/>
                  </a:lnTo>
                  <a:lnTo>
                    <a:pt x="0" y="738"/>
                  </a:lnTo>
                  <a:lnTo>
                    <a:pt x="1" y="741"/>
                  </a:lnTo>
                  <a:lnTo>
                    <a:pt x="2" y="744"/>
                  </a:lnTo>
                  <a:lnTo>
                    <a:pt x="3" y="746"/>
                  </a:lnTo>
                  <a:lnTo>
                    <a:pt x="5" y="748"/>
                  </a:lnTo>
                  <a:lnTo>
                    <a:pt x="7" y="750"/>
                  </a:lnTo>
                  <a:lnTo>
                    <a:pt x="9" y="751"/>
                  </a:lnTo>
                  <a:lnTo>
                    <a:pt x="13" y="753"/>
                  </a:lnTo>
                  <a:lnTo>
                    <a:pt x="16" y="753"/>
                  </a:lnTo>
                  <a:lnTo>
                    <a:pt x="166" y="753"/>
                  </a:lnTo>
                  <a:lnTo>
                    <a:pt x="316" y="753"/>
                  </a:lnTo>
                  <a:lnTo>
                    <a:pt x="497" y="753"/>
                  </a:lnTo>
                  <a:lnTo>
                    <a:pt x="738" y="753"/>
                  </a:lnTo>
                  <a:lnTo>
                    <a:pt x="889" y="753"/>
                  </a:lnTo>
                  <a:lnTo>
                    <a:pt x="891" y="753"/>
                  </a:lnTo>
                  <a:lnTo>
                    <a:pt x="894" y="751"/>
                  </a:lnTo>
                  <a:lnTo>
                    <a:pt x="896" y="750"/>
                  </a:lnTo>
                  <a:lnTo>
                    <a:pt x="898" y="748"/>
                  </a:lnTo>
                  <a:lnTo>
                    <a:pt x="901" y="746"/>
                  </a:lnTo>
                  <a:lnTo>
                    <a:pt x="902" y="744"/>
                  </a:lnTo>
                  <a:lnTo>
                    <a:pt x="903" y="741"/>
                  </a:lnTo>
                  <a:lnTo>
                    <a:pt x="904" y="738"/>
                  </a:lnTo>
                  <a:lnTo>
                    <a:pt x="903" y="735"/>
                  </a:lnTo>
                  <a:lnTo>
                    <a:pt x="902" y="732"/>
                  </a:lnTo>
                  <a:lnTo>
                    <a:pt x="901" y="730"/>
                  </a:lnTo>
                  <a:lnTo>
                    <a:pt x="898" y="727"/>
                  </a:lnTo>
                  <a:lnTo>
                    <a:pt x="896" y="726"/>
                  </a:lnTo>
                  <a:lnTo>
                    <a:pt x="894" y="724"/>
                  </a:lnTo>
                  <a:lnTo>
                    <a:pt x="891" y="724"/>
                  </a:lnTo>
                  <a:lnTo>
                    <a:pt x="889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7" name="Freeform 335"/>
            <p:cNvSpPr>
              <a:spLocks/>
            </p:cNvSpPr>
            <p:nvPr/>
          </p:nvSpPr>
          <p:spPr bwMode="auto">
            <a:xfrm>
              <a:off x="10512426" y="962025"/>
              <a:ext cx="57150" cy="9525"/>
            </a:xfrm>
            <a:custGeom>
              <a:avLst/>
              <a:gdLst>
                <a:gd name="T0" fmla="*/ 15 w 180"/>
                <a:gd name="T1" fmla="*/ 30 h 30"/>
                <a:gd name="T2" fmla="*/ 165 w 180"/>
                <a:gd name="T3" fmla="*/ 30 h 30"/>
                <a:gd name="T4" fmla="*/ 168 w 180"/>
                <a:gd name="T5" fmla="*/ 29 h 30"/>
                <a:gd name="T6" fmla="*/ 172 w 180"/>
                <a:gd name="T7" fmla="*/ 29 h 30"/>
                <a:gd name="T8" fmla="*/ 174 w 180"/>
                <a:gd name="T9" fmla="*/ 27 h 30"/>
                <a:gd name="T10" fmla="*/ 176 w 180"/>
                <a:gd name="T11" fmla="*/ 26 h 30"/>
                <a:gd name="T12" fmla="*/ 178 w 180"/>
                <a:gd name="T13" fmla="*/ 24 h 30"/>
                <a:gd name="T14" fmla="*/ 179 w 180"/>
                <a:gd name="T15" fmla="*/ 20 h 30"/>
                <a:gd name="T16" fmla="*/ 180 w 180"/>
                <a:gd name="T17" fmla="*/ 18 h 30"/>
                <a:gd name="T18" fmla="*/ 180 w 180"/>
                <a:gd name="T19" fmla="*/ 15 h 30"/>
                <a:gd name="T20" fmla="*/ 180 w 180"/>
                <a:gd name="T21" fmla="*/ 12 h 30"/>
                <a:gd name="T22" fmla="*/ 179 w 180"/>
                <a:gd name="T23" fmla="*/ 9 h 30"/>
                <a:gd name="T24" fmla="*/ 178 w 180"/>
                <a:gd name="T25" fmla="*/ 7 h 30"/>
                <a:gd name="T26" fmla="*/ 176 w 180"/>
                <a:gd name="T27" fmla="*/ 4 h 30"/>
                <a:gd name="T28" fmla="*/ 174 w 180"/>
                <a:gd name="T29" fmla="*/ 2 h 30"/>
                <a:gd name="T30" fmla="*/ 172 w 180"/>
                <a:gd name="T31" fmla="*/ 1 h 30"/>
                <a:gd name="T32" fmla="*/ 168 w 180"/>
                <a:gd name="T33" fmla="*/ 0 h 30"/>
                <a:gd name="T34" fmla="*/ 165 w 180"/>
                <a:gd name="T35" fmla="*/ 0 h 30"/>
                <a:gd name="T36" fmla="*/ 15 w 180"/>
                <a:gd name="T37" fmla="*/ 0 h 30"/>
                <a:gd name="T38" fmla="*/ 12 w 180"/>
                <a:gd name="T39" fmla="*/ 0 h 30"/>
                <a:gd name="T40" fmla="*/ 9 w 180"/>
                <a:gd name="T41" fmla="*/ 1 h 30"/>
                <a:gd name="T42" fmla="*/ 6 w 180"/>
                <a:gd name="T43" fmla="*/ 2 h 30"/>
                <a:gd name="T44" fmla="*/ 4 w 180"/>
                <a:gd name="T45" fmla="*/ 4 h 30"/>
                <a:gd name="T46" fmla="*/ 2 w 180"/>
                <a:gd name="T47" fmla="*/ 7 h 30"/>
                <a:gd name="T48" fmla="*/ 1 w 180"/>
                <a:gd name="T49" fmla="*/ 9 h 30"/>
                <a:gd name="T50" fmla="*/ 0 w 180"/>
                <a:gd name="T51" fmla="*/ 12 h 30"/>
                <a:gd name="T52" fmla="*/ 0 w 180"/>
                <a:gd name="T53" fmla="*/ 15 h 30"/>
                <a:gd name="T54" fmla="*/ 0 w 180"/>
                <a:gd name="T55" fmla="*/ 18 h 30"/>
                <a:gd name="T56" fmla="*/ 1 w 180"/>
                <a:gd name="T57" fmla="*/ 20 h 30"/>
                <a:gd name="T58" fmla="*/ 2 w 180"/>
                <a:gd name="T59" fmla="*/ 24 h 30"/>
                <a:gd name="T60" fmla="*/ 4 w 180"/>
                <a:gd name="T61" fmla="*/ 26 h 30"/>
                <a:gd name="T62" fmla="*/ 6 w 180"/>
                <a:gd name="T63" fmla="*/ 27 h 30"/>
                <a:gd name="T64" fmla="*/ 9 w 180"/>
                <a:gd name="T65" fmla="*/ 29 h 30"/>
                <a:gd name="T66" fmla="*/ 12 w 180"/>
                <a:gd name="T67" fmla="*/ 29 h 30"/>
                <a:gd name="T68" fmla="*/ 15 w 180"/>
                <a:gd name="T69" fmla="*/ 30 h 30"/>
                <a:gd name="T70" fmla="*/ 15 w 180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30">
                  <a:moveTo>
                    <a:pt x="15" y="30"/>
                  </a:moveTo>
                  <a:lnTo>
                    <a:pt x="165" y="30"/>
                  </a:lnTo>
                  <a:lnTo>
                    <a:pt x="168" y="29"/>
                  </a:lnTo>
                  <a:lnTo>
                    <a:pt x="172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79" y="20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98" name="Freeform 336"/>
            <p:cNvSpPr>
              <a:spLocks noEditPoints="1"/>
            </p:cNvSpPr>
            <p:nvPr/>
          </p:nvSpPr>
          <p:spPr bwMode="auto">
            <a:xfrm>
              <a:off x="10607676" y="893763"/>
              <a:ext cx="47625" cy="49212"/>
            </a:xfrm>
            <a:custGeom>
              <a:avLst/>
              <a:gdLst>
                <a:gd name="T0" fmla="*/ 84 w 150"/>
                <a:gd name="T1" fmla="*/ 31 h 151"/>
                <a:gd name="T2" fmla="*/ 100 w 150"/>
                <a:gd name="T3" fmla="*/ 37 h 151"/>
                <a:gd name="T4" fmla="*/ 113 w 150"/>
                <a:gd name="T5" fmla="*/ 50 h 151"/>
                <a:gd name="T6" fmla="*/ 119 w 150"/>
                <a:gd name="T7" fmla="*/ 66 h 151"/>
                <a:gd name="T8" fmla="*/ 119 w 150"/>
                <a:gd name="T9" fmla="*/ 84 h 151"/>
                <a:gd name="T10" fmla="*/ 113 w 150"/>
                <a:gd name="T11" fmla="*/ 101 h 151"/>
                <a:gd name="T12" fmla="*/ 100 w 150"/>
                <a:gd name="T13" fmla="*/ 112 h 151"/>
                <a:gd name="T14" fmla="*/ 84 w 150"/>
                <a:gd name="T15" fmla="*/ 120 h 151"/>
                <a:gd name="T16" fmla="*/ 66 w 150"/>
                <a:gd name="T17" fmla="*/ 120 h 151"/>
                <a:gd name="T18" fmla="*/ 50 w 150"/>
                <a:gd name="T19" fmla="*/ 112 h 151"/>
                <a:gd name="T20" fmla="*/ 38 w 150"/>
                <a:gd name="T21" fmla="*/ 101 h 151"/>
                <a:gd name="T22" fmla="*/ 30 w 150"/>
                <a:gd name="T23" fmla="*/ 84 h 151"/>
                <a:gd name="T24" fmla="*/ 30 w 150"/>
                <a:gd name="T25" fmla="*/ 66 h 151"/>
                <a:gd name="T26" fmla="*/ 38 w 150"/>
                <a:gd name="T27" fmla="*/ 50 h 151"/>
                <a:gd name="T28" fmla="*/ 50 w 150"/>
                <a:gd name="T29" fmla="*/ 37 h 151"/>
                <a:gd name="T30" fmla="*/ 66 w 150"/>
                <a:gd name="T31" fmla="*/ 31 h 151"/>
                <a:gd name="T32" fmla="*/ 75 w 150"/>
                <a:gd name="T33" fmla="*/ 150 h 151"/>
                <a:gd name="T34" fmla="*/ 90 w 150"/>
                <a:gd name="T35" fmla="*/ 149 h 151"/>
                <a:gd name="T36" fmla="*/ 104 w 150"/>
                <a:gd name="T37" fmla="*/ 145 h 151"/>
                <a:gd name="T38" fmla="*/ 117 w 150"/>
                <a:gd name="T39" fmla="*/ 137 h 151"/>
                <a:gd name="T40" fmla="*/ 128 w 150"/>
                <a:gd name="T41" fmla="*/ 128 h 151"/>
                <a:gd name="T42" fmla="*/ 138 w 150"/>
                <a:gd name="T43" fmla="*/ 118 h 151"/>
                <a:gd name="T44" fmla="*/ 144 w 150"/>
                <a:gd name="T45" fmla="*/ 105 h 151"/>
                <a:gd name="T46" fmla="*/ 148 w 150"/>
                <a:gd name="T47" fmla="*/ 90 h 151"/>
                <a:gd name="T48" fmla="*/ 150 w 150"/>
                <a:gd name="T49" fmla="*/ 75 h 151"/>
                <a:gd name="T50" fmla="*/ 148 w 150"/>
                <a:gd name="T51" fmla="*/ 60 h 151"/>
                <a:gd name="T52" fmla="*/ 144 w 150"/>
                <a:gd name="T53" fmla="*/ 46 h 151"/>
                <a:gd name="T54" fmla="*/ 138 w 150"/>
                <a:gd name="T55" fmla="*/ 33 h 151"/>
                <a:gd name="T56" fmla="*/ 128 w 150"/>
                <a:gd name="T57" fmla="*/ 22 h 151"/>
                <a:gd name="T58" fmla="*/ 117 w 150"/>
                <a:gd name="T59" fmla="*/ 13 h 151"/>
                <a:gd name="T60" fmla="*/ 104 w 150"/>
                <a:gd name="T61" fmla="*/ 6 h 151"/>
                <a:gd name="T62" fmla="*/ 90 w 150"/>
                <a:gd name="T63" fmla="*/ 2 h 151"/>
                <a:gd name="T64" fmla="*/ 75 w 150"/>
                <a:gd name="T65" fmla="*/ 0 h 151"/>
                <a:gd name="T66" fmla="*/ 60 w 150"/>
                <a:gd name="T67" fmla="*/ 2 h 151"/>
                <a:gd name="T68" fmla="*/ 45 w 150"/>
                <a:gd name="T69" fmla="*/ 6 h 151"/>
                <a:gd name="T70" fmla="*/ 32 w 150"/>
                <a:gd name="T71" fmla="*/ 13 h 151"/>
                <a:gd name="T72" fmla="*/ 22 w 150"/>
                <a:gd name="T73" fmla="*/ 22 h 151"/>
                <a:gd name="T74" fmla="*/ 13 w 150"/>
                <a:gd name="T75" fmla="*/ 33 h 151"/>
                <a:gd name="T76" fmla="*/ 6 w 150"/>
                <a:gd name="T77" fmla="*/ 46 h 151"/>
                <a:gd name="T78" fmla="*/ 1 w 150"/>
                <a:gd name="T79" fmla="*/ 60 h 151"/>
                <a:gd name="T80" fmla="*/ 0 w 150"/>
                <a:gd name="T81" fmla="*/ 75 h 151"/>
                <a:gd name="T82" fmla="*/ 1 w 150"/>
                <a:gd name="T83" fmla="*/ 90 h 151"/>
                <a:gd name="T84" fmla="*/ 6 w 150"/>
                <a:gd name="T85" fmla="*/ 105 h 151"/>
                <a:gd name="T86" fmla="*/ 13 w 150"/>
                <a:gd name="T87" fmla="*/ 117 h 151"/>
                <a:gd name="T88" fmla="*/ 22 w 150"/>
                <a:gd name="T89" fmla="*/ 128 h 151"/>
                <a:gd name="T90" fmla="*/ 32 w 150"/>
                <a:gd name="T91" fmla="*/ 137 h 151"/>
                <a:gd name="T92" fmla="*/ 45 w 150"/>
                <a:gd name="T93" fmla="*/ 145 h 151"/>
                <a:gd name="T94" fmla="*/ 60 w 150"/>
                <a:gd name="T95" fmla="*/ 149 h 151"/>
                <a:gd name="T96" fmla="*/ 75 w 150"/>
                <a:gd name="T9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1">
                  <a:moveTo>
                    <a:pt x="75" y="30"/>
                  </a:moveTo>
                  <a:lnTo>
                    <a:pt x="84" y="31"/>
                  </a:lnTo>
                  <a:lnTo>
                    <a:pt x="93" y="34"/>
                  </a:lnTo>
                  <a:lnTo>
                    <a:pt x="100" y="37"/>
                  </a:lnTo>
                  <a:lnTo>
                    <a:pt x="106" y="44"/>
                  </a:lnTo>
                  <a:lnTo>
                    <a:pt x="113" y="50"/>
                  </a:lnTo>
                  <a:lnTo>
                    <a:pt x="116" y="58"/>
                  </a:lnTo>
                  <a:lnTo>
                    <a:pt x="119" y="66"/>
                  </a:lnTo>
                  <a:lnTo>
                    <a:pt x="120" y="75"/>
                  </a:lnTo>
                  <a:lnTo>
                    <a:pt x="119" y="84"/>
                  </a:lnTo>
                  <a:lnTo>
                    <a:pt x="116" y="93"/>
                  </a:lnTo>
                  <a:lnTo>
                    <a:pt x="113" y="101"/>
                  </a:lnTo>
                  <a:lnTo>
                    <a:pt x="106" y="107"/>
                  </a:lnTo>
                  <a:lnTo>
                    <a:pt x="100" y="112"/>
                  </a:lnTo>
                  <a:lnTo>
                    <a:pt x="93" y="117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6" y="120"/>
                  </a:lnTo>
                  <a:lnTo>
                    <a:pt x="57" y="117"/>
                  </a:lnTo>
                  <a:lnTo>
                    <a:pt x="50" y="112"/>
                  </a:lnTo>
                  <a:lnTo>
                    <a:pt x="43" y="107"/>
                  </a:lnTo>
                  <a:lnTo>
                    <a:pt x="38" y="101"/>
                  </a:lnTo>
                  <a:lnTo>
                    <a:pt x="34" y="93"/>
                  </a:lnTo>
                  <a:lnTo>
                    <a:pt x="30" y="84"/>
                  </a:lnTo>
                  <a:lnTo>
                    <a:pt x="30" y="75"/>
                  </a:lnTo>
                  <a:lnTo>
                    <a:pt x="30" y="66"/>
                  </a:lnTo>
                  <a:lnTo>
                    <a:pt x="34" y="58"/>
                  </a:lnTo>
                  <a:lnTo>
                    <a:pt x="38" y="50"/>
                  </a:lnTo>
                  <a:lnTo>
                    <a:pt x="43" y="44"/>
                  </a:lnTo>
                  <a:lnTo>
                    <a:pt x="50" y="37"/>
                  </a:lnTo>
                  <a:lnTo>
                    <a:pt x="57" y="34"/>
                  </a:lnTo>
                  <a:lnTo>
                    <a:pt x="66" y="31"/>
                  </a:lnTo>
                  <a:lnTo>
                    <a:pt x="75" y="30"/>
                  </a:lnTo>
                  <a:close/>
                  <a:moveTo>
                    <a:pt x="75" y="150"/>
                  </a:moveTo>
                  <a:lnTo>
                    <a:pt x="83" y="150"/>
                  </a:lnTo>
                  <a:lnTo>
                    <a:pt x="90" y="149"/>
                  </a:lnTo>
                  <a:lnTo>
                    <a:pt x="98" y="147"/>
                  </a:lnTo>
                  <a:lnTo>
                    <a:pt x="104" y="145"/>
                  </a:lnTo>
                  <a:lnTo>
                    <a:pt x="111" y="141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3"/>
                  </a:lnTo>
                  <a:lnTo>
                    <a:pt x="138" y="118"/>
                  </a:lnTo>
                  <a:lnTo>
                    <a:pt x="141" y="111"/>
                  </a:lnTo>
                  <a:lnTo>
                    <a:pt x="144" y="105"/>
                  </a:lnTo>
                  <a:lnTo>
                    <a:pt x="147" y="97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7"/>
                  </a:lnTo>
                  <a:lnTo>
                    <a:pt x="148" y="60"/>
                  </a:lnTo>
                  <a:lnTo>
                    <a:pt x="147" y="52"/>
                  </a:lnTo>
                  <a:lnTo>
                    <a:pt x="144" y="46"/>
                  </a:lnTo>
                  <a:lnTo>
                    <a:pt x="141" y="39"/>
                  </a:lnTo>
                  <a:lnTo>
                    <a:pt x="138" y="33"/>
                  </a:lnTo>
                  <a:lnTo>
                    <a:pt x="133" y="28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8" y="3"/>
                  </a:lnTo>
                  <a:lnTo>
                    <a:pt x="90" y="2"/>
                  </a:lnTo>
                  <a:lnTo>
                    <a:pt x="83" y="1"/>
                  </a:lnTo>
                  <a:lnTo>
                    <a:pt x="75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4" y="97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2" y="137"/>
                  </a:lnTo>
                  <a:lnTo>
                    <a:pt x="39" y="141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1"/>
                  </a:lnTo>
                  <a:lnTo>
                    <a:pt x="75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850230" y="2393869"/>
            <a:ext cx="287338" cy="239712"/>
            <a:chOff x="11037888" y="817563"/>
            <a:chExt cx="287338" cy="239712"/>
          </a:xfrm>
          <a:solidFill>
            <a:srgbClr val="E2583D"/>
          </a:solidFill>
        </p:grpSpPr>
        <p:sp>
          <p:nvSpPr>
            <p:cNvPr id="200" name="Freeform 294"/>
            <p:cNvSpPr>
              <a:spLocks noEditPoints="1"/>
            </p:cNvSpPr>
            <p:nvPr/>
          </p:nvSpPr>
          <p:spPr bwMode="auto">
            <a:xfrm>
              <a:off x="11037888" y="817563"/>
              <a:ext cx="287338" cy="239712"/>
            </a:xfrm>
            <a:custGeom>
              <a:avLst/>
              <a:gdLst>
                <a:gd name="T0" fmla="*/ 752 w 903"/>
                <a:gd name="T1" fmla="*/ 722 h 753"/>
                <a:gd name="T2" fmla="*/ 752 w 903"/>
                <a:gd name="T3" fmla="*/ 374 h 753"/>
                <a:gd name="T4" fmla="*/ 750 w 903"/>
                <a:gd name="T5" fmla="*/ 368 h 753"/>
                <a:gd name="T6" fmla="*/ 745 w 903"/>
                <a:gd name="T7" fmla="*/ 364 h 753"/>
                <a:gd name="T8" fmla="*/ 740 w 903"/>
                <a:gd name="T9" fmla="*/ 362 h 753"/>
                <a:gd name="T10" fmla="*/ 165 w 903"/>
                <a:gd name="T11" fmla="*/ 361 h 753"/>
                <a:gd name="T12" fmla="*/ 160 w 903"/>
                <a:gd name="T13" fmla="*/ 363 h 753"/>
                <a:gd name="T14" fmla="*/ 154 w 903"/>
                <a:gd name="T15" fmla="*/ 366 h 753"/>
                <a:gd name="T16" fmla="*/ 151 w 903"/>
                <a:gd name="T17" fmla="*/ 371 h 753"/>
                <a:gd name="T18" fmla="*/ 150 w 903"/>
                <a:gd name="T19" fmla="*/ 377 h 753"/>
                <a:gd name="T20" fmla="*/ 90 w 903"/>
                <a:gd name="T21" fmla="*/ 722 h 753"/>
                <a:gd name="T22" fmla="*/ 813 w 903"/>
                <a:gd name="T23" fmla="*/ 301 h 753"/>
                <a:gd name="T24" fmla="*/ 180 w 903"/>
                <a:gd name="T25" fmla="*/ 722 h 753"/>
                <a:gd name="T26" fmla="*/ 722 w 903"/>
                <a:gd name="T27" fmla="*/ 391 h 753"/>
                <a:gd name="T28" fmla="*/ 180 w 903"/>
                <a:gd name="T29" fmla="*/ 722 h 753"/>
                <a:gd name="T30" fmla="*/ 451 w 903"/>
                <a:gd name="T31" fmla="*/ 32 h 753"/>
                <a:gd name="T32" fmla="*/ 873 w 903"/>
                <a:gd name="T33" fmla="*/ 271 h 753"/>
                <a:gd name="T34" fmla="*/ 75 w 903"/>
                <a:gd name="T35" fmla="*/ 271 h 753"/>
                <a:gd name="T36" fmla="*/ 30 w 903"/>
                <a:gd name="T37" fmla="*/ 220 h 753"/>
                <a:gd name="T38" fmla="*/ 891 w 903"/>
                <a:gd name="T39" fmla="*/ 301 h 753"/>
                <a:gd name="T40" fmla="*/ 896 w 903"/>
                <a:gd name="T41" fmla="*/ 299 h 753"/>
                <a:gd name="T42" fmla="*/ 900 w 903"/>
                <a:gd name="T43" fmla="*/ 294 h 753"/>
                <a:gd name="T44" fmla="*/ 902 w 903"/>
                <a:gd name="T45" fmla="*/ 289 h 753"/>
                <a:gd name="T46" fmla="*/ 903 w 903"/>
                <a:gd name="T47" fmla="*/ 211 h 753"/>
                <a:gd name="T48" fmla="*/ 901 w 903"/>
                <a:gd name="T49" fmla="*/ 202 h 753"/>
                <a:gd name="T50" fmla="*/ 894 w 903"/>
                <a:gd name="T51" fmla="*/ 197 h 753"/>
                <a:gd name="T52" fmla="*/ 455 w 903"/>
                <a:gd name="T53" fmla="*/ 0 h 753"/>
                <a:gd name="T54" fmla="*/ 448 w 903"/>
                <a:gd name="T55" fmla="*/ 0 h 753"/>
                <a:gd name="T56" fmla="*/ 8 w 903"/>
                <a:gd name="T57" fmla="*/ 197 h 753"/>
                <a:gd name="T58" fmla="*/ 2 w 903"/>
                <a:gd name="T59" fmla="*/ 202 h 753"/>
                <a:gd name="T60" fmla="*/ 0 w 903"/>
                <a:gd name="T61" fmla="*/ 211 h 753"/>
                <a:gd name="T62" fmla="*/ 0 w 903"/>
                <a:gd name="T63" fmla="*/ 289 h 753"/>
                <a:gd name="T64" fmla="*/ 2 w 903"/>
                <a:gd name="T65" fmla="*/ 294 h 753"/>
                <a:gd name="T66" fmla="*/ 6 w 903"/>
                <a:gd name="T67" fmla="*/ 299 h 753"/>
                <a:gd name="T68" fmla="*/ 12 w 903"/>
                <a:gd name="T69" fmla="*/ 301 h 753"/>
                <a:gd name="T70" fmla="*/ 60 w 903"/>
                <a:gd name="T71" fmla="*/ 301 h 753"/>
                <a:gd name="T72" fmla="*/ 15 w 903"/>
                <a:gd name="T73" fmla="*/ 722 h 753"/>
                <a:gd name="T74" fmla="*/ 8 w 903"/>
                <a:gd name="T75" fmla="*/ 724 h 753"/>
                <a:gd name="T76" fmla="*/ 4 w 903"/>
                <a:gd name="T77" fmla="*/ 727 h 753"/>
                <a:gd name="T78" fmla="*/ 1 w 903"/>
                <a:gd name="T79" fmla="*/ 732 h 753"/>
                <a:gd name="T80" fmla="*/ 0 w 903"/>
                <a:gd name="T81" fmla="*/ 738 h 753"/>
                <a:gd name="T82" fmla="*/ 1 w 903"/>
                <a:gd name="T83" fmla="*/ 744 h 753"/>
                <a:gd name="T84" fmla="*/ 4 w 903"/>
                <a:gd name="T85" fmla="*/ 748 h 753"/>
                <a:gd name="T86" fmla="*/ 8 w 903"/>
                <a:gd name="T87" fmla="*/ 751 h 753"/>
                <a:gd name="T88" fmla="*/ 15 w 903"/>
                <a:gd name="T89" fmla="*/ 753 h 753"/>
                <a:gd name="T90" fmla="*/ 165 w 903"/>
                <a:gd name="T91" fmla="*/ 753 h 753"/>
                <a:gd name="T92" fmla="*/ 828 w 903"/>
                <a:gd name="T93" fmla="*/ 753 h 753"/>
                <a:gd name="T94" fmla="*/ 891 w 903"/>
                <a:gd name="T95" fmla="*/ 753 h 753"/>
                <a:gd name="T96" fmla="*/ 896 w 903"/>
                <a:gd name="T97" fmla="*/ 750 h 753"/>
                <a:gd name="T98" fmla="*/ 900 w 903"/>
                <a:gd name="T99" fmla="*/ 746 h 753"/>
                <a:gd name="T100" fmla="*/ 902 w 903"/>
                <a:gd name="T101" fmla="*/ 741 h 753"/>
                <a:gd name="T102" fmla="*/ 903 w 903"/>
                <a:gd name="T103" fmla="*/ 735 h 753"/>
                <a:gd name="T104" fmla="*/ 900 w 903"/>
                <a:gd name="T105" fmla="*/ 730 h 753"/>
                <a:gd name="T106" fmla="*/ 896 w 903"/>
                <a:gd name="T107" fmla="*/ 726 h 753"/>
                <a:gd name="T108" fmla="*/ 891 w 903"/>
                <a:gd name="T109" fmla="*/ 724 h 753"/>
                <a:gd name="T110" fmla="*/ 843 w 903"/>
                <a:gd name="T111" fmla="*/ 722 h 753"/>
                <a:gd name="T112" fmla="*/ 888 w 903"/>
                <a:gd name="T113" fmla="*/ 30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753">
                  <a:moveTo>
                    <a:pt x="813" y="722"/>
                  </a:moveTo>
                  <a:lnTo>
                    <a:pt x="752" y="722"/>
                  </a:lnTo>
                  <a:lnTo>
                    <a:pt x="752" y="376"/>
                  </a:lnTo>
                  <a:lnTo>
                    <a:pt x="752" y="374"/>
                  </a:lnTo>
                  <a:lnTo>
                    <a:pt x="751" y="371"/>
                  </a:lnTo>
                  <a:lnTo>
                    <a:pt x="750" y="368"/>
                  </a:lnTo>
                  <a:lnTo>
                    <a:pt x="747" y="366"/>
                  </a:lnTo>
                  <a:lnTo>
                    <a:pt x="745" y="364"/>
                  </a:lnTo>
                  <a:lnTo>
                    <a:pt x="743" y="363"/>
                  </a:lnTo>
                  <a:lnTo>
                    <a:pt x="740" y="362"/>
                  </a:lnTo>
                  <a:lnTo>
                    <a:pt x="737" y="361"/>
                  </a:lnTo>
                  <a:lnTo>
                    <a:pt x="165" y="361"/>
                  </a:lnTo>
                  <a:lnTo>
                    <a:pt x="162" y="362"/>
                  </a:lnTo>
                  <a:lnTo>
                    <a:pt x="160" y="363"/>
                  </a:lnTo>
                  <a:lnTo>
                    <a:pt x="156" y="364"/>
                  </a:lnTo>
                  <a:lnTo>
                    <a:pt x="154" y="366"/>
                  </a:lnTo>
                  <a:lnTo>
                    <a:pt x="152" y="368"/>
                  </a:lnTo>
                  <a:lnTo>
                    <a:pt x="151" y="371"/>
                  </a:lnTo>
                  <a:lnTo>
                    <a:pt x="150" y="374"/>
                  </a:lnTo>
                  <a:lnTo>
                    <a:pt x="150" y="377"/>
                  </a:lnTo>
                  <a:lnTo>
                    <a:pt x="150" y="722"/>
                  </a:lnTo>
                  <a:lnTo>
                    <a:pt x="90" y="722"/>
                  </a:lnTo>
                  <a:lnTo>
                    <a:pt x="90" y="301"/>
                  </a:lnTo>
                  <a:lnTo>
                    <a:pt x="813" y="301"/>
                  </a:lnTo>
                  <a:lnTo>
                    <a:pt x="813" y="722"/>
                  </a:lnTo>
                  <a:close/>
                  <a:moveTo>
                    <a:pt x="180" y="722"/>
                  </a:moveTo>
                  <a:lnTo>
                    <a:pt x="180" y="391"/>
                  </a:lnTo>
                  <a:lnTo>
                    <a:pt x="722" y="391"/>
                  </a:lnTo>
                  <a:lnTo>
                    <a:pt x="722" y="722"/>
                  </a:lnTo>
                  <a:lnTo>
                    <a:pt x="180" y="722"/>
                  </a:lnTo>
                  <a:close/>
                  <a:moveTo>
                    <a:pt x="30" y="220"/>
                  </a:moveTo>
                  <a:lnTo>
                    <a:pt x="451" y="32"/>
                  </a:lnTo>
                  <a:lnTo>
                    <a:pt x="873" y="220"/>
                  </a:lnTo>
                  <a:lnTo>
                    <a:pt x="873" y="271"/>
                  </a:lnTo>
                  <a:lnTo>
                    <a:pt x="828" y="271"/>
                  </a:lnTo>
                  <a:lnTo>
                    <a:pt x="75" y="271"/>
                  </a:lnTo>
                  <a:lnTo>
                    <a:pt x="30" y="271"/>
                  </a:lnTo>
                  <a:lnTo>
                    <a:pt x="30" y="220"/>
                  </a:lnTo>
                  <a:close/>
                  <a:moveTo>
                    <a:pt x="888" y="301"/>
                  </a:moveTo>
                  <a:lnTo>
                    <a:pt x="891" y="301"/>
                  </a:lnTo>
                  <a:lnTo>
                    <a:pt x="893" y="300"/>
                  </a:lnTo>
                  <a:lnTo>
                    <a:pt x="896" y="299"/>
                  </a:lnTo>
                  <a:lnTo>
                    <a:pt x="899" y="297"/>
                  </a:lnTo>
                  <a:lnTo>
                    <a:pt x="900" y="294"/>
                  </a:lnTo>
                  <a:lnTo>
                    <a:pt x="902" y="292"/>
                  </a:lnTo>
                  <a:lnTo>
                    <a:pt x="902" y="289"/>
                  </a:lnTo>
                  <a:lnTo>
                    <a:pt x="903" y="286"/>
                  </a:lnTo>
                  <a:lnTo>
                    <a:pt x="903" y="211"/>
                  </a:lnTo>
                  <a:lnTo>
                    <a:pt x="902" y="206"/>
                  </a:lnTo>
                  <a:lnTo>
                    <a:pt x="901" y="202"/>
                  </a:lnTo>
                  <a:lnTo>
                    <a:pt x="898" y="199"/>
                  </a:lnTo>
                  <a:lnTo>
                    <a:pt x="894" y="197"/>
                  </a:lnTo>
                  <a:lnTo>
                    <a:pt x="458" y="1"/>
                  </a:lnTo>
                  <a:lnTo>
                    <a:pt x="455" y="0"/>
                  </a:lnTo>
                  <a:lnTo>
                    <a:pt x="451" y="0"/>
                  </a:lnTo>
                  <a:lnTo>
                    <a:pt x="448" y="0"/>
                  </a:lnTo>
                  <a:lnTo>
                    <a:pt x="445" y="1"/>
                  </a:lnTo>
                  <a:lnTo>
                    <a:pt x="8" y="197"/>
                  </a:lnTo>
                  <a:lnTo>
                    <a:pt x="5" y="199"/>
                  </a:lnTo>
                  <a:lnTo>
                    <a:pt x="2" y="202"/>
                  </a:lnTo>
                  <a:lnTo>
                    <a:pt x="0" y="206"/>
                  </a:lnTo>
                  <a:lnTo>
                    <a:pt x="0" y="211"/>
                  </a:lnTo>
                  <a:lnTo>
                    <a:pt x="0" y="286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2" y="294"/>
                  </a:lnTo>
                  <a:lnTo>
                    <a:pt x="4" y="297"/>
                  </a:lnTo>
                  <a:lnTo>
                    <a:pt x="6" y="299"/>
                  </a:lnTo>
                  <a:lnTo>
                    <a:pt x="8" y="300"/>
                  </a:lnTo>
                  <a:lnTo>
                    <a:pt x="12" y="301"/>
                  </a:lnTo>
                  <a:lnTo>
                    <a:pt x="15" y="301"/>
                  </a:lnTo>
                  <a:lnTo>
                    <a:pt x="60" y="301"/>
                  </a:lnTo>
                  <a:lnTo>
                    <a:pt x="60" y="722"/>
                  </a:lnTo>
                  <a:lnTo>
                    <a:pt x="15" y="722"/>
                  </a:lnTo>
                  <a:lnTo>
                    <a:pt x="12" y="724"/>
                  </a:lnTo>
                  <a:lnTo>
                    <a:pt x="8" y="724"/>
                  </a:lnTo>
                  <a:lnTo>
                    <a:pt x="6" y="726"/>
                  </a:lnTo>
                  <a:lnTo>
                    <a:pt x="4" y="727"/>
                  </a:lnTo>
                  <a:lnTo>
                    <a:pt x="2" y="730"/>
                  </a:lnTo>
                  <a:lnTo>
                    <a:pt x="1" y="732"/>
                  </a:lnTo>
                  <a:lnTo>
                    <a:pt x="0" y="735"/>
                  </a:lnTo>
                  <a:lnTo>
                    <a:pt x="0" y="738"/>
                  </a:lnTo>
                  <a:lnTo>
                    <a:pt x="0" y="741"/>
                  </a:lnTo>
                  <a:lnTo>
                    <a:pt x="1" y="744"/>
                  </a:lnTo>
                  <a:lnTo>
                    <a:pt x="2" y="746"/>
                  </a:lnTo>
                  <a:lnTo>
                    <a:pt x="4" y="748"/>
                  </a:lnTo>
                  <a:lnTo>
                    <a:pt x="6" y="750"/>
                  </a:lnTo>
                  <a:lnTo>
                    <a:pt x="8" y="751"/>
                  </a:lnTo>
                  <a:lnTo>
                    <a:pt x="12" y="753"/>
                  </a:lnTo>
                  <a:lnTo>
                    <a:pt x="15" y="753"/>
                  </a:lnTo>
                  <a:lnTo>
                    <a:pt x="75" y="753"/>
                  </a:lnTo>
                  <a:lnTo>
                    <a:pt x="165" y="753"/>
                  </a:lnTo>
                  <a:lnTo>
                    <a:pt x="737" y="753"/>
                  </a:lnTo>
                  <a:lnTo>
                    <a:pt x="828" y="753"/>
                  </a:lnTo>
                  <a:lnTo>
                    <a:pt x="888" y="753"/>
                  </a:lnTo>
                  <a:lnTo>
                    <a:pt x="891" y="753"/>
                  </a:lnTo>
                  <a:lnTo>
                    <a:pt x="893" y="751"/>
                  </a:lnTo>
                  <a:lnTo>
                    <a:pt x="896" y="750"/>
                  </a:lnTo>
                  <a:lnTo>
                    <a:pt x="899" y="748"/>
                  </a:lnTo>
                  <a:lnTo>
                    <a:pt x="900" y="746"/>
                  </a:lnTo>
                  <a:lnTo>
                    <a:pt x="902" y="744"/>
                  </a:lnTo>
                  <a:lnTo>
                    <a:pt x="902" y="741"/>
                  </a:lnTo>
                  <a:lnTo>
                    <a:pt x="903" y="738"/>
                  </a:lnTo>
                  <a:lnTo>
                    <a:pt x="903" y="735"/>
                  </a:lnTo>
                  <a:lnTo>
                    <a:pt x="902" y="732"/>
                  </a:lnTo>
                  <a:lnTo>
                    <a:pt x="900" y="730"/>
                  </a:lnTo>
                  <a:lnTo>
                    <a:pt x="899" y="727"/>
                  </a:lnTo>
                  <a:lnTo>
                    <a:pt x="896" y="726"/>
                  </a:lnTo>
                  <a:lnTo>
                    <a:pt x="893" y="724"/>
                  </a:lnTo>
                  <a:lnTo>
                    <a:pt x="891" y="724"/>
                  </a:lnTo>
                  <a:lnTo>
                    <a:pt x="888" y="722"/>
                  </a:lnTo>
                  <a:lnTo>
                    <a:pt x="843" y="722"/>
                  </a:lnTo>
                  <a:lnTo>
                    <a:pt x="843" y="301"/>
                  </a:lnTo>
                  <a:lnTo>
                    <a:pt x="88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1" name="Freeform 295"/>
            <p:cNvSpPr>
              <a:spLocks/>
            </p:cNvSpPr>
            <p:nvPr/>
          </p:nvSpPr>
          <p:spPr bwMode="auto">
            <a:xfrm>
              <a:off x="11114088" y="962025"/>
              <a:ext cx="134938" cy="9525"/>
            </a:xfrm>
            <a:custGeom>
              <a:avLst/>
              <a:gdLst>
                <a:gd name="T0" fmla="*/ 407 w 422"/>
                <a:gd name="T1" fmla="*/ 0 h 30"/>
                <a:gd name="T2" fmla="*/ 15 w 422"/>
                <a:gd name="T3" fmla="*/ 0 h 30"/>
                <a:gd name="T4" fmla="*/ 12 w 422"/>
                <a:gd name="T5" fmla="*/ 0 h 30"/>
                <a:gd name="T6" fmla="*/ 10 w 422"/>
                <a:gd name="T7" fmla="*/ 1 h 30"/>
                <a:gd name="T8" fmla="*/ 7 w 422"/>
                <a:gd name="T9" fmla="*/ 2 h 30"/>
                <a:gd name="T10" fmla="*/ 4 w 422"/>
                <a:gd name="T11" fmla="*/ 4 h 30"/>
                <a:gd name="T12" fmla="*/ 3 w 422"/>
                <a:gd name="T13" fmla="*/ 7 h 30"/>
                <a:gd name="T14" fmla="*/ 1 w 422"/>
                <a:gd name="T15" fmla="*/ 9 h 30"/>
                <a:gd name="T16" fmla="*/ 1 w 422"/>
                <a:gd name="T17" fmla="*/ 12 h 30"/>
                <a:gd name="T18" fmla="*/ 0 w 422"/>
                <a:gd name="T19" fmla="*/ 15 h 30"/>
                <a:gd name="T20" fmla="*/ 1 w 422"/>
                <a:gd name="T21" fmla="*/ 18 h 30"/>
                <a:gd name="T22" fmla="*/ 1 w 422"/>
                <a:gd name="T23" fmla="*/ 20 h 30"/>
                <a:gd name="T24" fmla="*/ 3 w 422"/>
                <a:gd name="T25" fmla="*/ 24 h 30"/>
                <a:gd name="T26" fmla="*/ 4 w 422"/>
                <a:gd name="T27" fmla="*/ 26 h 30"/>
                <a:gd name="T28" fmla="*/ 7 w 422"/>
                <a:gd name="T29" fmla="*/ 27 h 30"/>
                <a:gd name="T30" fmla="*/ 10 w 422"/>
                <a:gd name="T31" fmla="*/ 29 h 30"/>
                <a:gd name="T32" fmla="*/ 12 w 422"/>
                <a:gd name="T33" fmla="*/ 29 h 30"/>
                <a:gd name="T34" fmla="*/ 15 w 422"/>
                <a:gd name="T35" fmla="*/ 30 h 30"/>
                <a:gd name="T36" fmla="*/ 407 w 422"/>
                <a:gd name="T37" fmla="*/ 30 h 30"/>
                <a:gd name="T38" fmla="*/ 410 w 422"/>
                <a:gd name="T39" fmla="*/ 29 h 30"/>
                <a:gd name="T40" fmla="*/ 413 w 422"/>
                <a:gd name="T41" fmla="*/ 29 h 30"/>
                <a:gd name="T42" fmla="*/ 415 w 422"/>
                <a:gd name="T43" fmla="*/ 27 h 30"/>
                <a:gd name="T44" fmla="*/ 417 w 422"/>
                <a:gd name="T45" fmla="*/ 26 h 30"/>
                <a:gd name="T46" fmla="*/ 419 w 422"/>
                <a:gd name="T47" fmla="*/ 24 h 30"/>
                <a:gd name="T48" fmla="*/ 421 w 422"/>
                <a:gd name="T49" fmla="*/ 20 h 30"/>
                <a:gd name="T50" fmla="*/ 422 w 422"/>
                <a:gd name="T51" fmla="*/ 18 h 30"/>
                <a:gd name="T52" fmla="*/ 422 w 422"/>
                <a:gd name="T53" fmla="*/ 15 h 30"/>
                <a:gd name="T54" fmla="*/ 422 w 422"/>
                <a:gd name="T55" fmla="*/ 12 h 30"/>
                <a:gd name="T56" fmla="*/ 421 w 422"/>
                <a:gd name="T57" fmla="*/ 9 h 30"/>
                <a:gd name="T58" fmla="*/ 419 w 422"/>
                <a:gd name="T59" fmla="*/ 7 h 30"/>
                <a:gd name="T60" fmla="*/ 417 w 422"/>
                <a:gd name="T61" fmla="*/ 4 h 30"/>
                <a:gd name="T62" fmla="*/ 415 w 422"/>
                <a:gd name="T63" fmla="*/ 2 h 30"/>
                <a:gd name="T64" fmla="*/ 413 w 422"/>
                <a:gd name="T65" fmla="*/ 1 h 30"/>
                <a:gd name="T66" fmla="*/ 410 w 422"/>
                <a:gd name="T67" fmla="*/ 0 h 30"/>
                <a:gd name="T68" fmla="*/ 407 w 42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2" h="30">
                  <a:moveTo>
                    <a:pt x="40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7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407" y="30"/>
                  </a:lnTo>
                  <a:lnTo>
                    <a:pt x="410" y="29"/>
                  </a:lnTo>
                  <a:lnTo>
                    <a:pt x="413" y="29"/>
                  </a:lnTo>
                  <a:lnTo>
                    <a:pt x="415" y="27"/>
                  </a:lnTo>
                  <a:lnTo>
                    <a:pt x="417" y="26"/>
                  </a:lnTo>
                  <a:lnTo>
                    <a:pt x="419" y="24"/>
                  </a:lnTo>
                  <a:lnTo>
                    <a:pt x="421" y="20"/>
                  </a:lnTo>
                  <a:lnTo>
                    <a:pt x="422" y="18"/>
                  </a:lnTo>
                  <a:lnTo>
                    <a:pt x="422" y="15"/>
                  </a:lnTo>
                  <a:lnTo>
                    <a:pt x="422" y="12"/>
                  </a:lnTo>
                  <a:lnTo>
                    <a:pt x="421" y="9"/>
                  </a:lnTo>
                  <a:lnTo>
                    <a:pt x="419" y="7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10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2" name="Freeform 296"/>
            <p:cNvSpPr>
              <a:spLocks/>
            </p:cNvSpPr>
            <p:nvPr/>
          </p:nvSpPr>
          <p:spPr bwMode="auto">
            <a:xfrm>
              <a:off x="11114088" y="990600"/>
              <a:ext cx="134938" cy="9525"/>
            </a:xfrm>
            <a:custGeom>
              <a:avLst/>
              <a:gdLst>
                <a:gd name="T0" fmla="*/ 407 w 422"/>
                <a:gd name="T1" fmla="*/ 0 h 30"/>
                <a:gd name="T2" fmla="*/ 15 w 422"/>
                <a:gd name="T3" fmla="*/ 0 h 30"/>
                <a:gd name="T4" fmla="*/ 12 w 422"/>
                <a:gd name="T5" fmla="*/ 0 h 30"/>
                <a:gd name="T6" fmla="*/ 10 w 422"/>
                <a:gd name="T7" fmla="*/ 1 h 30"/>
                <a:gd name="T8" fmla="*/ 7 w 422"/>
                <a:gd name="T9" fmla="*/ 2 h 30"/>
                <a:gd name="T10" fmla="*/ 4 w 422"/>
                <a:gd name="T11" fmla="*/ 5 h 30"/>
                <a:gd name="T12" fmla="*/ 3 w 422"/>
                <a:gd name="T13" fmla="*/ 7 h 30"/>
                <a:gd name="T14" fmla="*/ 1 w 422"/>
                <a:gd name="T15" fmla="*/ 9 h 30"/>
                <a:gd name="T16" fmla="*/ 1 w 422"/>
                <a:gd name="T17" fmla="*/ 12 h 30"/>
                <a:gd name="T18" fmla="*/ 0 w 422"/>
                <a:gd name="T19" fmla="*/ 15 h 30"/>
                <a:gd name="T20" fmla="*/ 1 w 422"/>
                <a:gd name="T21" fmla="*/ 18 h 30"/>
                <a:gd name="T22" fmla="*/ 1 w 422"/>
                <a:gd name="T23" fmla="*/ 21 h 30"/>
                <a:gd name="T24" fmla="*/ 3 w 422"/>
                <a:gd name="T25" fmla="*/ 24 h 30"/>
                <a:gd name="T26" fmla="*/ 4 w 422"/>
                <a:gd name="T27" fmla="*/ 26 h 30"/>
                <a:gd name="T28" fmla="*/ 7 w 422"/>
                <a:gd name="T29" fmla="*/ 28 h 30"/>
                <a:gd name="T30" fmla="*/ 10 w 422"/>
                <a:gd name="T31" fmla="*/ 29 h 30"/>
                <a:gd name="T32" fmla="*/ 12 w 422"/>
                <a:gd name="T33" fmla="*/ 30 h 30"/>
                <a:gd name="T34" fmla="*/ 15 w 422"/>
                <a:gd name="T35" fmla="*/ 30 h 30"/>
                <a:gd name="T36" fmla="*/ 407 w 422"/>
                <a:gd name="T37" fmla="*/ 30 h 30"/>
                <a:gd name="T38" fmla="*/ 410 w 422"/>
                <a:gd name="T39" fmla="*/ 30 h 30"/>
                <a:gd name="T40" fmla="*/ 413 w 422"/>
                <a:gd name="T41" fmla="*/ 29 h 30"/>
                <a:gd name="T42" fmla="*/ 415 w 422"/>
                <a:gd name="T43" fmla="*/ 28 h 30"/>
                <a:gd name="T44" fmla="*/ 417 w 422"/>
                <a:gd name="T45" fmla="*/ 26 h 30"/>
                <a:gd name="T46" fmla="*/ 419 w 422"/>
                <a:gd name="T47" fmla="*/ 24 h 30"/>
                <a:gd name="T48" fmla="*/ 421 w 422"/>
                <a:gd name="T49" fmla="*/ 21 h 30"/>
                <a:gd name="T50" fmla="*/ 422 w 422"/>
                <a:gd name="T51" fmla="*/ 18 h 30"/>
                <a:gd name="T52" fmla="*/ 422 w 422"/>
                <a:gd name="T53" fmla="*/ 15 h 30"/>
                <a:gd name="T54" fmla="*/ 422 w 422"/>
                <a:gd name="T55" fmla="*/ 12 h 30"/>
                <a:gd name="T56" fmla="*/ 421 w 422"/>
                <a:gd name="T57" fmla="*/ 9 h 30"/>
                <a:gd name="T58" fmla="*/ 419 w 422"/>
                <a:gd name="T59" fmla="*/ 7 h 30"/>
                <a:gd name="T60" fmla="*/ 417 w 422"/>
                <a:gd name="T61" fmla="*/ 5 h 30"/>
                <a:gd name="T62" fmla="*/ 415 w 422"/>
                <a:gd name="T63" fmla="*/ 2 h 30"/>
                <a:gd name="T64" fmla="*/ 413 w 422"/>
                <a:gd name="T65" fmla="*/ 1 h 30"/>
                <a:gd name="T66" fmla="*/ 410 w 422"/>
                <a:gd name="T67" fmla="*/ 0 h 30"/>
                <a:gd name="T68" fmla="*/ 407 w 42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22" h="30">
                  <a:moveTo>
                    <a:pt x="40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07" y="30"/>
                  </a:lnTo>
                  <a:lnTo>
                    <a:pt x="410" y="30"/>
                  </a:lnTo>
                  <a:lnTo>
                    <a:pt x="413" y="29"/>
                  </a:lnTo>
                  <a:lnTo>
                    <a:pt x="415" y="28"/>
                  </a:lnTo>
                  <a:lnTo>
                    <a:pt x="417" y="26"/>
                  </a:lnTo>
                  <a:lnTo>
                    <a:pt x="419" y="24"/>
                  </a:lnTo>
                  <a:lnTo>
                    <a:pt x="421" y="21"/>
                  </a:lnTo>
                  <a:lnTo>
                    <a:pt x="422" y="18"/>
                  </a:lnTo>
                  <a:lnTo>
                    <a:pt x="422" y="15"/>
                  </a:lnTo>
                  <a:lnTo>
                    <a:pt x="422" y="12"/>
                  </a:lnTo>
                  <a:lnTo>
                    <a:pt x="421" y="9"/>
                  </a:lnTo>
                  <a:lnTo>
                    <a:pt x="419" y="7"/>
                  </a:lnTo>
                  <a:lnTo>
                    <a:pt x="417" y="5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10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3" name="Freeform 297"/>
            <p:cNvSpPr>
              <a:spLocks/>
            </p:cNvSpPr>
            <p:nvPr/>
          </p:nvSpPr>
          <p:spPr bwMode="auto">
            <a:xfrm>
              <a:off x="11114088" y="1019175"/>
              <a:ext cx="134938" cy="9525"/>
            </a:xfrm>
            <a:custGeom>
              <a:avLst/>
              <a:gdLst>
                <a:gd name="T0" fmla="*/ 407 w 422"/>
                <a:gd name="T1" fmla="*/ 0 h 30"/>
                <a:gd name="T2" fmla="*/ 15 w 422"/>
                <a:gd name="T3" fmla="*/ 0 h 30"/>
                <a:gd name="T4" fmla="*/ 12 w 422"/>
                <a:gd name="T5" fmla="*/ 0 h 30"/>
                <a:gd name="T6" fmla="*/ 10 w 422"/>
                <a:gd name="T7" fmla="*/ 1 h 30"/>
                <a:gd name="T8" fmla="*/ 7 w 422"/>
                <a:gd name="T9" fmla="*/ 3 h 30"/>
                <a:gd name="T10" fmla="*/ 4 w 422"/>
                <a:gd name="T11" fmla="*/ 5 h 30"/>
                <a:gd name="T12" fmla="*/ 3 w 422"/>
                <a:gd name="T13" fmla="*/ 7 h 30"/>
                <a:gd name="T14" fmla="*/ 1 w 422"/>
                <a:gd name="T15" fmla="*/ 10 h 30"/>
                <a:gd name="T16" fmla="*/ 1 w 422"/>
                <a:gd name="T17" fmla="*/ 12 h 30"/>
                <a:gd name="T18" fmla="*/ 0 w 422"/>
                <a:gd name="T19" fmla="*/ 15 h 30"/>
                <a:gd name="T20" fmla="*/ 1 w 422"/>
                <a:gd name="T21" fmla="*/ 19 h 30"/>
                <a:gd name="T22" fmla="*/ 1 w 422"/>
                <a:gd name="T23" fmla="*/ 22 h 30"/>
                <a:gd name="T24" fmla="*/ 3 w 422"/>
                <a:gd name="T25" fmla="*/ 24 h 30"/>
                <a:gd name="T26" fmla="*/ 4 w 422"/>
                <a:gd name="T27" fmla="*/ 26 h 30"/>
                <a:gd name="T28" fmla="*/ 7 w 422"/>
                <a:gd name="T29" fmla="*/ 28 h 30"/>
                <a:gd name="T30" fmla="*/ 10 w 422"/>
                <a:gd name="T31" fmla="*/ 29 h 30"/>
                <a:gd name="T32" fmla="*/ 12 w 422"/>
                <a:gd name="T33" fmla="*/ 30 h 30"/>
                <a:gd name="T34" fmla="*/ 15 w 422"/>
                <a:gd name="T35" fmla="*/ 30 h 30"/>
                <a:gd name="T36" fmla="*/ 407 w 422"/>
                <a:gd name="T37" fmla="*/ 30 h 30"/>
                <a:gd name="T38" fmla="*/ 410 w 422"/>
                <a:gd name="T39" fmla="*/ 30 h 30"/>
                <a:gd name="T40" fmla="*/ 413 w 422"/>
                <a:gd name="T41" fmla="*/ 29 h 30"/>
                <a:gd name="T42" fmla="*/ 415 w 422"/>
                <a:gd name="T43" fmla="*/ 28 h 30"/>
                <a:gd name="T44" fmla="*/ 417 w 422"/>
                <a:gd name="T45" fmla="*/ 26 h 30"/>
                <a:gd name="T46" fmla="*/ 419 w 422"/>
                <a:gd name="T47" fmla="*/ 24 h 30"/>
                <a:gd name="T48" fmla="*/ 421 w 422"/>
                <a:gd name="T49" fmla="*/ 22 h 30"/>
                <a:gd name="T50" fmla="*/ 422 w 422"/>
                <a:gd name="T51" fmla="*/ 19 h 30"/>
                <a:gd name="T52" fmla="*/ 422 w 422"/>
                <a:gd name="T53" fmla="*/ 15 h 30"/>
                <a:gd name="T54" fmla="*/ 422 w 422"/>
                <a:gd name="T55" fmla="*/ 12 h 30"/>
                <a:gd name="T56" fmla="*/ 421 w 422"/>
                <a:gd name="T57" fmla="*/ 10 h 30"/>
                <a:gd name="T58" fmla="*/ 419 w 422"/>
                <a:gd name="T59" fmla="*/ 7 h 30"/>
                <a:gd name="T60" fmla="*/ 417 w 422"/>
                <a:gd name="T61" fmla="*/ 5 h 30"/>
                <a:gd name="T62" fmla="*/ 415 w 422"/>
                <a:gd name="T63" fmla="*/ 3 h 30"/>
                <a:gd name="T64" fmla="*/ 413 w 422"/>
                <a:gd name="T65" fmla="*/ 1 h 30"/>
                <a:gd name="T66" fmla="*/ 410 w 422"/>
                <a:gd name="T67" fmla="*/ 0 h 30"/>
                <a:gd name="T68" fmla="*/ 407 w 422"/>
                <a:gd name="T69" fmla="*/ 0 h 30"/>
                <a:gd name="T70" fmla="*/ 407 w 422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22" h="30">
                  <a:moveTo>
                    <a:pt x="407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1" y="22"/>
                  </a:lnTo>
                  <a:lnTo>
                    <a:pt x="3" y="24"/>
                  </a:lnTo>
                  <a:lnTo>
                    <a:pt x="4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07" y="30"/>
                  </a:lnTo>
                  <a:lnTo>
                    <a:pt x="410" y="30"/>
                  </a:lnTo>
                  <a:lnTo>
                    <a:pt x="413" y="29"/>
                  </a:lnTo>
                  <a:lnTo>
                    <a:pt x="415" y="28"/>
                  </a:lnTo>
                  <a:lnTo>
                    <a:pt x="417" y="26"/>
                  </a:lnTo>
                  <a:lnTo>
                    <a:pt x="419" y="24"/>
                  </a:lnTo>
                  <a:lnTo>
                    <a:pt x="421" y="22"/>
                  </a:lnTo>
                  <a:lnTo>
                    <a:pt x="422" y="19"/>
                  </a:lnTo>
                  <a:lnTo>
                    <a:pt x="422" y="15"/>
                  </a:lnTo>
                  <a:lnTo>
                    <a:pt x="422" y="12"/>
                  </a:lnTo>
                  <a:lnTo>
                    <a:pt x="421" y="10"/>
                  </a:lnTo>
                  <a:lnTo>
                    <a:pt x="419" y="7"/>
                  </a:lnTo>
                  <a:lnTo>
                    <a:pt x="417" y="5"/>
                  </a:lnTo>
                  <a:lnTo>
                    <a:pt x="415" y="3"/>
                  </a:lnTo>
                  <a:lnTo>
                    <a:pt x="413" y="1"/>
                  </a:lnTo>
                  <a:lnTo>
                    <a:pt x="410" y="0"/>
                  </a:lnTo>
                  <a:lnTo>
                    <a:pt x="40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7769565" y="3304215"/>
            <a:ext cx="285750" cy="249238"/>
            <a:chOff x="3173413" y="1952625"/>
            <a:chExt cx="285750" cy="249238"/>
          </a:xfrm>
          <a:solidFill>
            <a:srgbClr val="E2583D"/>
          </a:solidFill>
        </p:grpSpPr>
        <p:sp>
          <p:nvSpPr>
            <p:cNvPr id="304" name="Freeform 83"/>
            <p:cNvSpPr>
              <a:spLocks noEditPoints="1"/>
            </p:cNvSpPr>
            <p:nvPr/>
          </p:nvSpPr>
          <p:spPr bwMode="auto">
            <a:xfrm>
              <a:off x="3173413" y="1952625"/>
              <a:ext cx="225425" cy="249238"/>
            </a:xfrm>
            <a:custGeom>
              <a:avLst/>
              <a:gdLst>
                <a:gd name="T0" fmla="*/ 37 w 713"/>
                <a:gd name="T1" fmla="*/ 654 h 786"/>
                <a:gd name="T2" fmla="*/ 60 w 713"/>
                <a:gd name="T3" fmla="*/ 578 h 786"/>
                <a:gd name="T4" fmla="*/ 188 w 713"/>
                <a:gd name="T5" fmla="*/ 520 h 786"/>
                <a:gd name="T6" fmla="*/ 295 w 713"/>
                <a:gd name="T7" fmla="*/ 482 h 786"/>
                <a:gd name="T8" fmla="*/ 299 w 713"/>
                <a:gd name="T9" fmla="*/ 372 h 786"/>
                <a:gd name="T10" fmla="*/ 265 w 713"/>
                <a:gd name="T11" fmla="*/ 342 h 786"/>
                <a:gd name="T12" fmla="*/ 241 w 713"/>
                <a:gd name="T13" fmla="*/ 287 h 786"/>
                <a:gd name="T14" fmla="*/ 235 w 713"/>
                <a:gd name="T15" fmla="*/ 248 h 786"/>
                <a:gd name="T16" fmla="*/ 220 w 713"/>
                <a:gd name="T17" fmla="*/ 237 h 786"/>
                <a:gd name="T18" fmla="*/ 221 w 713"/>
                <a:gd name="T19" fmla="*/ 202 h 786"/>
                <a:gd name="T20" fmla="*/ 235 w 713"/>
                <a:gd name="T21" fmla="*/ 193 h 786"/>
                <a:gd name="T22" fmla="*/ 235 w 713"/>
                <a:gd name="T23" fmla="*/ 164 h 786"/>
                <a:gd name="T24" fmla="*/ 225 w 713"/>
                <a:gd name="T25" fmla="*/ 96 h 786"/>
                <a:gd name="T26" fmla="*/ 246 w 713"/>
                <a:gd name="T27" fmla="*/ 83 h 786"/>
                <a:gd name="T28" fmla="*/ 275 w 713"/>
                <a:gd name="T29" fmla="*/ 79 h 786"/>
                <a:gd name="T30" fmla="*/ 289 w 713"/>
                <a:gd name="T31" fmla="*/ 56 h 786"/>
                <a:gd name="T32" fmla="*/ 345 w 713"/>
                <a:gd name="T33" fmla="*/ 34 h 786"/>
                <a:gd name="T34" fmla="*/ 459 w 713"/>
                <a:gd name="T35" fmla="*/ 42 h 786"/>
                <a:gd name="T36" fmla="*/ 490 w 713"/>
                <a:gd name="T37" fmla="*/ 64 h 786"/>
                <a:gd name="T38" fmla="*/ 493 w 713"/>
                <a:gd name="T39" fmla="*/ 123 h 786"/>
                <a:gd name="T40" fmla="*/ 476 w 713"/>
                <a:gd name="T41" fmla="*/ 189 h 786"/>
                <a:gd name="T42" fmla="*/ 489 w 713"/>
                <a:gd name="T43" fmla="*/ 198 h 786"/>
                <a:gd name="T44" fmla="*/ 493 w 713"/>
                <a:gd name="T45" fmla="*/ 238 h 786"/>
                <a:gd name="T46" fmla="*/ 479 w 713"/>
                <a:gd name="T47" fmla="*/ 248 h 786"/>
                <a:gd name="T48" fmla="*/ 473 w 713"/>
                <a:gd name="T49" fmla="*/ 287 h 786"/>
                <a:gd name="T50" fmla="*/ 453 w 713"/>
                <a:gd name="T51" fmla="*/ 342 h 786"/>
                <a:gd name="T52" fmla="*/ 424 w 713"/>
                <a:gd name="T53" fmla="*/ 372 h 786"/>
                <a:gd name="T54" fmla="*/ 427 w 713"/>
                <a:gd name="T55" fmla="*/ 482 h 786"/>
                <a:gd name="T56" fmla="*/ 531 w 713"/>
                <a:gd name="T57" fmla="*/ 520 h 786"/>
                <a:gd name="T58" fmla="*/ 654 w 713"/>
                <a:gd name="T59" fmla="*/ 578 h 786"/>
                <a:gd name="T60" fmla="*/ 677 w 713"/>
                <a:gd name="T61" fmla="*/ 654 h 786"/>
                <a:gd name="T62" fmla="*/ 30 w 713"/>
                <a:gd name="T63" fmla="*/ 756 h 786"/>
                <a:gd name="T64" fmla="*/ 452 w 713"/>
                <a:gd name="T65" fmla="*/ 387 h 786"/>
                <a:gd name="T66" fmla="*/ 490 w 713"/>
                <a:gd name="T67" fmla="*/ 335 h 786"/>
                <a:gd name="T68" fmla="*/ 504 w 713"/>
                <a:gd name="T69" fmla="*/ 271 h 786"/>
                <a:gd name="T70" fmla="*/ 524 w 713"/>
                <a:gd name="T71" fmla="*/ 238 h 786"/>
                <a:gd name="T72" fmla="*/ 522 w 713"/>
                <a:gd name="T73" fmla="*/ 193 h 786"/>
                <a:gd name="T74" fmla="*/ 523 w 713"/>
                <a:gd name="T75" fmla="*/ 127 h 786"/>
                <a:gd name="T76" fmla="*/ 516 w 713"/>
                <a:gd name="T77" fmla="*/ 49 h 786"/>
                <a:gd name="T78" fmla="*/ 471 w 713"/>
                <a:gd name="T79" fmla="*/ 14 h 786"/>
                <a:gd name="T80" fmla="*/ 385 w 713"/>
                <a:gd name="T81" fmla="*/ 0 h 786"/>
                <a:gd name="T82" fmla="*/ 290 w 713"/>
                <a:gd name="T83" fmla="*/ 19 h 786"/>
                <a:gd name="T84" fmla="*/ 252 w 713"/>
                <a:gd name="T85" fmla="*/ 53 h 786"/>
                <a:gd name="T86" fmla="*/ 211 w 713"/>
                <a:gd name="T87" fmla="*/ 64 h 786"/>
                <a:gd name="T88" fmla="*/ 195 w 713"/>
                <a:gd name="T89" fmla="*/ 95 h 786"/>
                <a:gd name="T90" fmla="*/ 206 w 713"/>
                <a:gd name="T91" fmla="*/ 173 h 786"/>
                <a:gd name="T92" fmla="*/ 192 w 713"/>
                <a:gd name="T93" fmla="*/ 192 h 786"/>
                <a:gd name="T94" fmla="*/ 189 w 713"/>
                <a:gd name="T95" fmla="*/ 237 h 786"/>
                <a:gd name="T96" fmla="*/ 209 w 713"/>
                <a:gd name="T97" fmla="*/ 271 h 786"/>
                <a:gd name="T98" fmla="*/ 226 w 713"/>
                <a:gd name="T99" fmla="*/ 336 h 786"/>
                <a:gd name="T100" fmla="*/ 271 w 713"/>
                <a:gd name="T101" fmla="*/ 388 h 786"/>
                <a:gd name="T102" fmla="*/ 173 w 713"/>
                <a:gd name="T103" fmla="*/ 495 h 786"/>
                <a:gd name="T104" fmla="*/ 51 w 713"/>
                <a:gd name="T105" fmla="*/ 549 h 786"/>
                <a:gd name="T106" fmla="*/ 16 w 713"/>
                <a:gd name="T107" fmla="*/ 596 h 786"/>
                <a:gd name="T108" fmla="*/ 1 w 713"/>
                <a:gd name="T109" fmla="*/ 725 h 786"/>
                <a:gd name="T110" fmla="*/ 3 w 713"/>
                <a:gd name="T111" fmla="*/ 780 h 786"/>
                <a:gd name="T112" fmla="*/ 698 w 713"/>
                <a:gd name="T113" fmla="*/ 786 h 786"/>
                <a:gd name="T114" fmla="*/ 712 w 713"/>
                <a:gd name="T115" fmla="*/ 777 h 786"/>
                <a:gd name="T116" fmla="*/ 711 w 713"/>
                <a:gd name="T117" fmla="*/ 697 h 786"/>
                <a:gd name="T118" fmla="*/ 695 w 713"/>
                <a:gd name="T119" fmla="*/ 586 h 786"/>
                <a:gd name="T120" fmla="*/ 655 w 713"/>
                <a:gd name="T121" fmla="*/ 542 h 786"/>
                <a:gd name="T122" fmla="*/ 512 w 713"/>
                <a:gd name="T123" fmla="*/ 48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3" h="786">
                  <a:moveTo>
                    <a:pt x="30" y="756"/>
                  </a:moveTo>
                  <a:lnTo>
                    <a:pt x="31" y="740"/>
                  </a:lnTo>
                  <a:lnTo>
                    <a:pt x="31" y="722"/>
                  </a:lnTo>
                  <a:lnTo>
                    <a:pt x="32" y="700"/>
                  </a:lnTo>
                  <a:lnTo>
                    <a:pt x="34" y="678"/>
                  </a:lnTo>
                  <a:lnTo>
                    <a:pt x="37" y="654"/>
                  </a:lnTo>
                  <a:lnTo>
                    <a:pt x="40" y="632"/>
                  </a:lnTo>
                  <a:lnTo>
                    <a:pt x="43" y="613"/>
                  </a:lnTo>
                  <a:lnTo>
                    <a:pt x="47" y="595"/>
                  </a:lnTo>
                  <a:lnTo>
                    <a:pt x="51" y="589"/>
                  </a:lnTo>
                  <a:lnTo>
                    <a:pt x="55" y="584"/>
                  </a:lnTo>
                  <a:lnTo>
                    <a:pt x="60" y="578"/>
                  </a:lnTo>
                  <a:lnTo>
                    <a:pt x="68" y="573"/>
                  </a:lnTo>
                  <a:lnTo>
                    <a:pt x="86" y="562"/>
                  </a:lnTo>
                  <a:lnTo>
                    <a:pt x="107" y="551"/>
                  </a:lnTo>
                  <a:lnTo>
                    <a:pt x="133" y="541"/>
                  </a:lnTo>
                  <a:lnTo>
                    <a:pt x="160" y="531"/>
                  </a:lnTo>
                  <a:lnTo>
                    <a:pt x="188" y="520"/>
                  </a:lnTo>
                  <a:lnTo>
                    <a:pt x="216" y="511"/>
                  </a:lnTo>
                  <a:lnTo>
                    <a:pt x="235" y="504"/>
                  </a:lnTo>
                  <a:lnTo>
                    <a:pt x="254" y="498"/>
                  </a:lnTo>
                  <a:lnTo>
                    <a:pt x="273" y="491"/>
                  </a:lnTo>
                  <a:lnTo>
                    <a:pt x="292" y="484"/>
                  </a:lnTo>
                  <a:lnTo>
                    <a:pt x="295" y="482"/>
                  </a:lnTo>
                  <a:lnTo>
                    <a:pt x="298" y="479"/>
                  </a:lnTo>
                  <a:lnTo>
                    <a:pt x="300" y="474"/>
                  </a:lnTo>
                  <a:lnTo>
                    <a:pt x="301" y="470"/>
                  </a:lnTo>
                  <a:lnTo>
                    <a:pt x="301" y="380"/>
                  </a:lnTo>
                  <a:lnTo>
                    <a:pt x="300" y="376"/>
                  </a:lnTo>
                  <a:lnTo>
                    <a:pt x="299" y="372"/>
                  </a:lnTo>
                  <a:lnTo>
                    <a:pt x="296" y="369"/>
                  </a:lnTo>
                  <a:lnTo>
                    <a:pt x="293" y="366"/>
                  </a:lnTo>
                  <a:lnTo>
                    <a:pt x="290" y="365"/>
                  </a:lnTo>
                  <a:lnTo>
                    <a:pt x="283" y="361"/>
                  </a:lnTo>
                  <a:lnTo>
                    <a:pt x="275" y="353"/>
                  </a:lnTo>
                  <a:lnTo>
                    <a:pt x="265" y="342"/>
                  </a:lnTo>
                  <a:lnTo>
                    <a:pt x="261" y="335"/>
                  </a:lnTo>
                  <a:lnTo>
                    <a:pt x="255" y="327"/>
                  </a:lnTo>
                  <a:lnTo>
                    <a:pt x="251" y="319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1" y="287"/>
                  </a:lnTo>
                  <a:lnTo>
                    <a:pt x="239" y="273"/>
                  </a:lnTo>
                  <a:lnTo>
                    <a:pt x="239" y="259"/>
                  </a:lnTo>
                  <a:lnTo>
                    <a:pt x="239" y="256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5" y="248"/>
                  </a:lnTo>
                  <a:lnTo>
                    <a:pt x="233" y="246"/>
                  </a:lnTo>
                  <a:lnTo>
                    <a:pt x="230" y="245"/>
                  </a:lnTo>
                  <a:lnTo>
                    <a:pt x="227" y="244"/>
                  </a:lnTo>
                  <a:lnTo>
                    <a:pt x="224" y="244"/>
                  </a:lnTo>
                  <a:lnTo>
                    <a:pt x="222" y="243"/>
                  </a:lnTo>
                  <a:lnTo>
                    <a:pt x="220" y="237"/>
                  </a:lnTo>
                  <a:lnTo>
                    <a:pt x="218" y="231"/>
                  </a:lnTo>
                  <a:lnTo>
                    <a:pt x="217" y="221"/>
                  </a:lnTo>
                  <a:lnTo>
                    <a:pt x="217" y="216"/>
                  </a:lnTo>
                  <a:lnTo>
                    <a:pt x="218" y="210"/>
                  </a:lnTo>
                  <a:lnTo>
                    <a:pt x="219" y="206"/>
                  </a:lnTo>
                  <a:lnTo>
                    <a:pt x="221" y="202"/>
                  </a:lnTo>
                  <a:lnTo>
                    <a:pt x="222" y="200"/>
                  </a:lnTo>
                  <a:lnTo>
                    <a:pt x="224" y="198"/>
                  </a:lnTo>
                  <a:lnTo>
                    <a:pt x="227" y="198"/>
                  </a:lnTo>
                  <a:lnTo>
                    <a:pt x="230" y="197"/>
                  </a:lnTo>
                  <a:lnTo>
                    <a:pt x="233" y="195"/>
                  </a:lnTo>
                  <a:lnTo>
                    <a:pt x="235" y="193"/>
                  </a:lnTo>
                  <a:lnTo>
                    <a:pt x="236" y="191"/>
                  </a:lnTo>
                  <a:lnTo>
                    <a:pt x="238" y="189"/>
                  </a:lnTo>
                  <a:lnTo>
                    <a:pt x="239" y="186"/>
                  </a:lnTo>
                  <a:lnTo>
                    <a:pt x="239" y="183"/>
                  </a:lnTo>
                  <a:lnTo>
                    <a:pt x="238" y="176"/>
                  </a:lnTo>
                  <a:lnTo>
                    <a:pt x="235" y="164"/>
                  </a:lnTo>
                  <a:lnTo>
                    <a:pt x="231" y="147"/>
                  </a:lnTo>
                  <a:lnTo>
                    <a:pt x="225" y="126"/>
                  </a:lnTo>
                  <a:lnTo>
                    <a:pt x="224" y="114"/>
                  </a:lnTo>
                  <a:lnTo>
                    <a:pt x="224" y="104"/>
                  </a:lnTo>
                  <a:lnTo>
                    <a:pt x="224" y="100"/>
                  </a:lnTo>
                  <a:lnTo>
                    <a:pt x="225" y="96"/>
                  </a:lnTo>
                  <a:lnTo>
                    <a:pt x="227" y="91"/>
                  </a:lnTo>
                  <a:lnTo>
                    <a:pt x="229" y="88"/>
                  </a:lnTo>
                  <a:lnTo>
                    <a:pt x="231" y="87"/>
                  </a:lnTo>
                  <a:lnTo>
                    <a:pt x="233" y="85"/>
                  </a:lnTo>
                  <a:lnTo>
                    <a:pt x="238" y="83"/>
                  </a:lnTo>
                  <a:lnTo>
                    <a:pt x="246" y="83"/>
                  </a:lnTo>
                  <a:lnTo>
                    <a:pt x="252" y="83"/>
                  </a:lnTo>
                  <a:lnTo>
                    <a:pt x="259" y="84"/>
                  </a:lnTo>
                  <a:lnTo>
                    <a:pt x="265" y="84"/>
                  </a:lnTo>
                  <a:lnTo>
                    <a:pt x="270" y="82"/>
                  </a:lnTo>
                  <a:lnTo>
                    <a:pt x="273" y="81"/>
                  </a:lnTo>
                  <a:lnTo>
                    <a:pt x="275" y="79"/>
                  </a:lnTo>
                  <a:lnTo>
                    <a:pt x="276" y="75"/>
                  </a:lnTo>
                  <a:lnTo>
                    <a:pt x="277" y="73"/>
                  </a:lnTo>
                  <a:lnTo>
                    <a:pt x="278" y="68"/>
                  </a:lnTo>
                  <a:lnTo>
                    <a:pt x="281" y="64"/>
                  </a:lnTo>
                  <a:lnTo>
                    <a:pt x="284" y="59"/>
                  </a:lnTo>
                  <a:lnTo>
                    <a:pt x="289" y="56"/>
                  </a:lnTo>
                  <a:lnTo>
                    <a:pt x="293" y="52"/>
                  </a:lnTo>
                  <a:lnTo>
                    <a:pt x="298" y="49"/>
                  </a:lnTo>
                  <a:lnTo>
                    <a:pt x="305" y="45"/>
                  </a:lnTo>
                  <a:lnTo>
                    <a:pt x="312" y="42"/>
                  </a:lnTo>
                  <a:lnTo>
                    <a:pt x="327" y="37"/>
                  </a:lnTo>
                  <a:lnTo>
                    <a:pt x="345" y="34"/>
                  </a:lnTo>
                  <a:lnTo>
                    <a:pt x="365" y="30"/>
                  </a:lnTo>
                  <a:lnTo>
                    <a:pt x="385" y="30"/>
                  </a:lnTo>
                  <a:lnTo>
                    <a:pt x="407" y="30"/>
                  </a:lnTo>
                  <a:lnTo>
                    <a:pt x="426" y="34"/>
                  </a:lnTo>
                  <a:lnTo>
                    <a:pt x="443" y="37"/>
                  </a:lnTo>
                  <a:lnTo>
                    <a:pt x="459" y="42"/>
                  </a:lnTo>
                  <a:lnTo>
                    <a:pt x="466" y="45"/>
                  </a:lnTo>
                  <a:lnTo>
                    <a:pt x="472" y="49"/>
                  </a:lnTo>
                  <a:lnTo>
                    <a:pt x="477" y="52"/>
                  </a:lnTo>
                  <a:lnTo>
                    <a:pt x="483" y="56"/>
                  </a:lnTo>
                  <a:lnTo>
                    <a:pt x="487" y="59"/>
                  </a:lnTo>
                  <a:lnTo>
                    <a:pt x="490" y="64"/>
                  </a:lnTo>
                  <a:lnTo>
                    <a:pt x="492" y="68"/>
                  </a:lnTo>
                  <a:lnTo>
                    <a:pt x="494" y="73"/>
                  </a:lnTo>
                  <a:lnTo>
                    <a:pt x="496" y="85"/>
                  </a:lnTo>
                  <a:lnTo>
                    <a:pt x="497" y="98"/>
                  </a:lnTo>
                  <a:lnTo>
                    <a:pt x="496" y="111"/>
                  </a:lnTo>
                  <a:lnTo>
                    <a:pt x="493" y="123"/>
                  </a:lnTo>
                  <a:lnTo>
                    <a:pt x="487" y="145"/>
                  </a:lnTo>
                  <a:lnTo>
                    <a:pt x="481" y="163"/>
                  </a:lnTo>
                  <a:lnTo>
                    <a:pt x="476" y="175"/>
                  </a:lnTo>
                  <a:lnTo>
                    <a:pt x="474" y="183"/>
                  </a:lnTo>
                  <a:lnTo>
                    <a:pt x="475" y="186"/>
                  </a:lnTo>
                  <a:lnTo>
                    <a:pt x="476" y="189"/>
                  </a:lnTo>
                  <a:lnTo>
                    <a:pt x="477" y="191"/>
                  </a:lnTo>
                  <a:lnTo>
                    <a:pt x="479" y="193"/>
                  </a:lnTo>
                  <a:lnTo>
                    <a:pt x="482" y="195"/>
                  </a:lnTo>
                  <a:lnTo>
                    <a:pt x="484" y="197"/>
                  </a:lnTo>
                  <a:lnTo>
                    <a:pt x="487" y="198"/>
                  </a:lnTo>
                  <a:lnTo>
                    <a:pt x="489" y="198"/>
                  </a:lnTo>
                  <a:lnTo>
                    <a:pt x="491" y="200"/>
                  </a:lnTo>
                  <a:lnTo>
                    <a:pt x="493" y="204"/>
                  </a:lnTo>
                  <a:lnTo>
                    <a:pt x="496" y="210"/>
                  </a:lnTo>
                  <a:lnTo>
                    <a:pt x="497" y="221"/>
                  </a:lnTo>
                  <a:lnTo>
                    <a:pt x="496" y="231"/>
                  </a:lnTo>
                  <a:lnTo>
                    <a:pt x="493" y="238"/>
                  </a:lnTo>
                  <a:lnTo>
                    <a:pt x="491" y="243"/>
                  </a:lnTo>
                  <a:lnTo>
                    <a:pt x="489" y="244"/>
                  </a:lnTo>
                  <a:lnTo>
                    <a:pt x="487" y="244"/>
                  </a:lnTo>
                  <a:lnTo>
                    <a:pt x="484" y="245"/>
                  </a:lnTo>
                  <a:lnTo>
                    <a:pt x="482" y="246"/>
                  </a:lnTo>
                  <a:lnTo>
                    <a:pt x="479" y="248"/>
                  </a:lnTo>
                  <a:lnTo>
                    <a:pt x="477" y="250"/>
                  </a:lnTo>
                  <a:lnTo>
                    <a:pt x="476" y="253"/>
                  </a:lnTo>
                  <a:lnTo>
                    <a:pt x="475" y="256"/>
                  </a:lnTo>
                  <a:lnTo>
                    <a:pt x="474" y="259"/>
                  </a:lnTo>
                  <a:lnTo>
                    <a:pt x="474" y="273"/>
                  </a:lnTo>
                  <a:lnTo>
                    <a:pt x="473" y="287"/>
                  </a:lnTo>
                  <a:lnTo>
                    <a:pt x="471" y="298"/>
                  </a:lnTo>
                  <a:lnTo>
                    <a:pt x="468" y="309"/>
                  </a:lnTo>
                  <a:lnTo>
                    <a:pt x="464" y="319"/>
                  </a:lnTo>
                  <a:lnTo>
                    <a:pt x="460" y="327"/>
                  </a:lnTo>
                  <a:lnTo>
                    <a:pt x="457" y="336"/>
                  </a:lnTo>
                  <a:lnTo>
                    <a:pt x="453" y="342"/>
                  </a:lnTo>
                  <a:lnTo>
                    <a:pt x="444" y="353"/>
                  </a:lnTo>
                  <a:lnTo>
                    <a:pt x="437" y="361"/>
                  </a:lnTo>
                  <a:lnTo>
                    <a:pt x="431" y="365"/>
                  </a:lnTo>
                  <a:lnTo>
                    <a:pt x="429" y="367"/>
                  </a:lnTo>
                  <a:lnTo>
                    <a:pt x="426" y="369"/>
                  </a:lnTo>
                  <a:lnTo>
                    <a:pt x="424" y="372"/>
                  </a:lnTo>
                  <a:lnTo>
                    <a:pt x="423" y="376"/>
                  </a:lnTo>
                  <a:lnTo>
                    <a:pt x="422" y="380"/>
                  </a:lnTo>
                  <a:lnTo>
                    <a:pt x="422" y="470"/>
                  </a:lnTo>
                  <a:lnTo>
                    <a:pt x="423" y="474"/>
                  </a:lnTo>
                  <a:lnTo>
                    <a:pt x="425" y="479"/>
                  </a:lnTo>
                  <a:lnTo>
                    <a:pt x="427" y="482"/>
                  </a:lnTo>
                  <a:lnTo>
                    <a:pt x="431" y="484"/>
                  </a:lnTo>
                  <a:lnTo>
                    <a:pt x="449" y="490"/>
                  </a:lnTo>
                  <a:lnTo>
                    <a:pt x="467" y="497"/>
                  </a:lnTo>
                  <a:lnTo>
                    <a:pt x="485" y="503"/>
                  </a:lnTo>
                  <a:lnTo>
                    <a:pt x="502" y="510"/>
                  </a:lnTo>
                  <a:lnTo>
                    <a:pt x="531" y="520"/>
                  </a:lnTo>
                  <a:lnTo>
                    <a:pt x="559" y="530"/>
                  </a:lnTo>
                  <a:lnTo>
                    <a:pt x="586" y="541"/>
                  </a:lnTo>
                  <a:lnTo>
                    <a:pt x="609" y="551"/>
                  </a:lnTo>
                  <a:lnTo>
                    <a:pt x="631" y="562"/>
                  </a:lnTo>
                  <a:lnTo>
                    <a:pt x="647" y="573"/>
                  </a:lnTo>
                  <a:lnTo>
                    <a:pt x="654" y="578"/>
                  </a:lnTo>
                  <a:lnTo>
                    <a:pt x="660" y="584"/>
                  </a:lnTo>
                  <a:lnTo>
                    <a:pt x="663" y="589"/>
                  </a:lnTo>
                  <a:lnTo>
                    <a:pt x="666" y="595"/>
                  </a:lnTo>
                  <a:lnTo>
                    <a:pt x="670" y="613"/>
                  </a:lnTo>
                  <a:lnTo>
                    <a:pt x="675" y="632"/>
                  </a:lnTo>
                  <a:lnTo>
                    <a:pt x="677" y="654"/>
                  </a:lnTo>
                  <a:lnTo>
                    <a:pt x="679" y="678"/>
                  </a:lnTo>
                  <a:lnTo>
                    <a:pt x="681" y="700"/>
                  </a:lnTo>
                  <a:lnTo>
                    <a:pt x="682" y="722"/>
                  </a:lnTo>
                  <a:lnTo>
                    <a:pt x="682" y="740"/>
                  </a:lnTo>
                  <a:lnTo>
                    <a:pt x="683" y="756"/>
                  </a:lnTo>
                  <a:lnTo>
                    <a:pt x="30" y="756"/>
                  </a:lnTo>
                  <a:close/>
                  <a:moveTo>
                    <a:pt x="512" y="482"/>
                  </a:moveTo>
                  <a:lnTo>
                    <a:pt x="497" y="476"/>
                  </a:lnTo>
                  <a:lnTo>
                    <a:pt x="482" y="471"/>
                  </a:lnTo>
                  <a:lnTo>
                    <a:pt x="467" y="466"/>
                  </a:lnTo>
                  <a:lnTo>
                    <a:pt x="452" y="459"/>
                  </a:lnTo>
                  <a:lnTo>
                    <a:pt x="452" y="387"/>
                  </a:lnTo>
                  <a:lnTo>
                    <a:pt x="458" y="382"/>
                  </a:lnTo>
                  <a:lnTo>
                    <a:pt x="466" y="373"/>
                  </a:lnTo>
                  <a:lnTo>
                    <a:pt x="474" y="364"/>
                  </a:lnTo>
                  <a:lnTo>
                    <a:pt x="483" y="351"/>
                  </a:lnTo>
                  <a:lnTo>
                    <a:pt x="487" y="343"/>
                  </a:lnTo>
                  <a:lnTo>
                    <a:pt x="490" y="335"/>
                  </a:lnTo>
                  <a:lnTo>
                    <a:pt x="493" y="326"/>
                  </a:lnTo>
                  <a:lnTo>
                    <a:pt x="497" y="317"/>
                  </a:lnTo>
                  <a:lnTo>
                    <a:pt x="500" y="306"/>
                  </a:lnTo>
                  <a:lnTo>
                    <a:pt x="502" y="295"/>
                  </a:lnTo>
                  <a:lnTo>
                    <a:pt x="503" y="283"/>
                  </a:lnTo>
                  <a:lnTo>
                    <a:pt x="504" y="271"/>
                  </a:lnTo>
                  <a:lnTo>
                    <a:pt x="508" y="267"/>
                  </a:lnTo>
                  <a:lnTo>
                    <a:pt x="513" y="264"/>
                  </a:lnTo>
                  <a:lnTo>
                    <a:pt x="517" y="259"/>
                  </a:lnTo>
                  <a:lnTo>
                    <a:pt x="519" y="254"/>
                  </a:lnTo>
                  <a:lnTo>
                    <a:pt x="522" y="247"/>
                  </a:lnTo>
                  <a:lnTo>
                    <a:pt x="524" y="238"/>
                  </a:lnTo>
                  <a:lnTo>
                    <a:pt x="527" y="230"/>
                  </a:lnTo>
                  <a:lnTo>
                    <a:pt x="527" y="221"/>
                  </a:lnTo>
                  <a:lnTo>
                    <a:pt x="527" y="213"/>
                  </a:lnTo>
                  <a:lnTo>
                    <a:pt x="526" y="206"/>
                  </a:lnTo>
                  <a:lnTo>
                    <a:pt x="524" y="199"/>
                  </a:lnTo>
                  <a:lnTo>
                    <a:pt x="522" y="193"/>
                  </a:lnTo>
                  <a:lnTo>
                    <a:pt x="519" y="187"/>
                  </a:lnTo>
                  <a:lnTo>
                    <a:pt x="516" y="183"/>
                  </a:lnTo>
                  <a:lnTo>
                    <a:pt x="513" y="177"/>
                  </a:lnTo>
                  <a:lnTo>
                    <a:pt x="508" y="174"/>
                  </a:lnTo>
                  <a:lnTo>
                    <a:pt x="516" y="154"/>
                  </a:lnTo>
                  <a:lnTo>
                    <a:pt x="523" y="127"/>
                  </a:lnTo>
                  <a:lnTo>
                    <a:pt x="526" y="113"/>
                  </a:lnTo>
                  <a:lnTo>
                    <a:pt x="527" y="97"/>
                  </a:lnTo>
                  <a:lnTo>
                    <a:pt x="526" y="82"/>
                  </a:lnTo>
                  <a:lnTo>
                    <a:pt x="523" y="66"/>
                  </a:lnTo>
                  <a:lnTo>
                    <a:pt x="520" y="57"/>
                  </a:lnTo>
                  <a:lnTo>
                    <a:pt x="516" y="49"/>
                  </a:lnTo>
                  <a:lnTo>
                    <a:pt x="511" y="41"/>
                  </a:lnTo>
                  <a:lnTo>
                    <a:pt x="504" y="35"/>
                  </a:lnTo>
                  <a:lnTo>
                    <a:pt x="497" y="29"/>
                  </a:lnTo>
                  <a:lnTo>
                    <a:pt x="489" y="24"/>
                  </a:lnTo>
                  <a:lnTo>
                    <a:pt x="481" y="19"/>
                  </a:lnTo>
                  <a:lnTo>
                    <a:pt x="471" y="14"/>
                  </a:lnTo>
                  <a:lnTo>
                    <a:pt x="461" y="11"/>
                  </a:lnTo>
                  <a:lnTo>
                    <a:pt x="450" y="8"/>
                  </a:lnTo>
                  <a:lnTo>
                    <a:pt x="440" y="6"/>
                  </a:lnTo>
                  <a:lnTo>
                    <a:pt x="429" y="4"/>
                  </a:lnTo>
                  <a:lnTo>
                    <a:pt x="407" y="0"/>
                  </a:lnTo>
                  <a:lnTo>
                    <a:pt x="385" y="0"/>
                  </a:lnTo>
                  <a:lnTo>
                    <a:pt x="366" y="0"/>
                  </a:lnTo>
                  <a:lnTo>
                    <a:pt x="345" y="3"/>
                  </a:lnTo>
                  <a:lnTo>
                    <a:pt x="326" y="7"/>
                  </a:lnTo>
                  <a:lnTo>
                    <a:pt x="308" y="12"/>
                  </a:lnTo>
                  <a:lnTo>
                    <a:pt x="298" y="15"/>
                  </a:lnTo>
                  <a:lnTo>
                    <a:pt x="290" y="19"/>
                  </a:lnTo>
                  <a:lnTo>
                    <a:pt x="282" y="23"/>
                  </a:lnTo>
                  <a:lnTo>
                    <a:pt x="275" y="28"/>
                  </a:lnTo>
                  <a:lnTo>
                    <a:pt x="268" y="34"/>
                  </a:lnTo>
                  <a:lnTo>
                    <a:pt x="262" y="39"/>
                  </a:lnTo>
                  <a:lnTo>
                    <a:pt x="256" y="45"/>
                  </a:lnTo>
                  <a:lnTo>
                    <a:pt x="252" y="53"/>
                  </a:lnTo>
                  <a:lnTo>
                    <a:pt x="244" y="53"/>
                  </a:lnTo>
                  <a:lnTo>
                    <a:pt x="235" y="53"/>
                  </a:lnTo>
                  <a:lnTo>
                    <a:pt x="227" y="55"/>
                  </a:lnTo>
                  <a:lnTo>
                    <a:pt x="221" y="57"/>
                  </a:lnTo>
                  <a:lnTo>
                    <a:pt x="216" y="60"/>
                  </a:lnTo>
                  <a:lnTo>
                    <a:pt x="211" y="64"/>
                  </a:lnTo>
                  <a:lnTo>
                    <a:pt x="208" y="67"/>
                  </a:lnTo>
                  <a:lnTo>
                    <a:pt x="205" y="70"/>
                  </a:lnTo>
                  <a:lnTo>
                    <a:pt x="202" y="75"/>
                  </a:lnTo>
                  <a:lnTo>
                    <a:pt x="199" y="82"/>
                  </a:lnTo>
                  <a:lnTo>
                    <a:pt x="196" y="87"/>
                  </a:lnTo>
                  <a:lnTo>
                    <a:pt x="195" y="95"/>
                  </a:lnTo>
                  <a:lnTo>
                    <a:pt x="194" y="108"/>
                  </a:lnTo>
                  <a:lnTo>
                    <a:pt x="195" y="122"/>
                  </a:lnTo>
                  <a:lnTo>
                    <a:pt x="197" y="137"/>
                  </a:lnTo>
                  <a:lnTo>
                    <a:pt x="200" y="149"/>
                  </a:lnTo>
                  <a:lnTo>
                    <a:pt x="203" y="162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4"/>
                  </a:lnTo>
                  <a:lnTo>
                    <a:pt x="202" y="177"/>
                  </a:lnTo>
                  <a:lnTo>
                    <a:pt x="199" y="182"/>
                  </a:lnTo>
                  <a:lnTo>
                    <a:pt x="195" y="187"/>
                  </a:lnTo>
                  <a:lnTo>
                    <a:pt x="192" y="192"/>
                  </a:lnTo>
                  <a:lnTo>
                    <a:pt x="190" y="199"/>
                  </a:lnTo>
                  <a:lnTo>
                    <a:pt x="188" y="205"/>
                  </a:lnTo>
                  <a:lnTo>
                    <a:pt x="187" y="213"/>
                  </a:lnTo>
                  <a:lnTo>
                    <a:pt x="187" y="221"/>
                  </a:lnTo>
                  <a:lnTo>
                    <a:pt x="187" y="230"/>
                  </a:lnTo>
                  <a:lnTo>
                    <a:pt x="189" y="237"/>
                  </a:lnTo>
                  <a:lnTo>
                    <a:pt x="190" y="245"/>
                  </a:lnTo>
                  <a:lnTo>
                    <a:pt x="193" y="251"/>
                  </a:lnTo>
                  <a:lnTo>
                    <a:pt x="196" y="258"/>
                  </a:lnTo>
                  <a:lnTo>
                    <a:pt x="200" y="263"/>
                  </a:lnTo>
                  <a:lnTo>
                    <a:pt x="205" y="267"/>
                  </a:lnTo>
                  <a:lnTo>
                    <a:pt x="209" y="271"/>
                  </a:lnTo>
                  <a:lnTo>
                    <a:pt x="210" y="283"/>
                  </a:lnTo>
                  <a:lnTo>
                    <a:pt x="212" y="295"/>
                  </a:lnTo>
                  <a:lnTo>
                    <a:pt x="215" y="307"/>
                  </a:lnTo>
                  <a:lnTo>
                    <a:pt x="218" y="317"/>
                  </a:lnTo>
                  <a:lnTo>
                    <a:pt x="222" y="326"/>
                  </a:lnTo>
                  <a:lnTo>
                    <a:pt x="226" y="336"/>
                  </a:lnTo>
                  <a:lnTo>
                    <a:pt x="231" y="343"/>
                  </a:lnTo>
                  <a:lnTo>
                    <a:pt x="235" y="351"/>
                  </a:lnTo>
                  <a:lnTo>
                    <a:pt x="245" y="365"/>
                  </a:lnTo>
                  <a:lnTo>
                    <a:pt x="254" y="375"/>
                  </a:lnTo>
                  <a:lnTo>
                    <a:pt x="264" y="383"/>
                  </a:lnTo>
                  <a:lnTo>
                    <a:pt x="271" y="388"/>
                  </a:lnTo>
                  <a:lnTo>
                    <a:pt x="271" y="459"/>
                  </a:lnTo>
                  <a:lnTo>
                    <a:pt x="255" y="466"/>
                  </a:lnTo>
                  <a:lnTo>
                    <a:pt x="239" y="471"/>
                  </a:lnTo>
                  <a:lnTo>
                    <a:pt x="222" y="477"/>
                  </a:lnTo>
                  <a:lnTo>
                    <a:pt x="206" y="483"/>
                  </a:lnTo>
                  <a:lnTo>
                    <a:pt x="173" y="495"/>
                  </a:lnTo>
                  <a:lnTo>
                    <a:pt x="140" y="506"/>
                  </a:lnTo>
                  <a:lnTo>
                    <a:pt x="111" y="518"/>
                  </a:lnTo>
                  <a:lnTo>
                    <a:pt x="84" y="530"/>
                  </a:lnTo>
                  <a:lnTo>
                    <a:pt x="71" y="536"/>
                  </a:lnTo>
                  <a:lnTo>
                    <a:pt x="60" y="542"/>
                  </a:lnTo>
                  <a:lnTo>
                    <a:pt x="51" y="549"/>
                  </a:lnTo>
                  <a:lnTo>
                    <a:pt x="42" y="556"/>
                  </a:lnTo>
                  <a:lnTo>
                    <a:pt x="33" y="562"/>
                  </a:lnTo>
                  <a:lnTo>
                    <a:pt x="28" y="570"/>
                  </a:lnTo>
                  <a:lnTo>
                    <a:pt x="23" y="577"/>
                  </a:lnTo>
                  <a:lnTo>
                    <a:pt x="19" y="586"/>
                  </a:lnTo>
                  <a:lnTo>
                    <a:pt x="16" y="596"/>
                  </a:lnTo>
                  <a:lnTo>
                    <a:pt x="13" y="609"/>
                  </a:lnTo>
                  <a:lnTo>
                    <a:pt x="11" y="623"/>
                  </a:lnTo>
                  <a:lnTo>
                    <a:pt x="9" y="637"/>
                  </a:lnTo>
                  <a:lnTo>
                    <a:pt x="6" y="667"/>
                  </a:lnTo>
                  <a:lnTo>
                    <a:pt x="3" y="697"/>
                  </a:lnTo>
                  <a:lnTo>
                    <a:pt x="1" y="725"/>
                  </a:lnTo>
                  <a:lnTo>
                    <a:pt x="1" y="748"/>
                  </a:lnTo>
                  <a:lnTo>
                    <a:pt x="0" y="764"/>
                  </a:lnTo>
                  <a:lnTo>
                    <a:pt x="0" y="771"/>
                  </a:lnTo>
                  <a:lnTo>
                    <a:pt x="1" y="774"/>
                  </a:lnTo>
                  <a:lnTo>
                    <a:pt x="1" y="777"/>
                  </a:lnTo>
                  <a:lnTo>
                    <a:pt x="3" y="780"/>
                  </a:lnTo>
                  <a:lnTo>
                    <a:pt x="4" y="782"/>
                  </a:lnTo>
                  <a:lnTo>
                    <a:pt x="7" y="783"/>
                  </a:lnTo>
                  <a:lnTo>
                    <a:pt x="10" y="785"/>
                  </a:lnTo>
                  <a:lnTo>
                    <a:pt x="12" y="785"/>
                  </a:lnTo>
                  <a:lnTo>
                    <a:pt x="15" y="786"/>
                  </a:lnTo>
                  <a:lnTo>
                    <a:pt x="698" y="786"/>
                  </a:lnTo>
                  <a:lnTo>
                    <a:pt x="701" y="785"/>
                  </a:lnTo>
                  <a:lnTo>
                    <a:pt x="704" y="785"/>
                  </a:lnTo>
                  <a:lnTo>
                    <a:pt x="707" y="783"/>
                  </a:lnTo>
                  <a:lnTo>
                    <a:pt x="709" y="782"/>
                  </a:lnTo>
                  <a:lnTo>
                    <a:pt x="711" y="780"/>
                  </a:lnTo>
                  <a:lnTo>
                    <a:pt x="712" y="777"/>
                  </a:lnTo>
                  <a:lnTo>
                    <a:pt x="713" y="774"/>
                  </a:lnTo>
                  <a:lnTo>
                    <a:pt x="713" y="771"/>
                  </a:lnTo>
                  <a:lnTo>
                    <a:pt x="713" y="764"/>
                  </a:lnTo>
                  <a:lnTo>
                    <a:pt x="713" y="748"/>
                  </a:lnTo>
                  <a:lnTo>
                    <a:pt x="712" y="725"/>
                  </a:lnTo>
                  <a:lnTo>
                    <a:pt x="711" y="697"/>
                  </a:lnTo>
                  <a:lnTo>
                    <a:pt x="709" y="667"/>
                  </a:lnTo>
                  <a:lnTo>
                    <a:pt x="706" y="637"/>
                  </a:lnTo>
                  <a:lnTo>
                    <a:pt x="704" y="623"/>
                  </a:lnTo>
                  <a:lnTo>
                    <a:pt x="700" y="609"/>
                  </a:lnTo>
                  <a:lnTo>
                    <a:pt x="698" y="596"/>
                  </a:lnTo>
                  <a:lnTo>
                    <a:pt x="695" y="586"/>
                  </a:lnTo>
                  <a:lnTo>
                    <a:pt x="691" y="577"/>
                  </a:lnTo>
                  <a:lnTo>
                    <a:pt x="686" y="570"/>
                  </a:lnTo>
                  <a:lnTo>
                    <a:pt x="680" y="562"/>
                  </a:lnTo>
                  <a:lnTo>
                    <a:pt x="672" y="555"/>
                  </a:lnTo>
                  <a:lnTo>
                    <a:pt x="665" y="548"/>
                  </a:lnTo>
                  <a:lnTo>
                    <a:pt x="655" y="542"/>
                  </a:lnTo>
                  <a:lnTo>
                    <a:pt x="645" y="535"/>
                  </a:lnTo>
                  <a:lnTo>
                    <a:pt x="633" y="529"/>
                  </a:lnTo>
                  <a:lnTo>
                    <a:pt x="607" y="517"/>
                  </a:lnTo>
                  <a:lnTo>
                    <a:pt x="578" y="505"/>
                  </a:lnTo>
                  <a:lnTo>
                    <a:pt x="546" y="494"/>
                  </a:lnTo>
                  <a:lnTo>
                    <a:pt x="512" y="4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5" name="Freeform 84"/>
            <p:cNvSpPr>
              <a:spLocks/>
            </p:cNvSpPr>
            <p:nvPr/>
          </p:nvSpPr>
          <p:spPr bwMode="auto">
            <a:xfrm>
              <a:off x="3348038" y="1954213"/>
              <a:ext cx="111125" cy="247650"/>
            </a:xfrm>
            <a:custGeom>
              <a:avLst/>
              <a:gdLst>
                <a:gd name="T0" fmla="*/ 315 w 353"/>
                <a:gd name="T1" fmla="*/ 553 h 782"/>
                <a:gd name="T2" fmla="*/ 265 w 353"/>
                <a:gd name="T3" fmla="*/ 517 h 782"/>
                <a:gd name="T4" fmla="*/ 129 w 353"/>
                <a:gd name="T5" fmla="*/ 458 h 782"/>
                <a:gd name="T6" fmla="*/ 90 w 353"/>
                <a:gd name="T7" fmla="*/ 394 h 782"/>
                <a:gd name="T8" fmla="*/ 124 w 353"/>
                <a:gd name="T9" fmla="*/ 358 h 782"/>
                <a:gd name="T10" fmla="*/ 139 w 353"/>
                <a:gd name="T11" fmla="*/ 321 h 782"/>
                <a:gd name="T12" fmla="*/ 148 w 353"/>
                <a:gd name="T13" fmla="*/ 283 h 782"/>
                <a:gd name="T14" fmla="*/ 162 w 353"/>
                <a:gd name="T15" fmla="*/ 261 h 782"/>
                <a:gd name="T16" fmla="*/ 166 w 353"/>
                <a:gd name="T17" fmla="*/ 228 h 782"/>
                <a:gd name="T18" fmla="*/ 159 w 353"/>
                <a:gd name="T19" fmla="*/ 202 h 782"/>
                <a:gd name="T20" fmla="*/ 148 w 353"/>
                <a:gd name="T21" fmla="*/ 188 h 782"/>
                <a:gd name="T22" fmla="*/ 165 w 353"/>
                <a:gd name="T23" fmla="*/ 122 h 782"/>
                <a:gd name="T24" fmla="*/ 159 w 353"/>
                <a:gd name="T25" fmla="*/ 64 h 782"/>
                <a:gd name="T26" fmla="*/ 129 w 353"/>
                <a:gd name="T27" fmla="*/ 26 h 782"/>
                <a:gd name="T28" fmla="*/ 83 w 353"/>
                <a:gd name="T29" fmla="*/ 3 h 782"/>
                <a:gd name="T30" fmla="*/ 38 w 353"/>
                <a:gd name="T31" fmla="*/ 2 h 782"/>
                <a:gd name="T32" fmla="*/ 5 w 353"/>
                <a:gd name="T33" fmla="*/ 17 h 782"/>
                <a:gd name="T34" fmla="*/ 0 w 353"/>
                <a:gd name="T35" fmla="*/ 27 h 782"/>
                <a:gd name="T36" fmla="*/ 5 w 353"/>
                <a:gd name="T37" fmla="*/ 38 h 782"/>
                <a:gd name="T38" fmla="*/ 15 w 353"/>
                <a:gd name="T39" fmla="*/ 42 h 782"/>
                <a:gd name="T40" fmla="*/ 32 w 353"/>
                <a:gd name="T41" fmla="*/ 35 h 782"/>
                <a:gd name="T42" fmla="*/ 65 w 353"/>
                <a:gd name="T43" fmla="*/ 30 h 782"/>
                <a:gd name="T44" fmla="*/ 93 w 353"/>
                <a:gd name="T45" fmla="*/ 39 h 782"/>
                <a:gd name="T46" fmla="*/ 124 w 353"/>
                <a:gd name="T47" fmla="*/ 64 h 782"/>
                <a:gd name="T48" fmla="*/ 135 w 353"/>
                <a:gd name="T49" fmla="*/ 94 h 782"/>
                <a:gd name="T50" fmla="*/ 127 w 353"/>
                <a:gd name="T51" fmla="*/ 158 h 782"/>
                <a:gd name="T52" fmla="*/ 115 w 353"/>
                <a:gd name="T53" fmla="*/ 201 h 782"/>
                <a:gd name="T54" fmla="*/ 120 w 353"/>
                <a:gd name="T55" fmla="*/ 211 h 782"/>
                <a:gd name="T56" fmla="*/ 131 w 353"/>
                <a:gd name="T57" fmla="*/ 214 h 782"/>
                <a:gd name="T58" fmla="*/ 136 w 353"/>
                <a:gd name="T59" fmla="*/ 241 h 782"/>
                <a:gd name="T60" fmla="*/ 131 w 353"/>
                <a:gd name="T61" fmla="*/ 258 h 782"/>
                <a:gd name="T62" fmla="*/ 120 w 353"/>
                <a:gd name="T63" fmla="*/ 261 h 782"/>
                <a:gd name="T64" fmla="*/ 115 w 353"/>
                <a:gd name="T65" fmla="*/ 271 h 782"/>
                <a:gd name="T66" fmla="*/ 110 w 353"/>
                <a:gd name="T67" fmla="*/ 313 h 782"/>
                <a:gd name="T68" fmla="*/ 93 w 353"/>
                <a:gd name="T69" fmla="*/ 348 h 782"/>
                <a:gd name="T70" fmla="*/ 65 w 353"/>
                <a:gd name="T71" fmla="*/ 376 h 782"/>
                <a:gd name="T72" fmla="*/ 53 w 353"/>
                <a:gd name="T73" fmla="*/ 387 h 782"/>
                <a:gd name="T74" fmla="*/ 55 w 353"/>
                <a:gd name="T75" fmla="*/ 460 h 782"/>
                <a:gd name="T76" fmla="*/ 112 w 353"/>
                <a:gd name="T77" fmla="*/ 484 h 782"/>
                <a:gd name="T78" fmla="*/ 239 w 353"/>
                <a:gd name="T79" fmla="*/ 538 h 782"/>
                <a:gd name="T80" fmla="*/ 289 w 353"/>
                <a:gd name="T81" fmla="*/ 569 h 782"/>
                <a:gd name="T82" fmla="*/ 310 w 353"/>
                <a:gd name="T83" fmla="*/ 609 h 782"/>
                <a:gd name="T84" fmla="*/ 321 w 353"/>
                <a:gd name="T85" fmla="*/ 696 h 782"/>
                <a:gd name="T86" fmla="*/ 262 w 353"/>
                <a:gd name="T87" fmla="*/ 752 h 782"/>
                <a:gd name="T88" fmla="*/ 251 w 353"/>
                <a:gd name="T89" fmla="*/ 756 h 782"/>
                <a:gd name="T90" fmla="*/ 247 w 353"/>
                <a:gd name="T91" fmla="*/ 767 h 782"/>
                <a:gd name="T92" fmla="*/ 251 w 353"/>
                <a:gd name="T93" fmla="*/ 778 h 782"/>
                <a:gd name="T94" fmla="*/ 262 w 353"/>
                <a:gd name="T95" fmla="*/ 782 h 782"/>
                <a:gd name="T96" fmla="*/ 347 w 353"/>
                <a:gd name="T97" fmla="*/ 779 h 782"/>
                <a:gd name="T98" fmla="*/ 353 w 353"/>
                <a:gd name="T99" fmla="*/ 770 h 782"/>
                <a:gd name="T100" fmla="*/ 352 w 353"/>
                <a:gd name="T101" fmla="*/ 721 h 782"/>
                <a:gd name="T102" fmla="*/ 342 w 353"/>
                <a:gd name="T103" fmla="*/ 61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82">
                  <a:moveTo>
                    <a:pt x="334" y="582"/>
                  </a:moveTo>
                  <a:lnTo>
                    <a:pt x="329" y="572"/>
                  </a:lnTo>
                  <a:lnTo>
                    <a:pt x="323" y="562"/>
                  </a:lnTo>
                  <a:lnTo>
                    <a:pt x="315" y="553"/>
                  </a:lnTo>
                  <a:lnTo>
                    <a:pt x="305" y="544"/>
                  </a:lnTo>
                  <a:lnTo>
                    <a:pt x="293" y="536"/>
                  </a:lnTo>
                  <a:lnTo>
                    <a:pt x="280" y="526"/>
                  </a:lnTo>
                  <a:lnTo>
                    <a:pt x="265" y="517"/>
                  </a:lnTo>
                  <a:lnTo>
                    <a:pt x="249" y="509"/>
                  </a:lnTo>
                  <a:lnTo>
                    <a:pt x="214" y="493"/>
                  </a:lnTo>
                  <a:lnTo>
                    <a:pt x="173" y="476"/>
                  </a:lnTo>
                  <a:lnTo>
                    <a:pt x="129" y="458"/>
                  </a:lnTo>
                  <a:lnTo>
                    <a:pt x="83" y="441"/>
                  </a:lnTo>
                  <a:lnTo>
                    <a:pt x="82" y="440"/>
                  </a:lnTo>
                  <a:lnTo>
                    <a:pt x="82" y="399"/>
                  </a:lnTo>
                  <a:lnTo>
                    <a:pt x="90" y="394"/>
                  </a:lnTo>
                  <a:lnTo>
                    <a:pt x="99" y="387"/>
                  </a:lnTo>
                  <a:lnTo>
                    <a:pt x="109" y="377"/>
                  </a:lnTo>
                  <a:lnTo>
                    <a:pt x="118" y="364"/>
                  </a:lnTo>
                  <a:lnTo>
                    <a:pt x="124" y="358"/>
                  </a:lnTo>
                  <a:lnTo>
                    <a:pt x="128" y="349"/>
                  </a:lnTo>
                  <a:lnTo>
                    <a:pt x="132" y="341"/>
                  </a:lnTo>
                  <a:lnTo>
                    <a:pt x="135" y="331"/>
                  </a:lnTo>
                  <a:lnTo>
                    <a:pt x="139" y="321"/>
                  </a:lnTo>
                  <a:lnTo>
                    <a:pt x="141" y="309"/>
                  </a:lnTo>
                  <a:lnTo>
                    <a:pt x="143" y="298"/>
                  </a:lnTo>
                  <a:lnTo>
                    <a:pt x="144" y="285"/>
                  </a:lnTo>
                  <a:lnTo>
                    <a:pt x="148" y="283"/>
                  </a:lnTo>
                  <a:lnTo>
                    <a:pt x="152" y="278"/>
                  </a:lnTo>
                  <a:lnTo>
                    <a:pt x="156" y="274"/>
                  </a:lnTo>
                  <a:lnTo>
                    <a:pt x="159" y="269"/>
                  </a:lnTo>
                  <a:lnTo>
                    <a:pt x="162" y="261"/>
                  </a:lnTo>
                  <a:lnTo>
                    <a:pt x="164" y="254"/>
                  </a:lnTo>
                  <a:lnTo>
                    <a:pt x="166" y="245"/>
                  </a:lnTo>
                  <a:lnTo>
                    <a:pt x="166" y="235"/>
                  </a:lnTo>
                  <a:lnTo>
                    <a:pt x="166" y="228"/>
                  </a:lnTo>
                  <a:lnTo>
                    <a:pt x="165" y="220"/>
                  </a:lnTo>
                  <a:lnTo>
                    <a:pt x="163" y="214"/>
                  </a:lnTo>
                  <a:lnTo>
                    <a:pt x="161" y="208"/>
                  </a:lnTo>
                  <a:lnTo>
                    <a:pt x="159" y="202"/>
                  </a:lnTo>
                  <a:lnTo>
                    <a:pt x="156" y="197"/>
                  </a:lnTo>
                  <a:lnTo>
                    <a:pt x="151" y="193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8"/>
                  </a:lnTo>
                  <a:lnTo>
                    <a:pt x="156" y="166"/>
                  </a:lnTo>
                  <a:lnTo>
                    <a:pt x="162" y="137"/>
                  </a:lnTo>
                  <a:lnTo>
                    <a:pt x="165" y="122"/>
                  </a:lnTo>
                  <a:lnTo>
                    <a:pt x="166" y="106"/>
                  </a:lnTo>
                  <a:lnTo>
                    <a:pt x="165" y="90"/>
                  </a:lnTo>
                  <a:lnTo>
                    <a:pt x="163" y="74"/>
                  </a:lnTo>
                  <a:lnTo>
                    <a:pt x="159" y="64"/>
                  </a:lnTo>
                  <a:lnTo>
                    <a:pt x="154" y="54"/>
                  </a:lnTo>
                  <a:lnTo>
                    <a:pt x="147" y="45"/>
                  </a:lnTo>
                  <a:lnTo>
                    <a:pt x="139" y="35"/>
                  </a:lnTo>
                  <a:lnTo>
                    <a:pt x="129" y="26"/>
                  </a:lnTo>
                  <a:lnTo>
                    <a:pt x="118" y="19"/>
                  </a:lnTo>
                  <a:lnTo>
                    <a:pt x="106" y="12"/>
                  </a:lnTo>
                  <a:lnTo>
                    <a:pt x="95" y="6"/>
                  </a:lnTo>
                  <a:lnTo>
                    <a:pt x="83" y="3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38" y="2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3" y="36"/>
                  </a:lnTo>
                  <a:lnTo>
                    <a:pt x="5" y="38"/>
                  </a:lnTo>
                  <a:lnTo>
                    <a:pt x="7" y="40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1" y="41"/>
                  </a:lnTo>
                  <a:lnTo>
                    <a:pt x="24" y="40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8" y="31"/>
                  </a:lnTo>
                  <a:lnTo>
                    <a:pt x="57" y="30"/>
                  </a:lnTo>
                  <a:lnTo>
                    <a:pt x="65" y="30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4" y="35"/>
                  </a:lnTo>
                  <a:lnTo>
                    <a:pt x="93" y="39"/>
                  </a:lnTo>
                  <a:lnTo>
                    <a:pt x="103" y="45"/>
                  </a:lnTo>
                  <a:lnTo>
                    <a:pt x="111" y="51"/>
                  </a:lnTo>
                  <a:lnTo>
                    <a:pt x="118" y="57"/>
                  </a:lnTo>
                  <a:lnTo>
                    <a:pt x="124" y="64"/>
                  </a:lnTo>
                  <a:lnTo>
                    <a:pt x="129" y="70"/>
                  </a:lnTo>
                  <a:lnTo>
                    <a:pt x="132" y="76"/>
                  </a:lnTo>
                  <a:lnTo>
                    <a:pt x="133" y="81"/>
                  </a:lnTo>
                  <a:lnTo>
                    <a:pt x="135" y="94"/>
                  </a:lnTo>
                  <a:lnTo>
                    <a:pt x="136" y="107"/>
                  </a:lnTo>
                  <a:lnTo>
                    <a:pt x="135" y="121"/>
                  </a:lnTo>
                  <a:lnTo>
                    <a:pt x="133" y="134"/>
                  </a:lnTo>
                  <a:lnTo>
                    <a:pt x="127" y="158"/>
                  </a:lnTo>
                  <a:lnTo>
                    <a:pt x="119" y="178"/>
                  </a:lnTo>
                  <a:lnTo>
                    <a:pt x="116" y="190"/>
                  </a:lnTo>
                  <a:lnTo>
                    <a:pt x="114" y="198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7" y="206"/>
                  </a:lnTo>
                  <a:lnTo>
                    <a:pt x="118" y="209"/>
                  </a:lnTo>
                  <a:lnTo>
                    <a:pt x="120" y="211"/>
                  </a:lnTo>
                  <a:lnTo>
                    <a:pt x="124" y="212"/>
                  </a:lnTo>
                  <a:lnTo>
                    <a:pt x="127" y="213"/>
                  </a:lnTo>
                  <a:lnTo>
                    <a:pt x="129" y="213"/>
                  </a:lnTo>
                  <a:lnTo>
                    <a:pt x="131" y="214"/>
                  </a:lnTo>
                  <a:lnTo>
                    <a:pt x="133" y="218"/>
                  </a:lnTo>
                  <a:lnTo>
                    <a:pt x="135" y="226"/>
                  </a:lnTo>
                  <a:lnTo>
                    <a:pt x="136" y="235"/>
                  </a:lnTo>
                  <a:lnTo>
                    <a:pt x="136" y="241"/>
                  </a:lnTo>
                  <a:lnTo>
                    <a:pt x="135" y="246"/>
                  </a:lnTo>
                  <a:lnTo>
                    <a:pt x="134" y="252"/>
                  </a:lnTo>
                  <a:lnTo>
                    <a:pt x="132" y="255"/>
                  </a:lnTo>
                  <a:lnTo>
                    <a:pt x="131" y="258"/>
                  </a:lnTo>
                  <a:lnTo>
                    <a:pt x="129" y="259"/>
                  </a:lnTo>
                  <a:lnTo>
                    <a:pt x="127" y="259"/>
                  </a:lnTo>
                  <a:lnTo>
                    <a:pt x="124" y="260"/>
                  </a:lnTo>
                  <a:lnTo>
                    <a:pt x="120" y="261"/>
                  </a:lnTo>
                  <a:lnTo>
                    <a:pt x="118" y="263"/>
                  </a:lnTo>
                  <a:lnTo>
                    <a:pt x="117" y="265"/>
                  </a:lnTo>
                  <a:lnTo>
                    <a:pt x="115" y="268"/>
                  </a:lnTo>
                  <a:lnTo>
                    <a:pt x="115" y="271"/>
                  </a:lnTo>
                  <a:lnTo>
                    <a:pt x="114" y="274"/>
                  </a:lnTo>
                  <a:lnTo>
                    <a:pt x="114" y="288"/>
                  </a:lnTo>
                  <a:lnTo>
                    <a:pt x="112" y="301"/>
                  </a:lnTo>
                  <a:lnTo>
                    <a:pt x="110" y="313"/>
                  </a:lnTo>
                  <a:lnTo>
                    <a:pt x="106" y="323"/>
                  </a:lnTo>
                  <a:lnTo>
                    <a:pt x="102" y="332"/>
                  </a:lnTo>
                  <a:lnTo>
                    <a:pt x="98" y="341"/>
                  </a:lnTo>
                  <a:lnTo>
                    <a:pt x="93" y="348"/>
                  </a:lnTo>
                  <a:lnTo>
                    <a:pt x="88" y="354"/>
                  </a:lnTo>
                  <a:lnTo>
                    <a:pt x="78" y="365"/>
                  </a:lnTo>
                  <a:lnTo>
                    <a:pt x="70" y="372"/>
                  </a:lnTo>
                  <a:lnTo>
                    <a:pt x="65" y="376"/>
                  </a:lnTo>
                  <a:lnTo>
                    <a:pt x="61" y="377"/>
                  </a:lnTo>
                  <a:lnTo>
                    <a:pt x="57" y="379"/>
                  </a:lnTo>
                  <a:lnTo>
                    <a:pt x="55" y="382"/>
                  </a:lnTo>
                  <a:lnTo>
                    <a:pt x="53" y="387"/>
                  </a:lnTo>
                  <a:lnTo>
                    <a:pt x="52" y="391"/>
                  </a:lnTo>
                  <a:lnTo>
                    <a:pt x="52" y="451"/>
                  </a:lnTo>
                  <a:lnTo>
                    <a:pt x="53" y="455"/>
                  </a:lnTo>
                  <a:lnTo>
                    <a:pt x="55" y="460"/>
                  </a:lnTo>
                  <a:lnTo>
                    <a:pt x="58" y="463"/>
                  </a:lnTo>
                  <a:lnTo>
                    <a:pt x="61" y="465"/>
                  </a:lnTo>
                  <a:lnTo>
                    <a:pt x="73" y="469"/>
                  </a:lnTo>
                  <a:lnTo>
                    <a:pt x="112" y="484"/>
                  </a:lnTo>
                  <a:lnTo>
                    <a:pt x="150" y="499"/>
                  </a:lnTo>
                  <a:lnTo>
                    <a:pt x="188" y="514"/>
                  </a:lnTo>
                  <a:lnTo>
                    <a:pt x="223" y="530"/>
                  </a:lnTo>
                  <a:lnTo>
                    <a:pt x="239" y="538"/>
                  </a:lnTo>
                  <a:lnTo>
                    <a:pt x="253" y="545"/>
                  </a:lnTo>
                  <a:lnTo>
                    <a:pt x="266" y="553"/>
                  </a:lnTo>
                  <a:lnTo>
                    <a:pt x="278" y="561"/>
                  </a:lnTo>
                  <a:lnTo>
                    <a:pt x="289" y="569"/>
                  </a:lnTo>
                  <a:lnTo>
                    <a:pt x="296" y="576"/>
                  </a:lnTo>
                  <a:lnTo>
                    <a:pt x="301" y="584"/>
                  </a:lnTo>
                  <a:lnTo>
                    <a:pt x="306" y="591"/>
                  </a:lnTo>
                  <a:lnTo>
                    <a:pt x="310" y="609"/>
                  </a:lnTo>
                  <a:lnTo>
                    <a:pt x="313" y="628"/>
                  </a:lnTo>
                  <a:lnTo>
                    <a:pt x="317" y="650"/>
                  </a:lnTo>
                  <a:lnTo>
                    <a:pt x="319" y="674"/>
                  </a:lnTo>
                  <a:lnTo>
                    <a:pt x="321" y="696"/>
                  </a:lnTo>
                  <a:lnTo>
                    <a:pt x="322" y="718"/>
                  </a:lnTo>
                  <a:lnTo>
                    <a:pt x="322" y="736"/>
                  </a:lnTo>
                  <a:lnTo>
                    <a:pt x="323" y="752"/>
                  </a:lnTo>
                  <a:lnTo>
                    <a:pt x="262" y="752"/>
                  </a:lnTo>
                  <a:lnTo>
                    <a:pt x="259" y="752"/>
                  </a:lnTo>
                  <a:lnTo>
                    <a:pt x="256" y="753"/>
                  </a:lnTo>
                  <a:lnTo>
                    <a:pt x="253" y="754"/>
                  </a:lnTo>
                  <a:lnTo>
                    <a:pt x="251" y="756"/>
                  </a:lnTo>
                  <a:lnTo>
                    <a:pt x="249" y="759"/>
                  </a:lnTo>
                  <a:lnTo>
                    <a:pt x="248" y="761"/>
                  </a:lnTo>
                  <a:lnTo>
                    <a:pt x="247" y="764"/>
                  </a:lnTo>
                  <a:lnTo>
                    <a:pt x="247" y="767"/>
                  </a:lnTo>
                  <a:lnTo>
                    <a:pt x="247" y="770"/>
                  </a:lnTo>
                  <a:lnTo>
                    <a:pt x="248" y="773"/>
                  </a:lnTo>
                  <a:lnTo>
                    <a:pt x="249" y="776"/>
                  </a:lnTo>
                  <a:lnTo>
                    <a:pt x="251" y="778"/>
                  </a:lnTo>
                  <a:lnTo>
                    <a:pt x="253" y="779"/>
                  </a:lnTo>
                  <a:lnTo>
                    <a:pt x="256" y="781"/>
                  </a:lnTo>
                  <a:lnTo>
                    <a:pt x="259" y="781"/>
                  </a:lnTo>
                  <a:lnTo>
                    <a:pt x="262" y="782"/>
                  </a:lnTo>
                  <a:lnTo>
                    <a:pt x="338" y="782"/>
                  </a:lnTo>
                  <a:lnTo>
                    <a:pt x="341" y="781"/>
                  </a:lnTo>
                  <a:lnTo>
                    <a:pt x="343" y="781"/>
                  </a:lnTo>
                  <a:lnTo>
                    <a:pt x="347" y="779"/>
                  </a:lnTo>
                  <a:lnTo>
                    <a:pt x="349" y="778"/>
                  </a:lnTo>
                  <a:lnTo>
                    <a:pt x="351" y="776"/>
                  </a:lnTo>
                  <a:lnTo>
                    <a:pt x="352" y="773"/>
                  </a:lnTo>
                  <a:lnTo>
                    <a:pt x="353" y="770"/>
                  </a:lnTo>
                  <a:lnTo>
                    <a:pt x="353" y="767"/>
                  </a:lnTo>
                  <a:lnTo>
                    <a:pt x="353" y="760"/>
                  </a:lnTo>
                  <a:lnTo>
                    <a:pt x="353" y="744"/>
                  </a:lnTo>
                  <a:lnTo>
                    <a:pt x="352" y="721"/>
                  </a:lnTo>
                  <a:lnTo>
                    <a:pt x="351" y="693"/>
                  </a:lnTo>
                  <a:lnTo>
                    <a:pt x="349" y="663"/>
                  </a:lnTo>
                  <a:lnTo>
                    <a:pt x="344" y="633"/>
                  </a:lnTo>
                  <a:lnTo>
                    <a:pt x="342" y="619"/>
                  </a:lnTo>
                  <a:lnTo>
                    <a:pt x="340" y="605"/>
                  </a:lnTo>
                  <a:lnTo>
                    <a:pt x="337" y="592"/>
                  </a:lnTo>
                  <a:lnTo>
                    <a:pt x="3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7814756" y="4466113"/>
            <a:ext cx="287338" cy="249238"/>
            <a:chOff x="8736013" y="2536825"/>
            <a:chExt cx="287338" cy="249238"/>
          </a:xfrm>
          <a:solidFill>
            <a:schemeClr val="accent3"/>
          </a:solidFill>
        </p:grpSpPr>
        <p:sp>
          <p:nvSpPr>
            <p:cNvPr id="307" name="Freeform 219"/>
            <p:cNvSpPr>
              <a:spLocks noEditPoints="1"/>
            </p:cNvSpPr>
            <p:nvPr/>
          </p:nvSpPr>
          <p:spPr bwMode="auto">
            <a:xfrm>
              <a:off x="8793163" y="2632075"/>
              <a:ext cx="230188" cy="153988"/>
            </a:xfrm>
            <a:custGeom>
              <a:avLst/>
              <a:gdLst>
                <a:gd name="T0" fmla="*/ 621 w 722"/>
                <a:gd name="T1" fmla="*/ 368 h 481"/>
                <a:gd name="T2" fmla="*/ 588 w 722"/>
                <a:gd name="T3" fmla="*/ 338 h 481"/>
                <a:gd name="T4" fmla="*/ 557 w 722"/>
                <a:gd name="T5" fmla="*/ 331 h 481"/>
                <a:gd name="T6" fmla="*/ 525 w 722"/>
                <a:gd name="T7" fmla="*/ 338 h 481"/>
                <a:gd name="T8" fmla="*/ 493 w 722"/>
                <a:gd name="T9" fmla="*/ 368 h 481"/>
                <a:gd name="T10" fmla="*/ 451 w 722"/>
                <a:gd name="T11" fmla="*/ 391 h 481"/>
                <a:gd name="T12" fmla="*/ 557 w 722"/>
                <a:gd name="T13" fmla="*/ 451 h 481"/>
                <a:gd name="T14" fmla="*/ 520 w 722"/>
                <a:gd name="T15" fmla="*/ 432 h 481"/>
                <a:gd name="T16" fmla="*/ 515 w 722"/>
                <a:gd name="T17" fmla="*/ 389 h 481"/>
                <a:gd name="T18" fmla="*/ 547 w 722"/>
                <a:gd name="T19" fmla="*/ 362 h 481"/>
                <a:gd name="T20" fmla="*/ 588 w 722"/>
                <a:gd name="T21" fmla="*/ 374 h 481"/>
                <a:gd name="T22" fmla="*/ 601 w 722"/>
                <a:gd name="T23" fmla="*/ 415 h 481"/>
                <a:gd name="T24" fmla="*/ 574 w 722"/>
                <a:gd name="T25" fmla="*/ 448 h 481"/>
                <a:gd name="T26" fmla="*/ 451 w 722"/>
                <a:gd name="T27" fmla="*/ 241 h 481"/>
                <a:gd name="T28" fmla="*/ 163 w 722"/>
                <a:gd name="T29" fmla="*/ 448 h 481"/>
                <a:gd name="T30" fmla="*/ 136 w 722"/>
                <a:gd name="T31" fmla="*/ 415 h 481"/>
                <a:gd name="T32" fmla="*/ 149 w 722"/>
                <a:gd name="T33" fmla="*/ 374 h 481"/>
                <a:gd name="T34" fmla="*/ 190 w 722"/>
                <a:gd name="T35" fmla="*/ 362 h 481"/>
                <a:gd name="T36" fmla="*/ 222 w 722"/>
                <a:gd name="T37" fmla="*/ 389 h 481"/>
                <a:gd name="T38" fmla="*/ 219 w 722"/>
                <a:gd name="T39" fmla="*/ 431 h 481"/>
                <a:gd name="T40" fmla="*/ 181 w 722"/>
                <a:gd name="T41" fmla="*/ 451 h 481"/>
                <a:gd name="T42" fmla="*/ 565 w 722"/>
                <a:gd name="T43" fmla="*/ 94 h 481"/>
                <a:gd name="T44" fmla="*/ 451 w 722"/>
                <a:gd name="T45" fmla="*/ 15 h 481"/>
                <a:gd name="T46" fmla="*/ 445 w 722"/>
                <a:gd name="T47" fmla="*/ 3 h 481"/>
                <a:gd name="T48" fmla="*/ 253 w 722"/>
                <a:gd name="T49" fmla="*/ 0 h 481"/>
                <a:gd name="T50" fmla="*/ 242 w 722"/>
                <a:gd name="T51" fmla="*/ 10 h 481"/>
                <a:gd name="T52" fmla="*/ 243 w 722"/>
                <a:gd name="T53" fmla="*/ 24 h 481"/>
                <a:gd name="T54" fmla="*/ 256 w 722"/>
                <a:gd name="T55" fmla="*/ 30 h 481"/>
                <a:gd name="T56" fmla="*/ 251 w 722"/>
                <a:gd name="T57" fmla="*/ 378 h 481"/>
                <a:gd name="T58" fmla="*/ 224 w 722"/>
                <a:gd name="T59" fmla="*/ 344 h 481"/>
                <a:gd name="T60" fmla="*/ 194 w 722"/>
                <a:gd name="T61" fmla="*/ 332 h 481"/>
                <a:gd name="T62" fmla="*/ 161 w 722"/>
                <a:gd name="T63" fmla="*/ 334 h 481"/>
                <a:gd name="T64" fmla="*/ 133 w 722"/>
                <a:gd name="T65" fmla="*/ 349 h 481"/>
                <a:gd name="T66" fmla="*/ 108 w 722"/>
                <a:gd name="T67" fmla="*/ 385 h 481"/>
                <a:gd name="T68" fmla="*/ 29 w 722"/>
                <a:gd name="T69" fmla="*/ 115 h 481"/>
                <a:gd name="T70" fmla="*/ 18 w 722"/>
                <a:gd name="T71" fmla="*/ 106 h 481"/>
                <a:gd name="T72" fmla="*/ 4 w 722"/>
                <a:gd name="T73" fmla="*/ 110 h 481"/>
                <a:gd name="T74" fmla="*/ 0 w 722"/>
                <a:gd name="T75" fmla="*/ 406 h 481"/>
                <a:gd name="T76" fmla="*/ 6 w 722"/>
                <a:gd name="T77" fmla="*/ 419 h 481"/>
                <a:gd name="T78" fmla="*/ 108 w 722"/>
                <a:gd name="T79" fmla="*/ 428 h 481"/>
                <a:gd name="T80" fmla="*/ 133 w 722"/>
                <a:gd name="T81" fmla="*/ 464 h 481"/>
                <a:gd name="T82" fmla="*/ 161 w 722"/>
                <a:gd name="T83" fmla="*/ 479 h 481"/>
                <a:gd name="T84" fmla="*/ 194 w 722"/>
                <a:gd name="T85" fmla="*/ 480 h 481"/>
                <a:gd name="T86" fmla="*/ 224 w 722"/>
                <a:gd name="T87" fmla="*/ 468 h 481"/>
                <a:gd name="T88" fmla="*/ 251 w 722"/>
                <a:gd name="T89" fmla="*/ 434 h 481"/>
                <a:gd name="T90" fmla="*/ 484 w 722"/>
                <a:gd name="T91" fmla="*/ 428 h 481"/>
                <a:gd name="T92" fmla="*/ 509 w 722"/>
                <a:gd name="T93" fmla="*/ 464 h 481"/>
                <a:gd name="T94" fmla="*/ 537 w 722"/>
                <a:gd name="T95" fmla="*/ 479 h 481"/>
                <a:gd name="T96" fmla="*/ 570 w 722"/>
                <a:gd name="T97" fmla="*/ 480 h 481"/>
                <a:gd name="T98" fmla="*/ 599 w 722"/>
                <a:gd name="T99" fmla="*/ 468 h 481"/>
                <a:gd name="T100" fmla="*/ 627 w 722"/>
                <a:gd name="T101" fmla="*/ 434 h 481"/>
                <a:gd name="T102" fmla="*/ 712 w 722"/>
                <a:gd name="T103" fmla="*/ 420 h 481"/>
                <a:gd name="T104" fmla="*/ 722 w 722"/>
                <a:gd name="T105" fmla="*/ 410 h 481"/>
                <a:gd name="T106" fmla="*/ 721 w 722"/>
                <a:gd name="T107" fmla="*/ 25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81">
                  <a:moveTo>
                    <a:pt x="630" y="391"/>
                  </a:moveTo>
                  <a:lnTo>
                    <a:pt x="629" y="385"/>
                  </a:lnTo>
                  <a:lnTo>
                    <a:pt x="627" y="378"/>
                  </a:lnTo>
                  <a:lnTo>
                    <a:pt x="623" y="373"/>
                  </a:lnTo>
                  <a:lnTo>
                    <a:pt x="621" y="368"/>
                  </a:lnTo>
                  <a:lnTo>
                    <a:pt x="614" y="357"/>
                  </a:lnTo>
                  <a:lnTo>
                    <a:pt x="604" y="349"/>
                  </a:lnTo>
                  <a:lnTo>
                    <a:pt x="599" y="344"/>
                  </a:lnTo>
                  <a:lnTo>
                    <a:pt x="593" y="341"/>
                  </a:lnTo>
                  <a:lnTo>
                    <a:pt x="588" y="338"/>
                  </a:lnTo>
                  <a:lnTo>
                    <a:pt x="583" y="336"/>
                  </a:lnTo>
                  <a:lnTo>
                    <a:pt x="576" y="334"/>
                  </a:lnTo>
                  <a:lnTo>
                    <a:pt x="570" y="332"/>
                  </a:lnTo>
                  <a:lnTo>
                    <a:pt x="563" y="331"/>
                  </a:lnTo>
                  <a:lnTo>
                    <a:pt x="557" y="331"/>
                  </a:lnTo>
                  <a:lnTo>
                    <a:pt x="550" y="331"/>
                  </a:lnTo>
                  <a:lnTo>
                    <a:pt x="543" y="332"/>
                  </a:lnTo>
                  <a:lnTo>
                    <a:pt x="537" y="334"/>
                  </a:lnTo>
                  <a:lnTo>
                    <a:pt x="530" y="336"/>
                  </a:lnTo>
                  <a:lnTo>
                    <a:pt x="525" y="338"/>
                  </a:lnTo>
                  <a:lnTo>
                    <a:pt x="520" y="341"/>
                  </a:lnTo>
                  <a:lnTo>
                    <a:pt x="514" y="344"/>
                  </a:lnTo>
                  <a:lnTo>
                    <a:pt x="509" y="349"/>
                  </a:lnTo>
                  <a:lnTo>
                    <a:pt x="499" y="357"/>
                  </a:lnTo>
                  <a:lnTo>
                    <a:pt x="493" y="368"/>
                  </a:lnTo>
                  <a:lnTo>
                    <a:pt x="490" y="373"/>
                  </a:lnTo>
                  <a:lnTo>
                    <a:pt x="486" y="378"/>
                  </a:lnTo>
                  <a:lnTo>
                    <a:pt x="484" y="385"/>
                  </a:lnTo>
                  <a:lnTo>
                    <a:pt x="483" y="391"/>
                  </a:lnTo>
                  <a:lnTo>
                    <a:pt x="451" y="391"/>
                  </a:lnTo>
                  <a:lnTo>
                    <a:pt x="451" y="271"/>
                  </a:lnTo>
                  <a:lnTo>
                    <a:pt x="692" y="271"/>
                  </a:lnTo>
                  <a:lnTo>
                    <a:pt x="692" y="391"/>
                  </a:lnTo>
                  <a:lnTo>
                    <a:pt x="630" y="391"/>
                  </a:lnTo>
                  <a:close/>
                  <a:moveTo>
                    <a:pt x="557" y="451"/>
                  </a:moveTo>
                  <a:lnTo>
                    <a:pt x="547" y="450"/>
                  </a:lnTo>
                  <a:lnTo>
                    <a:pt x="539" y="448"/>
                  </a:lnTo>
                  <a:lnTo>
                    <a:pt x="531" y="444"/>
                  </a:lnTo>
                  <a:lnTo>
                    <a:pt x="525" y="438"/>
                  </a:lnTo>
                  <a:lnTo>
                    <a:pt x="520" y="432"/>
                  </a:lnTo>
                  <a:lnTo>
                    <a:pt x="515" y="423"/>
                  </a:lnTo>
                  <a:lnTo>
                    <a:pt x="512" y="415"/>
                  </a:lnTo>
                  <a:lnTo>
                    <a:pt x="511" y="406"/>
                  </a:lnTo>
                  <a:lnTo>
                    <a:pt x="512" y="398"/>
                  </a:lnTo>
                  <a:lnTo>
                    <a:pt x="515" y="389"/>
                  </a:lnTo>
                  <a:lnTo>
                    <a:pt x="520" y="381"/>
                  </a:lnTo>
                  <a:lnTo>
                    <a:pt x="525" y="374"/>
                  </a:lnTo>
                  <a:lnTo>
                    <a:pt x="531" y="369"/>
                  </a:lnTo>
                  <a:lnTo>
                    <a:pt x="539" y="365"/>
                  </a:lnTo>
                  <a:lnTo>
                    <a:pt x="547" y="362"/>
                  </a:lnTo>
                  <a:lnTo>
                    <a:pt x="557" y="361"/>
                  </a:lnTo>
                  <a:lnTo>
                    <a:pt x="566" y="362"/>
                  </a:lnTo>
                  <a:lnTo>
                    <a:pt x="574" y="365"/>
                  </a:lnTo>
                  <a:lnTo>
                    <a:pt x="582" y="369"/>
                  </a:lnTo>
                  <a:lnTo>
                    <a:pt x="588" y="374"/>
                  </a:lnTo>
                  <a:lnTo>
                    <a:pt x="593" y="381"/>
                  </a:lnTo>
                  <a:lnTo>
                    <a:pt x="598" y="389"/>
                  </a:lnTo>
                  <a:lnTo>
                    <a:pt x="601" y="398"/>
                  </a:lnTo>
                  <a:lnTo>
                    <a:pt x="602" y="406"/>
                  </a:lnTo>
                  <a:lnTo>
                    <a:pt x="601" y="415"/>
                  </a:lnTo>
                  <a:lnTo>
                    <a:pt x="598" y="423"/>
                  </a:lnTo>
                  <a:lnTo>
                    <a:pt x="593" y="431"/>
                  </a:lnTo>
                  <a:lnTo>
                    <a:pt x="588" y="438"/>
                  </a:lnTo>
                  <a:lnTo>
                    <a:pt x="582" y="444"/>
                  </a:lnTo>
                  <a:lnTo>
                    <a:pt x="574" y="448"/>
                  </a:lnTo>
                  <a:lnTo>
                    <a:pt x="566" y="450"/>
                  </a:lnTo>
                  <a:lnTo>
                    <a:pt x="557" y="451"/>
                  </a:lnTo>
                  <a:close/>
                  <a:moveTo>
                    <a:pt x="551" y="120"/>
                  </a:moveTo>
                  <a:lnTo>
                    <a:pt x="671" y="241"/>
                  </a:lnTo>
                  <a:lnTo>
                    <a:pt x="451" y="241"/>
                  </a:lnTo>
                  <a:lnTo>
                    <a:pt x="451" y="120"/>
                  </a:lnTo>
                  <a:lnTo>
                    <a:pt x="551" y="120"/>
                  </a:lnTo>
                  <a:close/>
                  <a:moveTo>
                    <a:pt x="181" y="451"/>
                  </a:moveTo>
                  <a:lnTo>
                    <a:pt x="171" y="450"/>
                  </a:lnTo>
                  <a:lnTo>
                    <a:pt x="163" y="448"/>
                  </a:lnTo>
                  <a:lnTo>
                    <a:pt x="155" y="444"/>
                  </a:lnTo>
                  <a:lnTo>
                    <a:pt x="149" y="438"/>
                  </a:lnTo>
                  <a:lnTo>
                    <a:pt x="144" y="432"/>
                  </a:lnTo>
                  <a:lnTo>
                    <a:pt x="139" y="423"/>
                  </a:lnTo>
                  <a:lnTo>
                    <a:pt x="136" y="415"/>
                  </a:lnTo>
                  <a:lnTo>
                    <a:pt x="136" y="406"/>
                  </a:lnTo>
                  <a:lnTo>
                    <a:pt x="136" y="398"/>
                  </a:lnTo>
                  <a:lnTo>
                    <a:pt x="139" y="389"/>
                  </a:lnTo>
                  <a:lnTo>
                    <a:pt x="144" y="381"/>
                  </a:lnTo>
                  <a:lnTo>
                    <a:pt x="149" y="374"/>
                  </a:lnTo>
                  <a:lnTo>
                    <a:pt x="155" y="369"/>
                  </a:lnTo>
                  <a:lnTo>
                    <a:pt x="163" y="365"/>
                  </a:lnTo>
                  <a:lnTo>
                    <a:pt x="171" y="362"/>
                  </a:lnTo>
                  <a:lnTo>
                    <a:pt x="181" y="361"/>
                  </a:lnTo>
                  <a:lnTo>
                    <a:pt x="190" y="362"/>
                  </a:lnTo>
                  <a:lnTo>
                    <a:pt x="198" y="365"/>
                  </a:lnTo>
                  <a:lnTo>
                    <a:pt x="206" y="369"/>
                  </a:lnTo>
                  <a:lnTo>
                    <a:pt x="212" y="374"/>
                  </a:lnTo>
                  <a:lnTo>
                    <a:pt x="219" y="381"/>
                  </a:lnTo>
                  <a:lnTo>
                    <a:pt x="222" y="389"/>
                  </a:lnTo>
                  <a:lnTo>
                    <a:pt x="225" y="398"/>
                  </a:lnTo>
                  <a:lnTo>
                    <a:pt x="226" y="406"/>
                  </a:lnTo>
                  <a:lnTo>
                    <a:pt x="225" y="415"/>
                  </a:lnTo>
                  <a:lnTo>
                    <a:pt x="222" y="423"/>
                  </a:lnTo>
                  <a:lnTo>
                    <a:pt x="219" y="431"/>
                  </a:lnTo>
                  <a:lnTo>
                    <a:pt x="212" y="438"/>
                  </a:lnTo>
                  <a:lnTo>
                    <a:pt x="206" y="444"/>
                  </a:lnTo>
                  <a:lnTo>
                    <a:pt x="198" y="448"/>
                  </a:lnTo>
                  <a:lnTo>
                    <a:pt x="190" y="450"/>
                  </a:lnTo>
                  <a:lnTo>
                    <a:pt x="181" y="451"/>
                  </a:lnTo>
                  <a:close/>
                  <a:moveTo>
                    <a:pt x="721" y="250"/>
                  </a:moveTo>
                  <a:lnTo>
                    <a:pt x="720" y="248"/>
                  </a:lnTo>
                  <a:lnTo>
                    <a:pt x="718" y="246"/>
                  </a:lnTo>
                  <a:lnTo>
                    <a:pt x="568" y="95"/>
                  </a:lnTo>
                  <a:lnTo>
                    <a:pt x="565" y="94"/>
                  </a:lnTo>
                  <a:lnTo>
                    <a:pt x="562" y="91"/>
                  </a:lnTo>
                  <a:lnTo>
                    <a:pt x="559" y="91"/>
                  </a:lnTo>
                  <a:lnTo>
                    <a:pt x="557" y="90"/>
                  </a:lnTo>
                  <a:lnTo>
                    <a:pt x="451" y="90"/>
                  </a:lnTo>
                  <a:lnTo>
                    <a:pt x="451" y="15"/>
                  </a:lnTo>
                  <a:lnTo>
                    <a:pt x="451" y="12"/>
                  </a:lnTo>
                  <a:lnTo>
                    <a:pt x="450" y="10"/>
                  </a:lnTo>
                  <a:lnTo>
                    <a:pt x="449" y="7"/>
                  </a:lnTo>
                  <a:lnTo>
                    <a:pt x="447" y="5"/>
                  </a:lnTo>
                  <a:lnTo>
                    <a:pt x="445" y="3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256" y="0"/>
                  </a:lnTo>
                  <a:lnTo>
                    <a:pt x="253" y="0"/>
                  </a:lnTo>
                  <a:lnTo>
                    <a:pt x="250" y="1"/>
                  </a:lnTo>
                  <a:lnTo>
                    <a:pt x="247" y="3"/>
                  </a:lnTo>
                  <a:lnTo>
                    <a:pt x="245" y="5"/>
                  </a:lnTo>
                  <a:lnTo>
                    <a:pt x="243" y="7"/>
                  </a:lnTo>
                  <a:lnTo>
                    <a:pt x="242" y="10"/>
                  </a:lnTo>
                  <a:lnTo>
                    <a:pt x="241" y="12"/>
                  </a:lnTo>
                  <a:lnTo>
                    <a:pt x="241" y="15"/>
                  </a:lnTo>
                  <a:lnTo>
                    <a:pt x="241" y="19"/>
                  </a:lnTo>
                  <a:lnTo>
                    <a:pt x="242" y="22"/>
                  </a:lnTo>
                  <a:lnTo>
                    <a:pt x="243" y="24"/>
                  </a:lnTo>
                  <a:lnTo>
                    <a:pt x="245" y="26"/>
                  </a:lnTo>
                  <a:lnTo>
                    <a:pt x="247" y="28"/>
                  </a:lnTo>
                  <a:lnTo>
                    <a:pt x="250" y="29"/>
                  </a:lnTo>
                  <a:lnTo>
                    <a:pt x="253" y="30"/>
                  </a:lnTo>
                  <a:lnTo>
                    <a:pt x="256" y="30"/>
                  </a:lnTo>
                  <a:lnTo>
                    <a:pt x="421" y="30"/>
                  </a:lnTo>
                  <a:lnTo>
                    <a:pt x="421" y="391"/>
                  </a:lnTo>
                  <a:lnTo>
                    <a:pt x="254" y="391"/>
                  </a:lnTo>
                  <a:lnTo>
                    <a:pt x="253" y="385"/>
                  </a:lnTo>
                  <a:lnTo>
                    <a:pt x="251" y="378"/>
                  </a:lnTo>
                  <a:lnTo>
                    <a:pt x="249" y="373"/>
                  </a:lnTo>
                  <a:lnTo>
                    <a:pt x="245" y="368"/>
                  </a:lnTo>
                  <a:lnTo>
                    <a:pt x="238" y="357"/>
                  </a:lnTo>
                  <a:lnTo>
                    <a:pt x="228" y="349"/>
                  </a:lnTo>
                  <a:lnTo>
                    <a:pt x="224" y="344"/>
                  </a:lnTo>
                  <a:lnTo>
                    <a:pt x="219" y="341"/>
                  </a:lnTo>
                  <a:lnTo>
                    <a:pt x="212" y="338"/>
                  </a:lnTo>
                  <a:lnTo>
                    <a:pt x="207" y="336"/>
                  </a:lnTo>
                  <a:lnTo>
                    <a:pt x="200" y="334"/>
                  </a:lnTo>
                  <a:lnTo>
                    <a:pt x="194" y="332"/>
                  </a:lnTo>
                  <a:lnTo>
                    <a:pt x="187" y="331"/>
                  </a:lnTo>
                  <a:lnTo>
                    <a:pt x="181" y="331"/>
                  </a:lnTo>
                  <a:lnTo>
                    <a:pt x="174" y="331"/>
                  </a:lnTo>
                  <a:lnTo>
                    <a:pt x="167" y="332"/>
                  </a:lnTo>
                  <a:lnTo>
                    <a:pt x="161" y="334"/>
                  </a:lnTo>
                  <a:lnTo>
                    <a:pt x="155" y="336"/>
                  </a:lnTo>
                  <a:lnTo>
                    <a:pt x="149" y="338"/>
                  </a:lnTo>
                  <a:lnTo>
                    <a:pt x="144" y="341"/>
                  </a:lnTo>
                  <a:lnTo>
                    <a:pt x="138" y="344"/>
                  </a:lnTo>
                  <a:lnTo>
                    <a:pt x="133" y="349"/>
                  </a:lnTo>
                  <a:lnTo>
                    <a:pt x="124" y="357"/>
                  </a:lnTo>
                  <a:lnTo>
                    <a:pt x="117" y="368"/>
                  </a:lnTo>
                  <a:lnTo>
                    <a:pt x="114" y="373"/>
                  </a:lnTo>
                  <a:lnTo>
                    <a:pt x="110" y="378"/>
                  </a:lnTo>
                  <a:lnTo>
                    <a:pt x="108" y="385"/>
                  </a:lnTo>
                  <a:lnTo>
                    <a:pt x="107" y="391"/>
                  </a:lnTo>
                  <a:lnTo>
                    <a:pt x="30" y="391"/>
                  </a:lnTo>
                  <a:lnTo>
                    <a:pt x="30" y="120"/>
                  </a:lnTo>
                  <a:lnTo>
                    <a:pt x="30" y="117"/>
                  </a:lnTo>
                  <a:lnTo>
                    <a:pt x="29" y="115"/>
                  </a:lnTo>
                  <a:lnTo>
                    <a:pt x="28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1" y="106"/>
                  </a:lnTo>
                  <a:lnTo>
                    <a:pt x="18" y="106"/>
                  </a:lnTo>
                  <a:lnTo>
                    <a:pt x="15" y="105"/>
                  </a:lnTo>
                  <a:lnTo>
                    <a:pt x="12" y="106"/>
                  </a:lnTo>
                  <a:lnTo>
                    <a:pt x="10" y="106"/>
                  </a:lnTo>
                  <a:lnTo>
                    <a:pt x="6" y="109"/>
                  </a:lnTo>
                  <a:lnTo>
                    <a:pt x="4" y="110"/>
                  </a:lnTo>
                  <a:lnTo>
                    <a:pt x="3" y="112"/>
                  </a:lnTo>
                  <a:lnTo>
                    <a:pt x="1" y="115"/>
                  </a:lnTo>
                  <a:lnTo>
                    <a:pt x="1" y="117"/>
                  </a:lnTo>
                  <a:lnTo>
                    <a:pt x="0" y="120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10" y="420"/>
                  </a:lnTo>
                  <a:lnTo>
                    <a:pt x="12" y="421"/>
                  </a:lnTo>
                  <a:lnTo>
                    <a:pt x="15" y="421"/>
                  </a:lnTo>
                  <a:lnTo>
                    <a:pt x="107" y="421"/>
                  </a:lnTo>
                  <a:lnTo>
                    <a:pt x="108" y="428"/>
                  </a:lnTo>
                  <a:lnTo>
                    <a:pt x="110" y="434"/>
                  </a:lnTo>
                  <a:lnTo>
                    <a:pt x="114" y="440"/>
                  </a:lnTo>
                  <a:lnTo>
                    <a:pt x="117" y="445"/>
                  </a:lnTo>
                  <a:lnTo>
                    <a:pt x="124" y="456"/>
                  </a:lnTo>
                  <a:lnTo>
                    <a:pt x="133" y="464"/>
                  </a:lnTo>
                  <a:lnTo>
                    <a:pt x="138" y="468"/>
                  </a:lnTo>
                  <a:lnTo>
                    <a:pt x="144" y="472"/>
                  </a:lnTo>
                  <a:lnTo>
                    <a:pt x="149" y="475"/>
                  </a:lnTo>
                  <a:lnTo>
                    <a:pt x="155" y="477"/>
                  </a:lnTo>
                  <a:lnTo>
                    <a:pt x="161" y="479"/>
                  </a:lnTo>
                  <a:lnTo>
                    <a:pt x="167" y="480"/>
                  </a:lnTo>
                  <a:lnTo>
                    <a:pt x="174" y="481"/>
                  </a:lnTo>
                  <a:lnTo>
                    <a:pt x="181" y="481"/>
                  </a:lnTo>
                  <a:lnTo>
                    <a:pt x="187" y="481"/>
                  </a:lnTo>
                  <a:lnTo>
                    <a:pt x="194" y="480"/>
                  </a:lnTo>
                  <a:lnTo>
                    <a:pt x="200" y="479"/>
                  </a:lnTo>
                  <a:lnTo>
                    <a:pt x="207" y="477"/>
                  </a:lnTo>
                  <a:lnTo>
                    <a:pt x="212" y="475"/>
                  </a:lnTo>
                  <a:lnTo>
                    <a:pt x="219" y="472"/>
                  </a:lnTo>
                  <a:lnTo>
                    <a:pt x="224" y="468"/>
                  </a:lnTo>
                  <a:lnTo>
                    <a:pt x="228" y="464"/>
                  </a:lnTo>
                  <a:lnTo>
                    <a:pt x="238" y="456"/>
                  </a:lnTo>
                  <a:lnTo>
                    <a:pt x="245" y="445"/>
                  </a:lnTo>
                  <a:lnTo>
                    <a:pt x="249" y="440"/>
                  </a:lnTo>
                  <a:lnTo>
                    <a:pt x="251" y="434"/>
                  </a:lnTo>
                  <a:lnTo>
                    <a:pt x="253" y="428"/>
                  </a:lnTo>
                  <a:lnTo>
                    <a:pt x="254" y="421"/>
                  </a:lnTo>
                  <a:lnTo>
                    <a:pt x="436" y="421"/>
                  </a:lnTo>
                  <a:lnTo>
                    <a:pt x="483" y="421"/>
                  </a:lnTo>
                  <a:lnTo>
                    <a:pt x="484" y="428"/>
                  </a:lnTo>
                  <a:lnTo>
                    <a:pt x="486" y="434"/>
                  </a:lnTo>
                  <a:lnTo>
                    <a:pt x="490" y="440"/>
                  </a:lnTo>
                  <a:lnTo>
                    <a:pt x="493" y="445"/>
                  </a:lnTo>
                  <a:lnTo>
                    <a:pt x="499" y="456"/>
                  </a:lnTo>
                  <a:lnTo>
                    <a:pt x="509" y="464"/>
                  </a:lnTo>
                  <a:lnTo>
                    <a:pt x="514" y="468"/>
                  </a:lnTo>
                  <a:lnTo>
                    <a:pt x="520" y="472"/>
                  </a:lnTo>
                  <a:lnTo>
                    <a:pt x="525" y="475"/>
                  </a:lnTo>
                  <a:lnTo>
                    <a:pt x="530" y="477"/>
                  </a:lnTo>
                  <a:lnTo>
                    <a:pt x="537" y="479"/>
                  </a:lnTo>
                  <a:lnTo>
                    <a:pt x="543" y="480"/>
                  </a:lnTo>
                  <a:lnTo>
                    <a:pt x="550" y="481"/>
                  </a:lnTo>
                  <a:lnTo>
                    <a:pt x="557" y="481"/>
                  </a:lnTo>
                  <a:lnTo>
                    <a:pt x="563" y="481"/>
                  </a:lnTo>
                  <a:lnTo>
                    <a:pt x="570" y="480"/>
                  </a:lnTo>
                  <a:lnTo>
                    <a:pt x="576" y="479"/>
                  </a:lnTo>
                  <a:lnTo>
                    <a:pt x="583" y="477"/>
                  </a:lnTo>
                  <a:lnTo>
                    <a:pt x="588" y="475"/>
                  </a:lnTo>
                  <a:lnTo>
                    <a:pt x="593" y="472"/>
                  </a:lnTo>
                  <a:lnTo>
                    <a:pt x="599" y="468"/>
                  </a:lnTo>
                  <a:lnTo>
                    <a:pt x="604" y="464"/>
                  </a:lnTo>
                  <a:lnTo>
                    <a:pt x="614" y="456"/>
                  </a:lnTo>
                  <a:lnTo>
                    <a:pt x="621" y="445"/>
                  </a:lnTo>
                  <a:lnTo>
                    <a:pt x="623" y="440"/>
                  </a:lnTo>
                  <a:lnTo>
                    <a:pt x="627" y="434"/>
                  </a:lnTo>
                  <a:lnTo>
                    <a:pt x="629" y="428"/>
                  </a:lnTo>
                  <a:lnTo>
                    <a:pt x="630" y="421"/>
                  </a:lnTo>
                  <a:lnTo>
                    <a:pt x="707" y="421"/>
                  </a:lnTo>
                  <a:lnTo>
                    <a:pt x="710" y="421"/>
                  </a:lnTo>
                  <a:lnTo>
                    <a:pt x="712" y="420"/>
                  </a:lnTo>
                  <a:lnTo>
                    <a:pt x="716" y="419"/>
                  </a:lnTo>
                  <a:lnTo>
                    <a:pt x="718" y="417"/>
                  </a:lnTo>
                  <a:lnTo>
                    <a:pt x="720" y="415"/>
                  </a:lnTo>
                  <a:lnTo>
                    <a:pt x="721" y="412"/>
                  </a:lnTo>
                  <a:lnTo>
                    <a:pt x="722" y="410"/>
                  </a:lnTo>
                  <a:lnTo>
                    <a:pt x="722" y="406"/>
                  </a:lnTo>
                  <a:lnTo>
                    <a:pt x="722" y="256"/>
                  </a:lnTo>
                  <a:lnTo>
                    <a:pt x="722" y="253"/>
                  </a:lnTo>
                  <a:lnTo>
                    <a:pt x="721" y="250"/>
                  </a:lnTo>
                  <a:lnTo>
                    <a:pt x="721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8" name="Freeform 220"/>
            <p:cNvSpPr>
              <a:spLocks/>
            </p:cNvSpPr>
            <p:nvPr/>
          </p:nvSpPr>
          <p:spPr bwMode="auto">
            <a:xfrm>
              <a:off x="8793163" y="2565400"/>
              <a:ext cx="28575" cy="38100"/>
            </a:xfrm>
            <a:custGeom>
              <a:avLst/>
              <a:gdLst>
                <a:gd name="T0" fmla="*/ 15 w 90"/>
                <a:gd name="T1" fmla="*/ 120 h 120"/>
                <a:gd name="T2" fmla="*/ 75 w 90"/>
                <a:gd name="T3" fmla="*/ 120 h 120"/>
                <a:gd name="T4" fmla="*/ 78 w 90"/>
                <a:gd name="T5" fmla="*/ 120 h 120"/>
                <a:gd name="T6" fmla="*/ 81 w 90"/>
                <a:gd name="T7" fmla="*/ 119 h 120"/>
                <a:gd name="T8" fmla="*/ 84 w 90"/>
                <a:gd name="T9" fmla="*/ 117 h 120"/>
                <a:gd name="T10" fmla="*/ 86 w 90"/>
                <a:gd name="T11" fmla="*/ 116 h 120"/>
                <a:gd name="T12" fmla="*/ 88 w 90"/>
                <a:gd name="T13" fmla="*/ 114 h 120"/>
                <a:gd name="T14" fmla="*/ 89 w 90"/>
                <a:gd name="T15" fmla="*/ 111 h 120"/>
                <a:gd name="T16" fmla="*/ 90 w 90"/>
                <a:gd name="T17" fmla="*/ 109 h 120"/>
                <a:gd name="T18" fmla="*/ 90 w 90"/>
                <a:gd name="T19" fmla="*/ 105 h 120"/>
                <a:gd name="T20" fmla="*/ 90 w 90"/>
                <a:gd name="T21" fmla="*/ 102 h 120"/>
                <a:gd name="T22" fmla="*/ 89 w 90"/>
                <a:gd name="T23" fmla="*/ 99 h 120"/>
                <a:gd name="T24" fmla="*/ 88 w 90"/>
                <a:gd name="T25" fmla="*/ 97 h 120"/>
                <a:gd name="T26" fmla="*/ 86 w 90"/>
                <a:gd name="T27" fmla="*/ 95 h 120"/>
                <a:gd name="T28" fmla="*/ 84 w 90"/>
                <a:gd name="T29" fmla="*/ 93 h 120"/>
                <a:gd name="T30" fmla="*/ 81 w 90"/>
                <a:gd name="T31" fmla="*/ 91 h 120"/>
                <a:gd name="T32" fmla="*/ 78 w 90"/>
                <a:gd name="T33" fmla="*/ 90 h 120"/>
                <a:gd name="T34" fmla="*/ 75 w 90"/>
                <a:gd name="T35" fmla="*/ 90 h 120"/>
                <a:gd name="T36" fmla="*/ 30 w 90"/>
                <a:gd name="T37" fmla="*/ 90 h 120"/>
                <a:gd name="T38" fmla="*/ 30 w 90"/>
                <a:gd name="T39" fmla="*/ 15 h 120"/>
                <a:gd name="T40" fmla="*/ 30 w 90"/>
                <a:gd name="T41" fmla="*/ 12 h 120"/>
                <a:gd name="T42" fmla="*/ 29 w 90"/>
                <a:gd name="T43" fmla="*/ 9 h 120"/>
                <a:gd name="T44" fmla="*/ 28 w 90"/>
                <a:gd name="T45" fmla="*/ 7 h 120"/>
                <a:gd name="T46" fmla="*/ 26 w 90"/>
                <a:gd name="T47" fmla="*/ 5 h 120"/>
                <a:gd name="T48" fmla="*/ 24 w 90"/>
                <a:gd name="T49" fmla="*/ 3 h 120"/>
                <a:gd name="T50" fmla="*/ 21 w 90"/>
                <a:gd name="T51" fmla="*/ 1 h 120"/>
                <a:gd name="T52" fmla="*/ 18 w 90"/>
                <a:gd name="T53" fmla="*/ 0 h 120"/>
                <a:gd name="T54" fmla="*/ 15 w 90"/>
                <a:gd name="T55" fmla="*/ 0 h 120"/>
                <a:gd name="T56" fmla="*/ 12 w 90"/>
                <a:gd name="T57" fmla="*/ 0 h 120"/>
                <a:gd name="T58" fmla="*/ 10 w 90"/>
                <a:gd name="T59" fmla="*/ 1 h 120"/>
                <a:gd name="T60" fmla="*/ 6 w 90"/>
                <a:gd name="T61" fmla="*/ 3 h 120"/>
                <a:gd name="T62" fmla="*/ 4 w 90"/>
                <a:gd name="T63" fmla="*/ 5 h 120"/>
                <a:gd name="T64" fmla="*/ 3 w 90"/>
                <a:gd name="T65" fmla="*/ 7 h 120"/>
                <a:gd name="T66" fmla="*/ 1 w 90"/>
                <a:gd name="T67" fmla="*/ 9 h 120"/>
                <a:gd name="T68" fmla="*/ 1 w 90"/>
                <a:gd name="T69" fmla="*/ 12 h 120"/>
                <a:gd name="T70" fmla="*/ 0 w 90"/>
                <a:gd name="T71" fmla="*/ 15 h 120"/>
                <a:gd name="T72" fmla="*/ 0 w 90"/>
                <a:gd name="T73" fmla="*/ 105 h 120"/>
                <a:gd name="T74" fmla="*/ 1 w 90"/>
                <a:gd name="T75" fmla="*/ 109 h 120"/>
                <a:gd name="T76" fmla="*/ 1 w 90"/>
                <a:gd name="T77" fmla="*/ 111 h 120"/>
                <a:gd name="T78" fmla="*/ 3 w 90"/>
                <a:gd name="T79" fmla="*/ 114 h 120"/>
                <a:gd name="T80" fmla="*/ 4 w 90"/>
                <a:gd name="T81" fmla="*/ 116 h 120"/>
                <a:gd name="T82" fmla="*/ 6 w 90"/>
                <a:gd name="T83" fmla="*/ 117 h 120"/>
                <a:gd name="T84" fmla="*/ 10 w 90"/>
                <a:gd name="T85" fmla="*/ 119 h 120"/>
                <a:gd name="T86" fmla="*/ 13 w 90"/>
                <a:gd name="T87" fmla="*/ 120 h 120"/>
                <a:gd name="T88" fmla="*/ 15 w 90"/>
                <a:gd name="T8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120">
                  <a:moveTo>
                    <a:pt x="15" y="120"/>
                  </a:moveTo>
                  <a:lnTo>
                    <a:pt x="75" y="120"/>
                  </a:lnTo>
                  <a:lnTo>
                    <a:pt x="78" y="120"/>
                  </a:lnTo>
                  <a:lnTo>
                    <a:pt x="81" y="119"/>
                  </a:lnTo>
                  <a:lnTo>
                    <a:pt x="84" y="117"/>
                  </a:lnTo>
                  <a:lnTo>
                    <a:pt x="86" y="116"/>
                  </a:lnTo>
                  <a:lnTo>
                    <a:pt x="88" y="114"/>
                  </a:lnTo>
                  <a:lnTo>
                    <a:pt x="89" y="111"/>
                  </a:lnTo>
                  <a:lnTo>
                    <a:pt x="90" y="109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89" y="99"/>
                  </a:lnTo>
                  <a:lnTo>
                    <a:pt x="88" y="97"/>
                  </a:lnTo>
                  <a:lnTo>
                    <a:pt x="86" y="95"/>
                  </a:lnTo>
                  <a:lnTo>
                    <a:pt x="84" y="93"/>
                  </a:lnTo>
                  <a:lnTo>
                    <a:pt x="81" y="91"/>
                  </a:lnTo>
                  <a:lnTo>
                    <a:pt x="78" y="90"/>
                  </a:lnTo>
                  <a:lnTo>
                    <a:pt x="75" y="90"/>
                  </a:lnTo>
                  <a:lnTo>
                    <a:pt x="30" y="90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1" y="109"/>
                  </a:lnTo>
                  <a:lnTo>
                    <a:pt x="1" y="111"/>
                  </a:lnTo>
                  <a:lnTo>
                    <a:pt x="3" y="114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10" y="119"/>
                  </a:lnTo>
                  <a:lnTo>
                    <a:pt x="13" y="120"/>
                  </a:lnTo>
                  <a:lnTo>
                    <a:pt x="15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9" name="Freeform 221"/>
            <p:cNvSpPr>
              <a:spLocks/>
            </p:cNvSpPr>
            <p:nvPr/>
          </p:nvSpPr>
          <p:spPr bwMode="auto">
            <a:xfrm>
              <a:off x="8736013" y="2698750"/>
              <a:ext cx="47625" cy="11113"/>
            </a:xfrm>
            <a:custGeom>
              <a:avLst/>
              <a:gdLst>
                <a:gd name="T0" fmla="*/ 135 w 150"/>
                <a:gd name="T1" fmla="*/ 0 h 31"/>
                <a:gd name="T2" fmla="*/ 15 w 150"/>
                <a:gd name="T3" fmla="*/ 0 h 31"/>
                <a:gd name="T4" fmla="*/ 12 w 150"/>
                <a:gd name="T5" fmla="*/ 1 h 31"/>
                <a:gd name="T6" fmla="*/ 9 w 150"/>
                <a:gd name="T7" fmla="*/ 2 h 31"/>
                <a:gd name="T8" fmla="*/ 6 w 150"/>
                <a:gd name="T9" fmla="*/ 4 h 31"/>
                <a:gd name="T10" fmla="*/ 4 w 150"/>
                <a:gd name="T11" fmla="*/ 6 h 31"/>
                <a:gd name="T12" fmla="*/ 2 w 150"/>
                <a:gd name="T13" fmla="*/ 8 h 31"/>
                <a:gd name="T14" fmla="*/ 1 w 150"/>
                <a:gd name="T15" fmla="*/ 10 h 31"/>
                <a:gd name="T16" fmla="*/ 0 w 150"/>
                <a:gd name="T17" fmla="*/ 13 h 31"/>
                <a:gd name="T18" fmla="*/ 0 w 150"/>
                <a:gd name="T19" fmla="*/ 16 h 31"/>
                <a:gd name="T20" fmla="*/ 0 w 150"/>
                <a:gd name="T21" fmla="*/ 19 h 31"/>
                <a:gd name="T22" fmla="*/ 1 w 150"/>
                <a:gd name="T23" fmla="*/ 22 h 31"/>
                <a:gd name="T24" fmla="*/ 2 w 150"/>
                <a:gd name="T25" fmla="*/ 24 h 31"/>
                <a:gd name="T26" fmla="*/ 4 w 150"/>
                <a:gd name="T27" fmla="*/ 26 h 31"/>
                <a:gd name="T28" fmla="*/ 6 w 150"/>
                <a:gd name="T29" fmla="*/ 28 h 31"/>
                <a:gd name="T30" fmla="*/ 9 w 150"/>
                <a:gd name="T31" fmla="*/ 29 h 31"/>
                <a:gd name="T32" fmla="*/ 12 w 150"/>
                <a:gd name="T33" fmla="*/ 30 h 31"/>
                <a:gd name="T34" fmla="*/ 15 w 150"/>
                <a:gd name="T35" fmla="*/ 31 h 31"/>
                <a:gd name="T36" fmla="*/ 135 w 150"/>
                <a:gd name="T37" fmla="*/ 31 h 31"/>
                <a:gd name="T38" fmla="*/ 138 w 150"/>
                <a:gd name="T39" fmla="*/ 30 h 31"/>
                <a:gd name="T40" fmla="*/ 141 w 150"/>
                <a:gd name="T41" fmla="*/ 29 h 31"/>
                <a:gd name="T42" fmla="*/ 144 w 150"/>
                <a:gd name="T43" fmla="*/ 28 h 31"/>
                <a:gd name="T44" fmla="*/ 146 w 150"/>
                <a:gd name="T45" fmla="*/ 26 h 31"/>
                <a:gd name="T46" fmla="*/ 148 w 150"/>
                <a:gd name="T47" fmla="*/ 24 h 31"/>
                <a:gd name="T48" fmla="*/ 149 w 150"/>
                <a:gd name="T49" fmla="*/ 22 h 31"/>
                <a:gd name="T50" fmla="*/ 150 w 150"/>
                <a:gd name="T51" fmla="*/ 19 h 31"/>
                <a:gd name="T52" fmla="*/ 150 w 150"/>
                <a:gd name="T53" fmla="*/ 16 h 31"/>
                <a:gd name="T54" fmla="*/ 150 w 150"/>
                <a:gd name="T55" fmla="*/ 13 h 31"/>
                <a:gd name="T56" fmla="*/ 149 w 150"/>
                <a:gd name="T57" fmla="*/ 10 h 31"/>
                <a:gd name="T58" fmla="*/ 148 w 150"/>
                <a:gd name="T59" fmla="*/ 8 h 31"/>
                <a:gd name="T60" fmla="*/ 146 w 150"/>
                <a:gd name="T61" fmla="*/ 6 h 31"/>
                <a:gd name="T62" fmla="*/ 144 w 150"/>
                <a:gd name="T63" fmla="*/ 4 h 31"/>
                <a:gd name="T64" fmla="*/ 141 w 150"/>
                <a:gd name="T65" fmla="*/ 2 h 31"/>
                <a:gd name="T66" fmla="*/ 138 w 150"/>
                <a:gd name="T67" fmla="*/ 1 h 31"/>
                <a:gd name="T68" fmla="*/ 135 w 150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31">
                  <a:moveTo>
                    <a:pt x="13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1"/>
                  </a:lnTo>
                  <a:lnTo>
                    <a:pt x="135" y="31"/>
                  </a:lnTo>
                  <a:lnTo>
                    <a:pt x="138" y="30"/>
                  </a:lnTo>
                  <a:lnTo>
                    <a:pt x="141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49" y="22"/>
                  </a:lnTo>
                  <a:lnTo>
                    <a:pt x="150" y="19"/>
                  </a:lnTo>
                  <a:lnTo>
                    <a:pt x="150" y="16"/>
                  </a:lnTo>
                  <a:lnTo>
                    <a:pt x="150" y="13"/>
                  </a:lnTo>
                  <a:lnTo>
                    <a:pt x="149" y="10"/>
                  </a:lnTo>
                  <a:lnTo>
                    <a:pt x="148" y="8"/>
                  </a:lnTo>
                  <a:lnTo>
                    <a:pt x="146" y="6"/>
                  </a:lnTo>
                  <a:lnTo>
                    <a:pt x="144" y="4"/>
                  </a:lnTo>
                  <a:lnTo>
                    <a:pt x="141" y="2"/>
                  </a:lnTo>
                  <a:lnTo>
                    <a:pt x="138" y="1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0" name="Freeform 222"/>
            <p:cNvSpPr>
              <a:spLocks/>
            </p:cNvSpPr>
            <p:nvPr/>
          </p:nvSpPr>
          <p:spPr bwMode="auto">
            <a:xfrm>
              <a:off x="8755063" y="27193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10 w 90"/>
                <a:gd name="T7" fmla="*/ 1 h 30"/>
                <a:gd name="T8" fmla="*/ 6 w 90"/>
                <a:gd name="T9" fmla="*/ 3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7 h 30"/>
                <a:gd name="T30" fmla="*/ 10 w 90"/>
                <a:gd name="T31" fmla="*/ 29 h 30"/>
                <a:gd name="T32" fmla="*/ 12 w 90"/>
                <a:gd name="T33" fmla="*/ 29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29 h 30"/>
                <a:gd name="T40" fmla="*/ 81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3 h 30"/>
                <a:gd name="T64" fmla="*/ 81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  <a:gd name="T70" fmla="*/ 75 w 9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29"/>
                  </a:lnTo>
                  <a:lnTo>
                    <a:pt x="81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1" name="Freeform 223"/>
            <p:cNvSpPr>
              <a:spLocks/>
            </p:cNvSpPr>
            <p:nvPr/>
          </p:nvSpPr>
          <p:spPr bwMode="auto">
            <a:xfrm>
              <a:off x="8764588" y="273843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2 w 60"/>
                <a:gd name="T5" fmla="*/ 0 h 30"/>
                <a:gd name="T6" fmla="*/ 10 w 60"/>
                <a:gd name="T7" fmla="*/ 1 h 30"/>
                <a:gd name="T8" fmla="*/ 6 w 60"/>
                <a:gd name="T9" fmla="*/ 3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9 h 30"/>
                <a:gd name="T22" fmla="*/ 1 w 60"/>
                <a:gd name="T23" fmla="*/ 21 h 30"/>
                <a:gd name="T24" fmla="*/ 2 w 60"/>
                <a:gd name="T25" fmla="*/ 24 h 30"/>
                <a:gd name="T26" fmla="*/ 4 w 60"/>
                <a:gd name="T27" fmla="*/ 26 h 30"/>
                <a:gd name="T28" fmla="*/ 6 w 60"/>
                <a:gd name="T29" fmla="*/ 27 h 30"/>
                <a:gd name="T30" fmla="*/ 10 w 60"/>
                <a:gd name="T31" fmla="*/ 29 h 30"/>
                <a:gd name="T32" fmla="*/ 12 w 60"/>
                <a:gd name="T33" fmla="*/ 30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30 h 30"/>
                <a:gd name="T40" fmla="*/ 51 w 60"/>
                <a:gd name="T41" fmla="*/ 29 h 30"/>
                <a:gd name="T42" fmla="*/ 54 w 60"/>
                <a:gd name="T43" fmla="*/ 27 h 30"/>
                <a:gd name="T44" fmla="*/ 56 w 60"/>
                <a:gd name="T45" fmla="*/ 26 h 30"/>
                <a:gd name="T46" fmla="*/ 58 w 60"/>
                <a:gd name="T47" fmla="*/ 24 h 30"/>
                <a:gd name="T48" fmla="*/ 59 w 60"/>
                <a:gd name="T49" fmla="*/ 21 h 30"/>
                <a:gd name="T50" fmla="*/ 60 w 60"/>
                <a:gd name="T51" fmla="*/ 19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8 w 60"/>
                <a:gd name="T59" fmla="*/ 7 h 30"/>
                <a:gd name="T60" fmla="*/ 56 w 60"/>
                <a:gd name="T61" fmla="*/ 5 h 30"/>
                <a:gd name="T62" fmla="*/ 54 w 60"/>
                <a:gd name="T63" fmla="*/ 3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30"/>
                  </a:lnTo>
                  <a:lnTo>
                    <a:pt x="51" y="29"/>
                  </a:lnTo>
                  <a:lnTo>
                    <a:pt x="54" y="27"/>
                  </a:lnTo>
                  <a:lnTo>
                    <a:pt x="56" y="26"/>
                  </a:lnTo>
                  <a:lnTo>
                    <a:pt x="58" y="24"/>
                  </a:lnTo>
                  <a:lnTo>
                    <a:pt x="59" y="21"/>
                  </a:lnTo>
                  <a:lnTo>
                    <a:pt x="60" y="19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8" y="7"/>
                  </a:lnTo>
                  <a:lnTo>
                    <a:pt x="56" y="5"/>
                  </a:lnTo>
                  <a:lnTo>
                    <a:pt x="54" y="3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2" name="Freeform 224"/>
            <p:cNvSpPr>
              <a:spLocks noEditPoints="1"/>
            </p:cNvSpPr>
            <p:nvPr/>
          </p:nvSpPr>
          <p:spPr bwMode="auto">
            <a:xfrm>
              <a:off x="8740775" y="2536825"/>
              <a:ext cx="115888" cy="114300"/>
            </a:xfrm>
            <a:custGeom>
              <a:avLst/>
              <a:gdLst>
                <a:gd name="T0" fmla="*/ 211 w 361"/>
                <a:gd name="T1" fmla="*/ 34 h 361"/>
                <a:gd name="T2" fmla="*/ 252 w 361"/>
                <a:gd name="T3" fmla="*/ 49 h 361"/>
                <a:gd name="T4" fmla="*/ 286 w 361"/>
                <a:gd name="T5" fmla="*/ 75 h 361"/>
                <a:gd name="T6" fmla="*/ 313 w 361"/>
                <a:gd name="T7" fmla="*/ 110 h 361"/>
                <a:gd name="T8" fmla="*/ 328 w 361"/>
                <a:gd name="T9" fmla="*/ 151 h 361"/>
                <a:gd name="T10" fmla="*/ 330 w 361"/>
                <a:gd name="T11" fmla="*/ 196 h 361"/>
                <a:gd name="T12" fmla="*/ 319 w 361"/>
                <a:gd name="T13" fmla="*/ 239 h 361"/>
                <a:gd name="T14" fmla="*/ 297 w 361"/>
                <a:gd name="T15" fmla="*/ 277 h 361"/>
                <a:gd name="T16" fmla="*/ 265 w 361"/>
                <a:gd name="T17" fmla="*/ 306 h 361"/>
                <a:gd name="T18" fmla="*/ 225 w 361"/>
                <a:gd name="T19" fmla="*/ 325 h 361"/>
                <a:gd name="T20" fmla="*/ 180 w 361"/>
                <a:gd name="T21" fmla="*/ 331 h 361"/>
                <a:gd name="T22" fmla="*/ 136 w 361"/>
                <a:gd name="T23" fmla="*/ 325 h 361"/>
                <a:gd name="T24" fmla="*/ 96 w 361"/>
                <a:gd name="T25" fmla="*/ 306 h 361"/>
                <a:gd name="T26" fmla="*/ 64 w 361"/>
                <a:gd name="T27" fmla="*/ 277 h 361"/>
                <a:gd name="T28" fmla="*/ 42 w 361"/>
                <a:gd name="T29" fmla="*/ 239 h 361"/>
                <a:gd name="T30" fmla="*/ 31 w 361"/>
                <a:gd name="T31" fmla="*/ 196 h 361"/>
                <a:gd name="T32" fmla="*/ 33 w 361"/>
                <a:gd name="T33" fmla="*/ 151 h 361"/>
                <a:gd name="T34" fmla="*/ 48 w 361"/>
                <a:gd name="T35" fmla="*/ 110 h 361"/>
                <a:gd name="T36" fmla="*/ 74 w 361"/>
                <a:gd name="T37" fmla="*/ 75 h 361"/>
                <a:gd name="T38" fmla="*/ 108 w 361"/>
                <a:gd name="T39" fmla="*/ 49 h 361"/>
                <a:gd name="T40" fmla="*/ 150 w 361"/>
                <a:gd name="T41" fmla="*/ 34 h 361"/>
                <a:gd name="T42" fmla="*/ 180 w 361"/>
                <a:gd name="T43" fmla="*/ 30 h 361"/>
                <a:gd name="T44" fmla="*/ 216 w 361"/>
                <a:gd name="T45" fmla="*/ 358 h 361"/>
                <a:gd name="T46" fmla="*/ 267 w 361"/>
                <a:gd name="T47" fmla="*/ 340 h 361"/>
                <a:gd name="T48" fmla="*/ 307 w 361"/>
                <a:gd name="T49" fmla="*/ 309 h 361"/>
                <a:gd name="T50" fmla="*/ 339 w 361"/>
                <a:gd name="T51" fmla="*/ 267 h 361"/>
                <a:gd name="T52" fmla="*/ 357 w 361"/>
                <a:gd name="T53" fmla="*/ 218 h 361"/>
                <a:gd name="T54" fmla="*/ 360 w 361"/>
                <a:gd name="T55" fmla="*/ 163 h 361"/>
                <a:gd name="T56" fmla="*/ 346 w 361"/>
                <a:gd name="T57" fmla="*/ 111 h 361"/>
                <a:gd name="T58" fmla="*/ 319 w 361"/>
                <a:gd name="T59" fmla="*/ 67 h 361"/>
                <a:gd name="T60" fmla="*/ 281 w 361"/>
                <a:gd name="T61" fmla="*/ 31 h 361"/>
                <a:gd name="T62" fmla="*/ 234 w 361"/>
                <a:gd name="T63" fmla="*/ 9 h 361"/>
                <a:gd name="T64" fmla="*/ 180 w 361"/>
                <a:gd name="T65" fmla="*/ 0 h 361"/>
                <a:gd name="T66" fmla="*/ 126 w 361"/>
                <a:gd name="T67" fmla="*/ 9 h 361"/>
                <a:gd name="T68" fmla="*/ 79 w 361"/>
                <a:gd name="T69" fmla="*/ 31 h 361"/>
                <a:gd name="T70" fmla="*/ 41 w 361"/>
                <a:gd name="T71" fmla="*/ 67 h 361"/>
                <a:gd name="T72" fmla="*/ 14 w 361"/>
                <a:gd name="T73" fmla="*/ 111 h 361"/>
                <a:gd name="T74" fmla="*/ 1 w 361"/>
                <a:gd name="T75" fmla="*/ 163 h 361"/>
                <a:gd name="T76" fmla="*/ 3 w 361"/>
                <a:gd name="T77" fmla="*/ 218 h 361"/>
                <a:gd name="T78" fmla="*/ 21 w 361"/>
                <a:gd name="T79" fmla="*/ 267 h 361"/>
                <a:gd name="T80" fmla="*/ 53 w 361"/>
                <a:gd name="T81" fmla="*/ 309 h 361"/>
                <a:gd name="T82" fmla="*/ 94 w 361"/>
                <a:gd name="T83" fmla="*/ 340 h 361"/>
                <a:gd name="T84" fmla="*/ 144 w 361"/>
                <a:gd name="T85" fmla="*/ 35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" h="361">
                  <a:moveTo>
                    <a:pt x="180" y="30"/>
                  </a:moveTo>
                  <a:lnTo>
                    <a:pt x="196" y="31"/>
                  </a:lnTo>
                  <a:lnTo>
                    <a:pt x="211" y="34"/>
                  </a:lnTo>
                  <a:lnTo>
                    <a:pt x="225" y="38"/>
                  </a:lnTo>
                  <a:lnTo>
                    <a:pt x="239" y="42"/>
                  </a:lnTo>
                  <a:lnTo>
                    <a:pt x="252" y="49"/>
                  </a:lnTo>
                  <a:lnTo>
                    <a:pt x="265" y="56"/>
                  </a:lnTo>
                  <a:lnTo>
                    <a:pt x="276" y="65"/>
                  </a:lnTo>
                  <a:lnTo>
                    <a:pt x="286" y="75"/>
                  </a:lnTo>
                  <a:lnTo>
                    <a:pt x="297" y="85"/>
                  </a:lnTo>
                  <a:lnTo>
                    <a:pt x="305" y="97"/>
                  </a:lnTo>
                  <a:lnTo>
                    <a:pt x="313" y="110"/>
                  </a:lnTo>
                  <a:lnTo>
                    <a:pt x="319" y="122"/>
                  </a:lnTo>
                  <a:lnTo>
                    <a:pt x="324" y="136"/>
                  </a:lnTo>
                  <a:lnTo>
                    <a:pt x="328" y="151"/>
                  </a:lnTo>
                  <a:lnTo>
                    <a:pt x="330" y="165"/>
                  </a:lnTo>
                  <a:lnTo>
                    <a:pt x="331" y="181"/>
                  </a:lnTo>
                  <a:lnTo>
                    <a:pt x="330" y="196"/>
                  </a:lnTo>
                  <a:lnTo>
                    <a:pt x="328" y="211"/>
                  </a:lnTo>
                  <a:lnTo>
                    <a:pt x="324" y="225"/>
                  </a:lnTo>
                  <a:lnTo>
                    <a:pt x="319" y="239"/>
                  </a:lnTo>
                  <a:lnTo>
                    <a:pt x="313" y="253"/>
                  </a:lnTo>
                  <a:lnTo>
                    <a:pt x="305" y="265"/>
                  </a:lnTo>
                  <a:lnTo>
                    <a:pt x="297" y="277"/>
                  </a:lnTo>
                  <a:lnTo>
                    <a:pt x="286" y="287"/>
                  </a:lnTo>
                  <a:lnTo>
                    <a:pt x="276" y="297"/>
                  </a:lnTo>
                  <a:lnTo>
                    <a:pt x="265" y="306"/>
                  </a:lnTo>
                  <a:lnTo>
                    <a:pt x="252" y="313"/>
                  </a:lnTo>
                  <a:lnTo>
                    <a:pt x="239" y="320"/>
                  </a:lnTo>
                  <a:lnTo>
                    <a:pt x="225" y="325"/>
                  </a:lnTo>
                  <a:lnTo>
                    <a:pt x="211" y="328"/>
                  </a:lnTo>
                  <a:lnTo>
                    <a:pt x="196" y="330"/>
                  </a:lnTo>
                  <a:lnTo>
                    <a:pt x="180" y="331"/>
                  </a:lnTo>
                  <a:lnTo>
                    <a:pt x="165" y="330"/>
                  </a:lnTo>
                  <a:lnTo>
                    <a:pt x="150" y="328"/>
                  </a:lnTo>
                  <a:lnTo>
                    <a:pt x="136" y="325"/>
                  </a:lnTo>
                  <a:lnTo>
                    <a:pt x="122" y="320"/>
                  </a:lnTo>
                  <a:lnTo>
                    <a:pt x="108" y="313"/>
                  </a:lnTo>
                  <a:lnTo>
                    <a:pt x="96" y="306"/>
                  </a:lnTo>
                  <a:lnTo>
                    <a:pt x="85" y="297"/>
                  </a:lnTo>
                  <a:lnTo>
                    <a:pt x="74" y="287"/>
                  </a:lnTo>
                  <a:lnTo>
                    <a:pt x="64" y="277"/>
                  </a:lnTo>
                  <a:lnTo>
                    <a:pt x="56" y="265"/>
                  </a:lnTo>
                  <a:lnTo>
                    <a:pt x="48" y="253"/>
                  </a:lnTo>
                  <a:lnTo>
                    <a:pt x="42" y="239"/>
                  </a:lnTo>
                  <a:lnTo>
                    <a:pt x="36" y="225"/>
                  </a:lnTo>
                  <a:lnTo>
                    <a:pt x="33" y="211"/>
                  </a:lnTo>
                  <a:lnTo>
                    <a:pt x="31" y="196"/>
                  </a:lnTo>
                  <a:lnTo>
                    <a:pt x="30" y="181"/>
                  </a:lnTo>
                  <a:lnTo>
                    <a:pt x="31" y="165"/>
                  </a:lnTo>
                  <a:lnTo>
                    <a:pt x="33" y="151"/>
                  </a:lnTo>
                  <a:lnTo>
                    <a:pt x="36" y="136"/>
                  </a:lnTo>
                  <a:lnTo>
                    <a:pt x="42" y="122"/>
                  </a:lnTo>
                  <a:lnTo>
                    <a:pt x="48" y="110"/>
                  </a:lnTo>
                  <a:lnTo>
                    <a:pt x="56" y="97"/>
                  </a:lnTo>
                  <a:lnTo>
                    <a:pt x="64" y="86"/>
                  </a:lnTo>
                  <a:lnTo>
                    <a:pt x="74" y="75"/>
                  </a:lnTo>
                  <a:lnTo>
                    <a:pt x="85" y="65"/>
                  </a:lnTo>
                  <a:lnTo>
                    <a:pt x="96" y="56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8"/>
                  </a:lnTo>
                  <a:lnTo>
                    <a:pt x="150" y="34"/>
                  </a:lnTo>
                  <a:lnTo>
                    <a:pt x="165" y="31"/>
                  </a:lnTo>
                  <a:lnTo>
                    <a:pt x="180" y="30"/>
                  </a:lnTo>
                  <a:lnTo>
                    <a:pt x="180" y="30"/>
                  </a:lnTo>
                  <a:close/>
                  <a:moveTo>
                    <a:pt x="180" y="361"/>
                  </a:moveTo>
                  <a:lnTo>
                    <a:pt x="199" y="360"/>
                  </a:lnTo>
                  <a:lnTo>
                    <a:pt x="216" y="358"/>
                  </a:lnTo>
                  <a:lnTo>
                    <a:pt x="234" y="354"/>
                  </a:lnTo>
                  <a:lnTo>
                    <a:pt x="251" y="347"/>
                  </a:lnTo>
                  <a:lnTo>
                    <a:pt x="267" y="340"/>
                  </a:lnTo>
                  <a:lnTo>
                    <a:pt x="281" y="330"/>
                  </a:lnTo>
                  <a:lnTo>
                    <a:pt x="295" y="321"/>
                  </a:lnTo>
                  <a:lnTo>
                    <a:pt x="307" y="309"/>
                  </a:lnTo>
                  <a:lnTo>
                    <a:pt x="319" y="296"/>
                  </a:lnTo>
                  <a:lnTo>
                    <a:pt x="330" y="282"/>
                  </a:lnTo>
                  <a:lnTo>
                    <a:pt x="339" y="267"/>
                  </a:lnTo>
                  <a:lnTo>
                    <a:pt x="346" y="251"/>
                  </a:lnTo>
                  <a:lnTo>
                    <a:pt x="352" y="235"/>
                  </a:lnTo>
                  <a:lnTo>
                    <a:pt x="357" y="218"/>
                  </a:lnTo>
                  <a:lnTo>
                    <a:pt x="360" y="200"/>
                  </a:lnTo>
                  <a:lnTo>
                    <a:pt x="361" y="181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19" y="67"/>
                  </a:lnTo>
                  <a:lnTo>
                    <a:pt x="307" y="54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7" y="23"/>
                  </a:lnTo>
                  <a:lnTo>
                    <a:pt x="251" y="15"/>
                  </a:lnTo>
                  <a:lnTo>
                    <a:pt x="234" y="9"/>
                  </a:lnTo>
                  <a:lnTo>
                    <a:pt x="216" y="5"/>
                  </a:lnTo>
                  <a:lnTo>
                    <a:pt x="199" y="1"/>
                  </a:lnTo>
                  <a:lnTo>
                    <a:pt x="180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6" y="9"/>
                  </a:lnTo>
                  <a:lnTo>
                    <a:pt x="110" y="15"/>
                  </a:lnTo>
                  <a:lnTo>
                    <a:pt x="94" y="23"/>
                  </a:lnTo>
                  <a:lnTo>
                    <a:pt x="79" y="31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1" y="67"/>
                  </a:lnTo>
                  <a:lnTo>
                    <a:pt x="31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1"/>
                  </a:lnTo>
                  <a:lnTo>
                    <a:pt x="1" y="200"/>
                  </a:lnTo>
                  <a:lnTo>
                    <a:pt x="3" y="218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1" y="267"/>
                  </a:lnTo>
                  <a:lnTo>
                    <a:pt x="31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5" y="321"/>
                  </a:lnTo>
                  <a:lnTo>
                    <a:pt x="79" y="330"/>
                  </a:lnTo>
                  <a:lnTo>
                    <a:pt x="94" y="340"/>
                  </a:lnTo>
                  <a:lnTo>
                    <a:pt x="110" y="347"/>
                  </a:lnTo>
                  <a:lnTo>
                    <a:pt x="126" y="354"/>
                  </a:lnTo>
                  <a:lnTo>
                    <a:pt x="144" y="358"/>
                  </a:lnTo>
                  <a:lnTo>
                    <a:pt x="162" y="360"/>
                  </a:lnTo>
                  <a:lnTo>
                    <a:pt x="180" y="3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702366" y="1325512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Ranking</a:t>
            </a:r>
            <a:r>
              <a:rPr lang="en-IN" dirty="0">
                <a:solidFill>
                  <a:srgbClr val="333333"/>
                </a:solidFill>
                <a:latin typeface="proxima-nova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80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52393"/>
          </a:xfrm>
        </p:spPr>
        <p:txBody>
          <a:bodyPr/>
          <a:lstStyle/>
          <a:p>
            <a:r>
              <a:rPr lang="en-US" b="1" dirty="0"/>
              <a:t>Comparison</a:t>
            </a:r>
            <a:r>
              <a:rPr lang="en-US" dirty="0"/>
              <a:t> </a:t>
            </a:r>
          </a:p>
          <a:p>
            <a:r>
              <a:rPr lang="en-US" dirty="0"/>
              <a:t> To compare the magnitude of measures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8"/>
          <p:cNvSpPr>
            <a:spLocks/>
          </p:cNvSpPr>
          <p:nvPr/>
        </p:nvSpPr>
        <p:spPr bwMode="auto">
          <a:xfrm>
            <a:off x="1588773" y="4547160"/>
            <a:ext cx="2600282" cy="859033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9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0" y="5275866"/>
            <a:ext cx="415288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Freeform 15"/>
          <p:cNvSpPr>
            <a:spLocks/>
          </p:cNvSpPr>
          <p:nvPr/>
        </p:nvSpPr>
        <p:spPr bwMode="auto">
          <a:xfrm>
            <a:off x="415286" y="4547160"/>
            <a:ext cx="1173487" cy="2310840"/>
          </a:xfrm>
          <a:custGeom>
            <a:avLst/>
            <a:gdLst>
              <a:gd name="T0" fmla="*/ 681 w 681"/>
              <a:gd name="T1" fmla="*/ 613 h 1649"/>
              <a:gd name="T2" fmla="*/ 0 w 681"/>
              <a:gd name="T3" fmla="*/ 1649 h 1649"/>
              <a:gd name="T4" fmla="*/ 0 w 681"/>
              <a:gd name="T5" fmla="*/ 520 h 1649"/>
              <a:gd name="T6" fmla="*/ 681 w 681"/>
              <a:gd name="T7" fmla="*/ 0 h 1649"/>
              <a:gd name="T8" fmla="*/ 681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681" y="613"/>
                </a:moveTo>
                <a:lnTo>
                  <a:pt x="0" y="1649"/>
                </a:lnTo>
                <a:lnTo>
                  <a:pt x="0" y="520"/>
                </a:lnTo>
                <a:lnTo>
                  <a:pt x="681" y="0"/>
                </a:lnTo>
                <a:lnTo>
                  <a:pt x="681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1977067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Freeform 20"/>
          <p:cNvSpPr>
            <a:spLocks/>
          </p:cNvSpPr>
          <p:nvPr/>
        </p:nvSpPr>
        <p:spPr bwMode="auto">
          <a:xfrm>
            <a:off x="9302224" y="4547160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9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24"/>
          <p:cNvSpPr>
            <a:spLocks noChangeArrowheads="1"/>
          </p:cNvSpPr>
          <p:nvPr/>
        </p:nvSpPr>
        <p:spPr bwMode="auto">
          <a:xfrm>
            <a:off x="11780160" y="5275866"/>
            <a:ext cx="411840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Freeform 27"/>
          <p:cNvSpPr>
            <a:spLocks/>
          </p:cNvSpPr>
          <p:nvPr/>
        </p:nvSpPr>
        <p:spPr bwMode="auto">
          <a:xfrm>
            <a:off x="10606673" y="4547160"/>
            <a:ext cx="1173487" cy="2310840"/>
          </a:xfrm>
          <a:custGeom>
            <a:avLst/>
            <a:gdLst>
              <a:gd name="T0" fmla="*/ 0 w 681"/>
              <a:gd name="T1" fmla="*/ 613 h 1649"/>
              <a:gd name="T2" fmla="*/ 681 w 681"/>
              <a:gd name="T3" fmla="*/ 1649 h 1649"/>
              <a:gd name="T4" fmla="*/ 681 w 681"/>
              <a:gd name="T5" fmla="*/ 520 h 1649"/>
              <a:gd name="T6" fmla="*/ 0 w 681"/>
              <a:gd name="T7" fmla="*/ 0 h 1649"/>
              <a:gd name="T8" fmla="*/ 0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0" y="613"/>
                </a:moveTo>
                <a:lnTo>
                  <a:pt x="681" y="1649"/>
                </a:lnTo>
                <a:lnTo>
                  <a:pt x="681" y="520"/>
                </a:lnTo>
                <a:lnTo>
                  <a:pt x="0" y="0"/>
                </a:lnTo>
                <a:lnTo>
                  <a:pt x="0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307190" y="476123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3171632" y="464493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189055" y="2369595"/>
            <a:ext cx="4718743" cy="52322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Stacked</a:t>
            </a:r>
            <a:r>
              <a:rPr lang="en-IN" dirty="0"/>
              <a:t> </a:t>
            </a:r>
            <a:r>
              <a:rPr lang="en-IN" sz="1800" dirty="0">
                <a:latin typeface="+mn-lt"/>
                <a:cs typeface="+mn-cs"/>
              </a:rPr>
              <a:t>Bar Chart</a:t>
            </a:r>
          </a:p>
          <a:p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115302" y="3118089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Stacked Column Chart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218104" y="3961693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Clustered Column chart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218104" y="4836810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Clustered Bar chart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2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06970"/>
          </a:xfrm>
        </p:spPr>
        <p:txBody>
          <a:bodyPr/>
          <a:lstStyle/>
          <a:p>
            <a:r>
              <a:rPr lang="en-US" b="1" dirty="0"/>
              <a:t>Change over time</a:t>
            </a:r>
            <a:endParaRPr lang="en-US" dirty="0"/>
          </a:p>
          <a:p>
            <a:r>
              <a:rPr lang="en-US" dirty="0"/>
              <a:t>To display the changing trend of measures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5123776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86268" y="2387605"/>
            <a:ext cx="4718743" cy="523220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Line Chart</a:t>
            </a:r>
            <a:endParaRPr lang="en-IN" dirty="0"/>
          </a:p>
          <a:p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4386268" y="3198349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Line &amp; Stacked Column Chart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501396" y="3957050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Line &amp; Clustered Column chart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76100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450791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6"/>
          <p:cNvSpPr>
            <a:spLocks/>
          </p:cNvSpPr>
          <p:nvPr/>
        </p:nvSpPr>
        <p:spPr bwMode="auto">
          <a:xfrm>
            <a:off x="1588773" y="6001768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0" y="5275864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>
            <a:off x="415286" y="5275864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5"/>
          <p:cNvSpPr>
            <a:spLocks/>
          </p:cNvSpPr>
          <p:nvPr/>
        </p:nvSpPr>
        <p:spPr bwMode="auto">
          <a:xfrm>
            <a:off x="1588773" y="513984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9"/>
          <p:cNvSpPr>
            <a:spLocks noChangeArrowheads="1"/>
          </p:cNvSpPr>
          <p:nvPr/>
        </p:nvSpPr>
        <p:spPr bwMode="auto">
          <a:xfrm>
            <a:off x="0" y="370633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16"/>
          <p:cNvSpPr>
            <a:spLocks/>
          </p:cNvSpPr>
          <p:nvPr/>
        </p:nvSpPr>
        <p:spPr bwMode="auto">
          <a:xfrm>
            <a:off x="415286" y="370633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01396" y="5404542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Stacked 100% area Chart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305257" y="519456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05257" y="5996060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07190" y="5310866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171632" y="5194563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307190" y="6162335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</a:rPr>
              <a:t>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3171632" y="6046032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20751" y="6260516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Stacked 100% column Chart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4324612" y="6852034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18"/>
          <p:cNvSpPr>
            <a:spLocks/>
          </p:cNvSpPr>
          <p:nvPr/>
        </p:nvSpPr>
        <p:spPr bwMode="auto">
          <a:xfrm>
            <a:off x="9302224" y="598157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11780160" y="525566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25"/>
          <p:cNvSpPr>
            <a:spLocks/>
          </p:cNvSpPr>
          <p:nvPr/>
        </p:nvSpPr>
        <p:spPr bwMode="auto">
          <a:xfrm>
            <a:off x="10606673" y="525566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0606672" y="3681447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11780160" y="3670729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17"/>
          <p:cNvSpPr>
            <a:spLocks/>
          </p:cNvSpPr>
          <p:nvPr/>
        </p:nvSpPr>
        <p:spPr bwMode="auto">
          <a:xfrm>
            <a:off x="9302224" y="1968648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305257" y="371215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1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595" y="423536"/>
            <a:ext cx="8996667" cy="66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12344400" y="0"/>
            <a:ext cx="469900" cy="4699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2344400" y="649557"/>
            <a:ext cx="469900" cy="46990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2344400" y="1299114"/>
            <a:ext cx="469900" cy="4699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2966699" y="0"/>
            <a:ext cx="469900" cy="469900"/>
          </a:xfrm>
          <a:prstGeom prst="rect">
            <a:avLst/>
          </a:prstGeom>
          <a:solidFill>
            <a:srgbClr val="E878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2966699" y="649557"/>
            <a:ext cx="469900" cy="469900"/>
          </a:xfrm>
          <a:prstGeom prst="rect">
            <a:avLst/>
          </a:prstGeom>
          <a:solidFill>
            <a:srgbClr val="E25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12966699" y="1299114"/>
            <a:ext cx="469900" cy="469900"/>
          </a:xfrm>
          <a:prstGeom prst="rect">
            <a:avLst/>
          </a:prstGeom>
          <a:solidFill>
            <a:srgbClr val="D63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3588998" y="0"/>
            <a:ext cx="469900" cy="469900"/>
          </a:xfrm>
          <a:prstGeom prst="rect">
            <a:avLst/>
          </a:prstGeom>
          <a:solidFill>
            <a:srgbClr val="8E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3588998" y="649557"/>
            <a:ext cx="469900" cy="469900"/>
          </a:xfrm>
          <a:prstGeom prst="rect">
            <a:avLst/>
          </a:prstGeom>
          <a:solidFill>
            <a:srgbClr val="78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3588998" y="1299114"/>
            <a:ext cx="469900" cy="469900"/>
          </a:xfrm>
          <a:prstGeom prst="rect">
            <a:avLst/>
          </a:prstGeom>
          <a:solidFill>
            <a:srgbClr val="4C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4211297" y="0"/>
            <a:ext cx="469900" cy="469900"/>
          </a:xfrm>
          <a:prstGeom prst="rect">
            <a:avLst/>
          </a:prstGeom>
          <a:solidFill>
            <a:srgbClr val="55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4211297" y="649557"/>
            <a:ext cx="469900" cy="469900"/>
          </a:xfrm>
          <a:prstGeom prst="rect">
            <a:avLst/>
          </a:prstGeom>
          <a:solidFill>
            <a:srgbClr val="3B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4211297" y="1299114"/>
            <a:ext cx="469900" cy="469900"/>
          </a:xfrm>
          <a:prstGeom prst="rect">
            <a:avLst/>
          </a:prstGeom>
          <a:solidFill>
            <a:srgbClr val="25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 Placeholder 119"/>
          <p:cNvSpPr>
            <a:spLocks noGrp="1"/>
          </p:cNvSpPr>
          <p:nvPr>
            <p:ph type="body" sz="quarter" idx="13"/>
          </p:nvPr>
        </p:nvSpPr>
        <p:spPr>
          <a:xfrm>
            <a:off x="2383441" y="360972"/>
            <a:ext cx="8006837" cy="1106970"/>
          </a:xfrm>
        </p:spPr>
        <p:txBody>
          <a:bodyPr/>
          <a:lstStyle/>
          <a:p>
            <a:r>
              <a:rPr lang="en-US" b="1" dirty="0"/>
              <a:t>Flow</a:t>
            </a:r>
            <a:r>
              <a:rPr lang="en-US" dirty="0"/>
              <a:t> </a:t>
            </a:r>
          </a:p>
          <a:p>
            <a:r>
              <a:rPr lang="en-US" dirty="0"/>
              <a:t>To display a flow or dynamic relations</a:t>
            </a:r>
          </a:p>
        </p:txBody>
      </p:sp>
      <p:sp>
        <p:nvSpPr>
          <p:cNvPr id="117" name="Slide Number Placeholder 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70-9524-410D-AE9B-78D656EAA14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>
            <a:off x="1588773" y="1958777"/>
            <a:ext cx="2600282" cy="878776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10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10"/>
                  <a:pt x="534" y="10"/>
                  <a:pt x="534" y="10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6"/>
          <p:cNvSpPr>
            <a:spLocks/>
          </p:cNvSpPr>
          <p:nvPr/>
        </p:nvSpPr>
        <p:spPr bwMode="auto">
          <a:xfrm>
            <a:off x="1588773" y="2836100"/>
            <a:ext cx="2600282" cy="854829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3 h 258"/>
              <a:gd name="T4" fmla="*/ 584 w 638"/>
              <a:gd name="T5" fmla="*/ 64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3 h 258"/>
              <a:gd name="T28" fmla="*/ 592 w 638"/>
              <a:gd name="T29" fmla="*/ 184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3"/>
                  <a:pt x="592" y="73"/>
                  <a:pt x="592" y="73"/>
                </a:cubicBezTo>
                <a:cubicBezTo>
                  <a:pt x="590" y="71"/>
                  <a:pt x="587" y="68"/>
                  <a:pt x="584" y="64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3"/>
                  <a:pt x="584" y="193"/>
                  <a:pt x="584" y="193"/>
                </a:cubicBezTo>
                <a:cubicBezTo>
                  <a:pt x="587" y="190"/>
                  <a:pt x="590" y="187"/>
                  <a:pt x="592" y="184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7"/>
          <p:cNvSpPr>
            <a:spLocks/>
          </p:cNvSpPr>
          <p:nvPr/>
        </p:nvSpPr>
        <p:spPr bwMode="auto">
          <a:xfrm>
            <a:off x="1588773" y="3690929"/>
            <a:ext cx="2600282" cy="856230"/>
          </a:xfrm>
          <a:custGeom>
            <a:avLst/>
            <a:gdLst>
              <a:gd name="T0" fmla="*/ 634 w 638"/>
              <a:gd name="T1" fmla="*/ 120 h 258"/>
              <a:gd name="T2" fmla="*/ 592 w 638"/>
              <a:gd name="T3" fmla="*/ 74 h 258"/>
              <a:gd name="T4" fmla="*/ 584 w 638"/>
              <a:gd name="T5" fmla="*/ 65 h 258"/>
              <a:gd name="T6" fmla="*/ 555 w 638"/>
              <a:gd name="T7" fmla="*/ 32 h 258"/>
              <a:gd name="T8" fmla="*/ 534 w 638"/>
              <a:gd name="T9" fmla="*/ 9 h 258"/>
              <a:gd name="T10" fmla="*/ 534 w 638"/>
              <a:gd name="T11" fmla="*/ 9 h 258"/>
              <a:gd name="T12" fmla="*/ 525 w 638"/>
              <a:gd name="T13" fmla="*/ 0 h 258"/>
              <a:gd name="T14" fmla="*/ 0 w 638"/>
              <a:gd name="T15" fmla="*/ 0 h 258"/>
              <a:gd name="T16" fmla="*/ 0 w 638"/>
              <a:gd name="T17" fmla="*/ 258 h 258"/>
              <a:gd name="T18" fmla="*/ 525 w 638"/>
              <a:gd name="T19" fmla="*/ 258 h 258"/>
              <a:gd name="T20" fmla="*/ 534 w 638"/>
              <a:gd name="T21" fmla="*/ 249 h 258"/>
              <a:gd name="T22" fmla="*/ 534 w 638"/>
              <a:gd name="T23" fmla="*/ 249 h 258"/>
              <a:gd name="T24" fmla="*/ 555 w 638"/>
              <a:gd name="T25" fmla="*/ 226 h 258"/>
              <a:gd name="T26" fmla="*/ 584 w 638"/>
              <a:gd name="T27" fmla="*/ 194 h 258"/>
              <a:gd name="T28" fmla="*/ 592 w 638"/>
              <a:gd name="T29" fmla="*/ 185 h 258"/>
              <a:gd name="T30" fmla="*/ 634 w 638"/>
              <a:gd name="T31" fmla="*/ 138 h 258"/>
              <a:gd name="T32" fmla="*/ 634 w 638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8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1"/>
                  <a:pt x="587" y="68"/>
                  <a:pt x="584" y="65"/>
                </a:cubicBezTo>
                <a:cubicBezTo>
                  <a:pt x="555" y="32"/>
                  <a:pt x="555" y="32"/>
                  <a:pt x="555" y="32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8"/>
                  <a:pt x="0" y="258"/>
                  <a:pt x="0" y="258"/>
                </a:cubicBezTo>
                <a:cubicBezTo>
                  <a:pt x="525" y="258"/>
                  <a:pt x="525" y="258"/>
                  <a:pt x="525" y="258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34" y="249"/>
                  <a:pt x="534" y="249"/>
                  <a:pt x="534" y="249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0"/>
                  <a:pt x="590" y="187"/>
                  <a:pt x="592" y="185"/>
                </a:cubicBezTo>
                <a:cubicBezTo>
                  <a:pt x="634" y="138"/>
                  <a:pt x="634" y="138"/>
                  <a:pt x="634" y="138"/>
                </a:cubicBezTo>
                <a:cubicBezTo>
                  <a:pt x="638" y="133"/>
                  <a:pt x="638" y="125"/>
                  <a:pt x="634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8"/>
          <p:cNvSpPr>
            <a:spLocks/>
          </p:cNvSpPr>
          <p:nvPr/>
        </p:nvSpPr>
        <p:spPr bwMode="auto">
          <a:xfrm>
            <a:off x="1588773" y="4547160"/>
            <a:ext cx="2600282" cy="859033"/>
          </a:xfrm>
          <a:custGeom>
            <a:avLst/>
            <a:gdLst>
              <a:gd name="T0" fmla="*/ 634 w 638"/>
              <a:gd name="T1" fmla="*/ 120 h 259"/>
              <a:gd name="T2" fmla="*/ 592 w 638"/>
              <a:gd name="T3" fmla="*/ 74 h 259"/>
              <a:gd name="T4" fmla="*/ 584 w 638"/>
              <a:gd name="T5" fmla="*/ 65 h 259"/>
              <a:gd name="T6" fmla="*/ 555 w 638"/>
              <a:gd name="T7" fmla="*/ 33 h 259"/>
              <a:gd name="T8" fmla="*/ 534 w 638"/>
              <a:gd name="T9" fmla="*/ 9 h 259"/>
              <a:gd name="T10" fmla="*/ 534 w 638"/>
              <a:gd name="T11" fmla="*/ 9 h 259"/>
              <a:gd name="T12" fmla="*/ 525 w 638"/>
              <a:gd name="T13" fmla="*/ 0 h 259"/>
              <a:gd name="T14" fmla="*/ 0 w 638"/>
              <a:gd name="T15" fmla="*/ 0 h 259"/>
              <a:gd name="T16" fmla="*/ 0 w 638"/>
              <a:gd name="T17" fmla="*/ 259 h 259"/>
              <a:gd name="T18" fmla="*/ 525 w 638"/>
              <a:gd name="T19" fmla="*/ 259 h 259"/>
              <a:gd name="T20" fmla="*/ 534 w 638"/>
              <a:gd name="T21" fmla="*/ 250 h 259"/>
              <a:gd name="T22" fmla="*/ 534 w 638"/>
              <a:gd name="T23" fmla="*/ 250 h 259"/>
              <a:gd name="T24" fmla="*/ 555 w 638"/>
              <a:gd name="T25" fmla="*/ 226 h 259"/>
              <a:gd name="T26" fmla="*/ 584 w 638"/>
              <a:gd name="T27" fmla="*/ 194 h 259"/>
              <a:gd name="T28" fmla="*/ 592 w 638"/>
              <a:gd name="T29" fmla="*/ 185 h 259"/>
              <a:gd name="T30" fmla="*/ 634 w 638"/>
              <a:gd name="T31" fmla="*/ 139 h 259"/>
              <a:gd name="T32" fmla="*/ 634 w 638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8" h="259">
                <a:moveTo>
                  <a:pt x="634" y="120"/>
                </a:moveTo>
                <a:cubicBezTo>
                  <a:pt x="592" y="74"/>
                  <a:pt x="592" y="74"/>
                  <a:pt x="592" y="74"/>
                </a:cubicBezTo>
                <a:cubicBezTo>
                  <a:pt x="590" y="72"/>
                  <a:pt x="587" y="68"/>
                  <a:pt x="584" y="65"/>
                </a:cubicBezTo>
                <a:cubicBezTo>
                  <a:pt x="555" y="33"/>
                  <a:pt x="555" y="33"/>
                  <a:pt x="555" y="33"/>
                </a:cubicBezTo>
                <a:cubicBezTo>
                  <a:pt x="534" y="9"/>
                  <a:pt x="534" y="9"/>
                  <a:pt x="534" y="9"/>
                </a:cubicBezTo>
                <a:cubicBezTo>
                  <a:pt x="534" y="9"/>
                  <a:pt x="534" y="9"/>
                  <a:pt x="534" y="9"/>
                </a:cubicBezTo>
                <a:cubicBezTo>
                  <a:pt x="525" y="0"/>
                  <a:pt x="525" y="0"/>
                  <a:pt x="52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9"/>
                  <a:pt x="0" y="259"/>
                  <a:pt x="0" y="259"/>
                </a:cubicBezTo>
                <a:cubicBezTo>
                  <a:pt x="525" y="259"/>
                  <a:pt x="525" y="259"/>
                  <a:pt x="525" y="259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34" y="250"/>
                  <a:pt x="534" y="250"/>
                  <a:pt x="534" y="250"/>
                </a:cubicBezTo>
                <a:cubicBezTo>
                  <a:pt x="555" y="226"/>
                  <a:pt x="555" y="226"/>
                  <a:pt x="555" y="226"/>
                </a:cubicBezTo>
                <a:cubicBezTo>
                  <a:pt x="584" y="194"/>
                  <a:pt x="584" y="194"/>
                  <a:pt x="584" y="194"/>
                </a:cubicBezTo>
                <a:cubicBezTo>
                  <a:pt x="587" y="191"/>
                  <a:pt x="590" y="187"/>
                  <a:pt x="592" y="185"/>
                </a:cubicBezTo>
                <a:cubicBezTo>
                  <a:pt x="634" y="139"/>
                  <a:pt x="634" y="139"/>
                  <a:pt x="634" y="139"/>
                </a:cubicBezTo>
                <a:cubicBezTo>
                  <a:pt x="638" y="134"/>
                  <a:pt x="638" y="125"/>
                  <a:pt x="634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9"/>
          <p:cNvSpPr>
            <a:spLocks noChangeArrowheads="1"/>
          </p:cNvSpPr>
          <p:nvPr/>
        </p:nvSpPr>
        <p:spPr bwMode="auto">
          <a:xfrm>
            <a:off x="0" y="525260"/>
            <a:ext cx="415288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0"/>
          <p:cNvSpPr>
            <a:spLocks noChangeArrowheads="1"/>
          </p:cNvSpPr>
          <p:nvPr/>
        </p:nvSpPr>
        <p:spPr bwMode="auto">
          <a:xfrm>
            <a:off x="0" y="2110196"/>
            <a:ext cx="415288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1"/>
          <p:cNvSpPr>
            <a:spLocks noChangeArrowheads="1"/>
          </p:cNvSpPr>
          <p:nvPr/>
        </p:nvSpPr>
        <p:spPr bwMode="auto">
          <a:xfrm>
            <a:off x="0" y="3690929"/>
            <a:ext cx="415288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12"/>
          <p:cNvSpPr>
            <a:spLocks noChangeArrowheads="1"/>
          </p:cNvSpPr>
          <p:nvPr/>
        </p:nvSpPr>
        <p:spPr bwMode="auto">
          <a:xfrm>
            <a:off x="0" y="5275866"/>
            <a:ext cx="415288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>
            <a:off x="415286" y="2110196"/>
            <a:ext cx="1173487" cy="1580732"/>
          </a:xfrm>
          <a:custGeom>
            <a:avLst/>
            <a:gdLst>
              <a:gd name="T0" fmla="*/ 681 w 681"/>
              <a:gd name="T1" fmla="*/ 1128 h 1128"/>
              <a:gd name="T2" fmla="*/ 0 w 681"/>
              <a:gd name="T3" fmla="*/ 1128 h 1128"/>
              <a:gd name="T4" fmla="*/ 0 w 681"/>
              <a:gd name="T5" fmla="*/ 0 h 1128"/>
              <a:gd name="T6" fmla="*/ 681 w 681"/>
              <a:gd name="T7" fmla="*/ 525 h 1128"/>
              <a:gd name="T8" fmla="*/ 681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681" y="1128"/>
                </a:moveTo>
                <a:lnTo>
                  <a:pt x="0" y="1128"/>
                </a:lnTo>
                <a:lnTo>
                  <a:pt x="0" y="0"/>
                </a:lnTo>
                <a:lnTo>
                  <a:pt x="681" y="525"/>
                </a:lnTo>
                <a:lnTo>
                  <a:pt x="681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reeform 14"/>
          <p:cNvSpPr>
            <a:spLocks/>
          </p:cNvSpPr>
          <p:nvPr/>
        </p:nvSpPr>
        <p:spPr bwMode="auto">
          <a:xfrm>
            <a:off x="415286" y="3690929"/>
            <a:ext cx="1173487" cy="1584936"/>
          </a:xfrm>
          <a:custGeom>
            <a:avLst/>
            <a:gdLst>
              <a:gd name="T0" fmla="*/ 681 w 681"/>
              <a:gd name="T1" fmla="*/ 611 h 1131"/>
              <a:gd name="T2" fmla="*/ 0 w 681"/>
              <a:gd name="T3" fmla="*/ 1131 h 1131"/>
              <a:gd name="T4" fmla="*/ 0 w 681"/>
              <a:gd name="T5" fmla="*/ 0 h 1131"/>
              <a:gd name="T6" fmla="*/ 681 w 681"/>
              <a:gd name="T7" fmla="*/ 0 h 1131"/>
              <a:gd name="T8" fmla="*/ 681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681" y="611"/>
                </a:moveTo>
                <a:lnTo>
                  <a:pt x="0" y="1131"/>
                </a:lnTo>
                <a:lnTo>
                  <a:pt x="0" y="0"/>
                </a:lnTo>
                <a:lnTo>
                  <a:pt x="681" y="0"/>
                </a:lnTo>
                <a:lnTo>
                  <a:pt x="681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Freeform 15"/>
          <p:cNvSpPr>
            <a:spLocks/>
          </p:cNvSpPr>
          <p:nvPr/>
        </p:nvSpPr>
        <p:spPr bwMode="auto">
          <a:xfrm>
            <a:off x="415286" y="4547160"/>
            <a:ext cx="1173487" cy="2310840"/>
          </a:xfrm>
          <a:custGeom>
            <a:avLst/>
            <a:gdLst>
              <a:gd name="T0" fmla="*/ 681 w 681"/>
              <a:gd name="T1" fmla="*/ 613 h 1649"/>
              <a:gd name="T2" fmla="*/ 0 w 681"/>
              <a:gd name="T3" fmla="*/ 1649 h 1649"/>
              <a:gd name="T4" fmla="*/ 0 w 681"/>
              <a:gd name="T5" fmla="*/ 520 h 1649"/>
              <a:gd name="T6" fmla="*/ 681 w 681"/>
              <a:gd name="T7" fmla="*/ 0 h 1649"/>
              <a:gd name="T8" fmla="*/ 681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681" y="613"/>
                </a:moveTo>
                <a:lnTo>
                  <a:pt x="0" y="1649"/>
                </a:lnTo>
                <a:lnTo>
                  <a:pt x="0" y="520"/>
                </a:lnTo>
                <a:lnTo>
                  <a:pt x="681" y="0"/>
                </a:lnTo>
                <a:lnTo>
                  <a:pt x="681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reeform 16"/>
          <p:cNvSpPr>
            <a:spLocks/>
          </p:cNvSpPr>
          <p:nvPr/>
        </p:nvSpPr>
        <p:spPr bwMode="auto">
          <a:xfrm>
            <a:off x="415286" y="525260"/>
            <a:ext cx="1173487" cy="2320650"/>
          </a:xfrm>
          <a:custGeom>
            <a:avLst/>
            <a:gdLst>
              <a:gd name="T0" fmla="*/ 681 w 681"/>
              <a:gd name="T1" fmla="*/ 1656 h 1656"/>
              <a:gd name="T2" fmla="*/ 0 w 681"/>
              <a:gd name="T3" fmla="*/ 1135 h 1656"/>
              <a:gd name="T4" fmla="*/ 0 w 681"/>
              <a:gd name="T5" fmla="*/ 0 h 1656"/>
              <a:gd name="T6" fmla="*/ 681 w 681"/>
              <a:gd name="T7" fmla="*/ 1036 h 1656"/>
              <a:gd name="T8" fmla="*/ 681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681" y="1656"/>
                </a:moveTo>
                <a:lnTo>
                  <a:pt x="0" y="1135"/>
                </a:lnTo>
                <a:lnTo>
                  <a:pt x="0" y="0"/>
                </a:lnTo>
                <a:lnTo>
                  <a:pt x="681" y="1036"/>
                </a:lnTo>
                <a:lnTo>
                  <a:pt x="681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reeform 17"/>
          <p:cNvSpPr>
            <a:spLocks/>
          </p:cNvSpPr>
          <p:nvPr/>
        </p:nvSpPr>
        <p:spPr bwMode="auto">
          <a:xfrm>
            <a:off x="9302224" y="1977067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10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10"/>
                  <a:pt x="105" y="10"/>
                  <a:pt x="105" y="10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reeform 18"/>
          <p:cNvSpPr>
            <a:spLocks/>
          </p:cNvSpPr>
          <p:nvPr/>
        </p:nvSpPr>
        <p:spPr bwMode="auto">
          <a:xfrm>
            <a:off x="9302224" y="2836100"/>
            <a:ext cx="1304448" cy="854829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3 h 258"/>
              <a:gd name="T4" fmla="*/ 55 w 320"/>
              <a:gd name="T5" fmla="*/ 64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3 h 258"/>
              <a:gd name="T28" fmla="*/ 46 w 320"/>
              <a:gd name="T29" fmla="*/ 184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3"/>
                  <a:pt x="46" y="73"/>
                  <a:pt x="46" y="73"/>
                </a:cubicBezTo>
                <a:cubicBezTo>
                  <a:pt x="49" y="71"/>
                  <a:pt x="52" y="68"/>
                  <a:pt x="55" y="64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3"/>
                  <a:pt x="55" y="193"/>
                  <a:pt x="55" y="193"/>
                </a:cubicBezTo>
                <a:cubicBezTo>
                  <a:pt x="52" y="190"/>
                  <a:pt x="49" y="187"/>
                  <a:pt x="46" y="184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reeform 19"/>
          <p:cNvSpPr>
            <a:spLocks/>
          </p:cNvSpPr>
          <p:nvPr/>
        </p:nvSpPr>
        <p:spPr bwMode="auto">
          <a:xfrm>
            <a:off x="9302224" y="3690929"/>
            <a:ext cx="1304448" cy="856230"/>
          </a:xfrm>
          <a:custGeom>
            <a:avLst/>
            <a:gdLst>
              <a:gd name="T0" fmla="*/ 5 w 320"/>
              <a:gd name="T1" fmla="*/ 120 h 258"/>
              <a:gd name="T2" fmla="*/ 46 w 320"/>
              <a:gd name="T3" fmla="*/ 74 h 258"/>
              <a:gd name="T4" fmla="*/ 55 w 320"/>
              <a:gd name="T5" fmla="*/ 65 h 258"/>
              <a:gd name="T6" fmla="*/ 84 w 320"/>
              <a:gd name="T7" fmla="*/ 32 h 258"/>
              <a:gd name="T8" fmla="*/ 105 w 320"/>
              <a:gd name="T9" fmla="*/ 9 h 258"/>
              <a:gd name="T10" fmla="*/ 105 w 320"/>
              <a:gd name="T11" fmla="*/ 9 h 258"/>
              <a:gd name="T12" fmla="*/ 113 w 320"/>
              <a:gd name="T13" fmla="*/ 0 h 258"/>
              <a:gd name="T14" fmla="*/ 320 w 320"/>
              <a:gd name="T15" fmla="*/ 0 h 258"/>
              <a:gd name="T16" fmla="*/ 320 w 320"/>
              <a:gd name="T17" fmla="*/ 258 h 258"/>
              <a:gd name="T18" fmla="*/ 113 w 320"/>
              <a:gd name="T19" fmla="*/ 258 h 258"/>
              <a:gd name="T20" fmla="*/ 105 w 320"/>
              <a:gd name="T21" fmla="*/ 249 h 258"/>
              <a:gd name="T22" fmla="*/ 105 w 320"/>
              <a:gd name="T23" fmla="*/ 249 h 258"/>
              <a:gd name="T24" fmla="*/ 84 w 320"/>
              <a:gd name="T25" fmla="*/ 226 h 258"/>
              <a:gd name="T26" fmla="*/ 55 w 320"/>
              <a:gd name="T27" fmla="*/ 194 h 258"/>
              <a:gd name="T28" fmla="*/ 46 w 320"/>
              <a:gd name="T29" fmla="*/ 185 h 258"/>
              <a:gd name="T30" fmla="*/ 5 w 320"/>
              <a:gd name="T31" fmla="*/ 138 h 258"/>
              <a:gd name="T32" fmla="*/ 5 w 320"/>
              <a:gd name="T33" fmla="*/ 12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8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1"/>
                  <a:pt x="52" y="68"/>
                  <a:pt x="55" y="65"/>
                </a:cubicBezTo>
                <a:cubicBezTo>
                  <a:pt x="84" y="32"/>
                  <a:pt x="84" y="32"/>
                  <a:pt x="84" y="32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8"/>
                  <a:pt x="320" y="258"/>
                  <a:pt x="320" y="258"/>
                </a:cubicBezTo>
                <a:cubicBezTo>
                  <a:pt x="113" y="258"/>
                  <a:pt x="113" y="258"/>
                  <a:pt x="113" y="258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105" y="249"/>
                  <a:pt x="105" y="249"/>
                  <a:pt x="105" y="249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0"/>
                  <a:pt x="49" y="187"/>
                  <a:pt x="46" y="185"/>
                </a:cubicBezTo>
                <a:cubicBezTo>
                  <a:pt x="5" y="138"/>
                  <a:pt x="5" y="138"/>
                  <a:pt x="5" y="138"/>
                </a:cubicBezTo>
                <a:cubicBezTo>
                  <a:pt x="0" y="133"/>
                  <a:pt x="0" y="125"/>
                  <a:pt x="5" y="120"/>
                </a:cubicBezTo>
                <a:close/>
              </a:path>
            </a:pathLst>
          </a:cu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Freeform 20"/>
          <p:cNvSpPr>
            <a:spLocks/>
          </p:cNvSpPr>
          <p:nvPr/>
        </p:nvSpPr>
        <p:spPr bwMode="auto">
          <a:xfrm>
            <a:off x="9302224" y="4547160"/>
            <a:ext cx="1304448" cy="859033"/>
          </a:xfrm>
          <a:custGeom>
            <a:avLst/>
            <a:gdLst>
              <a:gd name="T0" fmla="*/ 5 w 320"/>
              <a:gd name="T1" fmla="*/ 120 h 259"/>
              <a:gd name="T2" fmla="*/ 46 w 320"/>
              <a:gd name="T3" fmla="*/ 74 h 259"/>
              <a:gd name="T4" fmla="*/ 55 w 320"/>
              <a:gd name="T5" fmla="*/ 65 h 259"/>
              <a:gd name="T6" fmla="*/ 84 w 320"/>
              <a:gd name="T7" fmla="*/ 33 h 259"/>
              <a:gd name="T8" fmla="*/ 105 w 320"/>
              <a:gd name="T9" fmla="*/ 9 h 259"/>
              <a:gd name="T10" fmla="*/ 105 w 320"/>
              <a:gd name="T11" fmla="*/ 9 h 259"/>
              <a:gd name="T12" fmla="*/ 113 w 320"/>
              <a:gd name="T13" fmla="*/ 0 h 259"/>
              <a:gd name="T14" fmla="*/ 320 w 320"/>
              <a:gd name="T15" fmla="*/ 0 h 259"/>
              <a:gd name="T16" fmla="*/ 320 w 320"/>
              <a:gd name="T17" fmla="*/ 259 h 259"/>
              <a:gd name="T18" fmla="*/ 113 w 320"/>
              <a:gd name="T19" fmla="*/ 259 h 259"/>
              <a:gd name="T20" fmla="*/ 105 w 320"/>
              <a:gd name="T21" fmla="*/ 250 h 259"/>
              <a:gd name="T22" fmla="*/ 105 w 320"/>
              <a:gd name="T23" fmla="*/ 250 h 259"/>
              <a:gd name="T24" fmla="*/ 84 w 320"/>
              <a:gd name="T25" fmla="*/ 226 h 259"/>
              <a:gd name="T26" fmla="*/ 55 w 320"/>
              <a:gd name="T27" fmla="*/ 194 h 259"/>
              <a:gd name="T28" fmla="*/ 46 w 320"/>
              <a:gd name="T29" fmla="*/ 185 h 259"/>
              <a:gd name="T30" fmla="*/ 5 w 320"/>
              <a:gd name="T31" fmla="*/ 139 h 259"/>
              <a:gd name="T32" fmla="*/ 5 w 320"/>
              <a:gd name="T33" fmla="*/ 12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20" h="259">
                <a:moveTo>
                  <a:pt x="5" y="120"/>
                </a:moveTo>
                <a:cubicBezTo>
                  <a:pt x="46" y="74"/>
                  <a:pt x="46" y="74"/>
                  <a:pt x="46" y="74"/>
                </a:cubicBezTo>
                <a:cubicBezTo>
                  <a:pt x="49" y="72"/>
                  <a:pt x="52" y="68"/>
                  <a:pt x="55" y="65"/>
                </a:cubicBezTo>
                <a:cubicBezTo>
                  <a:pt x="84" y="33"/>
                  <a:pt x="84" y="33"/>
                  <a:pt x="84" y="33"/>
                </a:cubicBezTo>
                <a:cubicBezTo>
                  <a:pt x="105" y="9"/>
                  <a:pt x="105" y="9"/>
                  <a:pt x="105" y="9"/>
                </a:cubicBezTo>
                <a:cubicBezTo>
                  <a:pt x="105" y="9"/>
                  <a:pt x="105" y="9"/>
                  <a:pt x="105" y="9"/>
                </a:cubicBezTo>
                <a:cubicBezTo>
                  <a:pt x="113" y="0"/>
                  <a:pt x="113" y="0"/>
                  <a:pt x="1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0" y="259"/>
                  <a:pt x="320" y="259"/>
                  <a:pt x="320" y="259"/>
                </a:cubicBezTo>
                <a:cubicBezTo>
                  <a:pt x="113" y="259"/>
                  <a:pt x="113" y="259"/>
                  <a:pt x="113" y="259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105" y="250"/>
                  <a:pt x="105" y="250"/>
                  <a:pt x="105" y="250"/>
                </a:cubicBezTo>
                <a:cubicBezTo>
                  <a:pt x="84" y="226"/>
                  <a:pt x="84" y="226"/>
                  <a:pt x="84" y="226"/>
                </a:cubicBezTo>
                <a:cubicBezTo>
                  <a:pt x="55" y="194"/>
                  <a:pt x="55" y="194"/>
                  <a:pt x="55" y="194"/>
                </a:cubicBezTo>
                <a:cubicBezTo>
                  <a:pt x="52" y="191"/>
                  <a:pt x="49" y="187"/>
                  <a:pt x="46" y="185"/>
                </a:cubicBezTo>
                <a:cubicBezTo>
                  <a:pt x="5" y="139"/>
                  <a:pt x="5" y="139"/>
                  <a:pt x="5" y="139"/>
                </a:cubicBezTo>
                <a:cubicBezTo>
                  <a:pt x="0" y="134"/>
                  <a:pt x="0" y="125"/>
                  <a:pt x="5" y="120"/>
                </a:cubicBezTo>
                <a:close/>
              </a:path>
            </a:pathLst>
          </a:cu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21"/>
          <p:cNvSpPr>
            <a:spLocks noChangeArrowheads="1"/>
          </p:cNvSpPr>
          <p:nvPr/>
        </p:nvSpPr>
        <p:spPr bwMode="auto">
          <a:xfrm>
            <a:off x="11780160" y="525260"/>
            <a:ext cx="411840" cy="1584936"/>
          </a:xfrm>
          <a:prstGeom prst="rect">
            <a:avLst/>
          </a:prstGeom>
          <a:solidFill>
            <a:srgbClr val="E2583D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22"/>
          <p:cNvSpPr>
            <a:spLocks noChangeArrowheads="1"/>
          </p:cNvSpPr>
          <p:nvPr/>
        </p:nvSpPr>
        <p:spPr bwMode="auto">
          <a:xfrm>
            <a:off x="11780160" y="2110196"/>
            <a:ext cx="411840" cy="1580732"/>
          </a:xfrm>
          <a:prstGeom prst="rect">
            <a:avLst/>
          </a:prstGeom>
          <a:solidFill>
            <a:srgbClr val="AFABA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23"/>
          <p:cNvSpPr>
            <a:spLocks noChangeArrowheads="1"/>
          </p:cNvSpPr>
          <p:nvPr/>
        </p:nvSpPr>
        <p:spPr bwMode="auto">
          <a:xfrm>
            <a:off x="11780160" y="3690929"/>
            <a:ext cx="411840" cy="1584936"/>
          </a:xfrm>
          <a:prstGeom prst="rect">
            <a:avLst/>
          </a:prstGeom>
          <a:solidFill>
            <a:srgbClr val="78D2D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24"/>
          <p:cNvSpPr>
            <a:spLocks noChangeArrowheads="1"/>
          </p:cNvSpPr>
          <p:nvPr/>
        </p:nvSpPr>
        <p:spPr bwMode="auto">
          <a:xfrm>
            <a:off x="11780160" y="5275866"/>
            <a:ext cx="411840" cy="1582134"/>
          </a:xfrm>
          <a:prstGeom prst="rect">
            <a:avLst/>
          </a:prstGeom>
          <a:solidFill>
            <a:srgbClr val="55535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reeform 25"/>
          <p:cNvSpPr>
            <a:spLocks/>
          </p:cNvSpPr>
          <p:nvPr/>
        </p:nvSpPr>
        <p:spPr bwMode="auto">
          <a:xfrm>
            <a:off x="10606673" y="2110196"/>
            <a:ext cx="1173487" cy="1580732"/>
          </a:xfrm>
          <a:custGeom>
            <a:avLst/>
            <a:gdLst>
              <a:gd name="T0" fmla="*/ 0 w 681"/>
              <a:gd name="T1" fmla="*/ 1128 h 1128"/>
              <a:gd name="T2" fmla="*/ 681 w 681"/>
              <a:gd name="T3" fmla="*/ 1128 h 1128"/>
              <a:gd name="T4" fmla="*/ 681 w 681"/>
              <a:gd name="T5" fmla="*/ 0 h 1128"/>
              <a:gd name="T6" fmla="*/ 0 w 681"/>
              <a:gd name="T7" fmla="*/ 525 h 1128"/>
              <a:gd name="T8" fmla="*/ 0 w 681"/>
              <a:gd name="T9" fmla="*/ 1128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28">
                <a:moveTo>
                  <a:pt x="0" y="1128"/>
                </a:moveTo>
                <a:lnTo>
                  <a:pt x="681" y="1128"/>
                </a:lnTo>
                <a:lnTo>
                  <a:pt x="681" y="0"/>
                </a:lnTo>
                <a:lnTo>
                  <a:pt x="0" y="525"/>
                </a:lnTo>
                <a:lnTo>
                  <a:pt x="0" y="1128"/>
                </a:lnTo>
                <a:close/>
              </a:path>
            </a:pathLst>
          </a:custGeom>
          <a:solidFill>
            <a:srgbClr val="76717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reeform 26"/>
          <p:cNvSpPr>
            <a:spLocks/>
          </p:cNvSpPr>
          <p:nvPr/>
        </p:nvSpPr>
        <p:spPr bwMode="auto">
          <a:xfrm>
            <a:off x="10606673" y="3690929"/>
            <a:ext cx="1173487" cy="1584936"/>
          </a:xfrm>
          <a:custGeom>
            <a:avLst/>
            <a:gdLst>
              <a:gd name="T0" fmla="*/ 0 w 681"/>
              <a:gd name="T1" fmla="*/ 611 h 1131"/>
              <a:gd name="T2" fmla="*/ 681 w 681"/>
              <a:gd name="T3" fmla="*/ 1131 h 1131"/>
              <a:gd name="T4" fmla="*/ 681 w 681"/>
              <a:gd name="T5" fmla="*/ 0 h 1131"/>
              <a:gd name="T6" fmla="*/ 0 w 681"/>
              <a:gd name="T7" fmla="*/ 0 h 1131"/>
              <a:gd name="T8" fmla="*/ 0 w 681"/>
              <a:gd name="T9" fmla="*/ 611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131">
                <a:moveTo>
                  <a:pt x="0" y="611"/>
                </a:moveTo>
                <a:lnTo>
                  <a:pt x="681" y="1131"/>
                </a:lnTo>
                <a:lnTo>
                  <a:pt x="681" y="0"/>
                </a:lnTo>
                <a:lnTo>
                  <a:pt x="0" y="0"/>
                </a:lnTo>
                <a:lnTo>
                  <a:pt x="0" y="611"/>
                </a:lnTo>
                <a:close/>
              </a:path>
            </a:pathLst>
          </a:custGeom>
          <a:solidFill>
            <a:srgbClr val="4CC7C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Freeform 27"/>
          <p:cNvSpPr>
            <a:spLocks/>
          </p:cNvSpPr>
          <p:nvPr/>
        </p:nvSpPr>
        <p:spPr bwMode="auto">
          <a:xfrm>
            <a:off x="10606673" y="4547160"/>
            <a:ext cx="1173487" cy="2310840"/>
          </a:xfrm>
          <a:custGeom>
            <a:avLst/>
            <a:gdLst>
              <a:gd name="T0" fmla="*/ 0 w 681"/>
              <a:gd name="T1" fmla="*/ 613 h 1649"/>
              <a:gd name="T2" fmla="*/ 681 w 681"/>
              <a:gd name="T3" fmla="*/ 1649 h 1649"/>
              <a:gd name="T4" fmla="*/ 681 w 681"/>
              <a:gd name="T5" fmla="*/ 520 h 1649"/>
              <a:gd name="T6" fmla="*/ 0 w 681"/>
              <a:gd name="T7" fmla="*/ 0 h 1649"/>
              <a:gd name="T8" fmla="*/ 0 w 681"/>
              <a:gd name="T9" fmla="*/ 613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49">
                <a:moveTo>
                  <a:pt x="0" y="613"/>
                </a:moveTo>
                <a:lnTo>
                  <a:pt x="681" y="1649"/>
                </a:lnTo>
                <a:lnTo>
                  <a:pt x="681" y="520"/>
                </a:lnTo>
                <a:lnTo>
                  <a:pt x="0" y="0"/>
                </a:lnTo>
                <a:lnTo>
                  <a:pt x="0" y="613"/>
                </a:lnTo>
                <a:close/>
              </a:path>
            </a:pathLst>
          </a:custGeom>
          <a:solidFill>
            <a:srgbClr val="25232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Freeform 28"/>
          <p:cNvSpPr>
            <a:spLocks/>
          </p:cNvSpPr>
          <p:nvPr/>
        </p:nvSpPr>
        <p:spPr bwMode="auto">
          <a:xfrm>
            <a:off x="10606673" y="525260"/>
            <a:ext cx="1173487" cy="2320650"/>
          </a:xfrm>
          <a:custGeom>
            <a:avLst/>
            <a:gdLst>
              <a:gd name="T0" fmla="*/ 0 w 681"/>
              <a:gd name="T1" fmla="*/ 1656 h 1656"/>
              <a:gd name="T2" fmla="*/ 681 w 681"/>
              <a:gd name="T3" fmla="*/ 1135 h 1656"/>
              <a:gd name="T4" fmla="*/ 681 w 681"/>
              <a:gd name="T5" fmla="*/ 0 h 1656"/>
              <a:gd name="T6" fmla="*/ 0 w 681"/>
              <a:gd name="T7" fmla="*/ 1036 h 1656"/>
              <a:gd name="T8" fmla="*/ 0 w 681"/>
              <a:gd name="T9" fmla="*/ 1656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1656">
                <a:moveTo>
                  <a:pt x="0" y="1656"/>
                </a:moveTo>
                <a:lnTo>
                  <a:pt x="681" y="1135"/>
                </a:lnTo>
                <a:lnTo>
                  <a:pt x="681" y="0"/>
                </a:lnTo>
                <a:lnTo>
                  <a:pt x="0" y="1036"/>
                </a:lnTo>
                <a:lnTo>
                  <a:pt x="0" y="1656"/>
                </a:lnTo>
                <a:close/>
              </a:path>
            </a:pathLst>
          </a:custGeom>
          <a:solidFill>
            <a:srgbClr val="D63E20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307190" y="2192593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71632" y="207629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07190" y="3048072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2</a:t>
            </a:r>
          </a:p>
        </p:txBody>
      </p:sp>
      <p:cxnSp>
        <p:nvCxnSpPr>
          <p:cNvPr id="175" name="Straight Connector 174"/>
          <p:cNvCxnSpPr/>
          <p:nvPr/>
        </p:nvCxnSpPr>
        <p:spPr>
          <a:xfrm>
            <a:off x="3171632" y="293176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3307190" y="3903601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</a:t>
            </a:r>
          </a:p>
        </p:txBody>
      </p:sp>
      <p:cxnSp>
        <p:nvCxnSpPr>
          <p:cNvPr id="178" name="Straight Connector 177"/>
          <p:cNvCxnSpPr/>
          <p:nvPr/>
        </p:nvCxnSpPr>
        <p:spPr>
          <a:xfrm>
            <a:off x="3171632" y="3787298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307190" y="4761234"/>
            <a:ext cx="454840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4</a:t>
            </a:r>
          </a:p>
        </p:txBody>
      </p:sp>
      <p:cxnSp>
        <p:nvCxnSpPr>
          <p:cNvPr id="181" name="Straight Connector 180"/>
          <p:cNvCxnSpPr/>
          <p:nvPr/>
        </p:nvCxnSpPr>
        <p:spPr>
          <a:xfrm>
            <a:off x="3171632" y="4644930"/>
            <a:ext cx="0" cy="66349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305256" y="2387652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sz="1800" dirty="0">
                <a:latin typeface="+mn-lt"/>
                <a:cs typeface="+mn-cs"/>
              </a:rPr>
              <a:t>Waterfall Chart</a:t>
            </a:r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219933" y="3209322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IN" dirty="0"/>
              <a:t>Funnel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183942" y="4013605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Flow Map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4219933" y="4778996"/>
            <a:ext cx="4718743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/>
              <a:t>Chord</a:t>
            </a:r>
          </a:p>
        </p:txBody>
      </p:sp>
      <p:cxnSp>
        <p:nvCxnSpPr>
          <p:cNvPr id="210" name="Straight Connector 209"/>
          <p:cNvCxnSpPr/>
          <p:nvPr/>
        </p:nvCxnSpPr>
        <p:spPr>
          <a:xfrm>
            <a:off x="4305257" y="2836143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305257" y="3692355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4305257" y="4548568"/>
            <a:ext cx="4718743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80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51" y="185787"/>
            <a:ext cx="11116175" cy="64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1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ABAB"/>
      </a:accent1>
      <a:accent2>
        <a:srgbClr val="E2583D"/>
      </a:accent2>
      <a:accent3>
        <a:srgbClr val="78D2D2"/>
      </a:accent3>
      <a:accent4>
        <a:srgbClr val="3B3939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CFE95C8121241A89911A3EA870CA2" ma:contentTypeVersion="9" ma:contentTypeDescription="Create a new document." ma:contentTypeScope="" ma:versionID="55702c57a99223956db13ca5558fea97">
  <xsd:schema xmlns:xsd="http://www.w3.org/2001/XMLSchema" xmlns:xs="http://www.w3.org/2001/XMLSchema" xmlns:p="http://schemas.microsoft.com/office/2006/metadata/properties" xmlns:ns2="b5f95fc5-6b86-4222-9ced-e8ecefb7863d" xmlns:ns3="11af06da-c95d-4e54-9a77-d8a1ab5920db" targetNamespace="http://schemas.microsoft.com/office/2006/metadata/properties" ma:root="true" ma:fieldsID="6a686633fee8535737871c54a600ddc4" ns2:_="" ns3:_="">
    <xsd:import namespace="b5f95fc5-6b86-4222-9ced-e8ecefb7863d"/>
    <xsd:import namespace="11af06da-c95d-4e54-9a77-d8a1ab592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95fc5-6b86-4222-9ced-e8ecefb78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f06da-c95d-4e54-9a77-d8a1ab592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2630D-BEEB-490E-9094-209B79F5B4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5E7041-208D-4E9D-A520-DA87EB995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82FA89-2020-4F7C-8AE1-00EEF32D3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f95fc5-6b86-4222-9ced-e8ecefb7863d"/>
    <ds:schemaRef ds:uri="11af06da-c95d-4e54-9a77-d8a1ab592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291</Words>
  <Application>Microsoft Office PowerPoint</Application>
  <PresentationFormat>Widescreen</PresentationFormat>
  <Paragraphs>136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 BI Correct visual implementations</vt:lpstr>
      <vt:lpstr>Why is Data Visualization so important?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Anany</cp:lastModifiedBy>
  <cp:revision>110</cp:revision>
  <dcterms:created xsi:type="dcterms:W3CDTF">2017-04-19T06:29:38Z</dcterms:created>
  <dcterms:modified xsi:type="dcterms:W3CDTF">2023-04-18T11:01:58Z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0x010100C25CFE95C8121241A89911A3EA870CA2</vt:lpwstr>
  </property>
</Properties>
</file>