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1CC0C89-22B4-4177-81FD-B082B103C4E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D064560B-C025-42F0-8440-42628EA2447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C89-22B4-4177-81FD-B082B103C4E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560B-C025-42F0-8440-42628EA244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C89-22B4-4177-81FD-B082B103C4E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560B-C025-42F0-8440-42628EA244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CC0C89-22B4-4177-81FD-B082B103C4E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064560B-C025-42F0-8440-42628EA24471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1CC0C89-22B4-4177-81FD-B082B103C4E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D064560B-C025-42F0-8440-42628EA24471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C89-22B4-4177-81FD-B082B103C4E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560B-C025-42F0-8440-42628EA2447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C89-22B4-4177-81FD-B082B103C4E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560B-C025-42F0-8440-42628EA2447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CC0C89-22B4-4177-81FD-B082B103C4E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64560B-C025-42F0-8440-42628EA2447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C0C89-22B4-4177-81FD-B082B103C4E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4560B-C025-42F0-8440-42628EA2447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1CC0C89-22B4-4177-81FD-B082B103C4E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D064560B-C025-42F0-8440-42628EA24471}" type="slidenum">
              <a:rPr lang="en-IN" smtClean="0"/>
              <a:t>‹#›</a:t>
            </a:fld>
            <a:endParaRPr lang="en-I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1CC0C89-22B4-4177-81FD-B082B103C4E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D064560B-C025-42F0-8440-42628EA24471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1CC0C89-22B4-4177-81FD-B082B103C4EF}" type="datetimeFigureOut">
              <a:rPr lang="en-IN" smtClean="0"/>
              <a:t>07-10-2024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064560B-C025-42F0-8440-42628EA2447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MACHINE LEARNING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LOGISTIC REGRESSION</a:t>
            </a:r>
            <a:endParaRPr lang="en-IN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66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Logistic Regression is a Statistical Method used for binary Classification problems.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Logistic Regression predicts the probability of a binary outcome.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Binary classification – binary values(discrete)</a:t>
            </a:r>
          </a:p>
          <a:p>
            <a:pPr lvl="2"/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Multi Class Classification – More than a value.</a:t>
            </a:r>
          </a:p>
        </p:txBody>
      </p:sp>
    </p:spTree>
    <p:extLst>
      <p:ext uri="{BB962C8B-B14F-4D97-AF65-F5344CB8AC3E}">
        <p14:creationId xmlns:p14="http://schemas.microsoft.com/office/powerpoint/2010/main" val="165238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5" t="13125" r="3023" b="24375"/>
          <a:stretch/>
        </p:blipFill>
        <p:spPr bwMode="auto">
          <a:xfrm>
            <a:off x="38904" y="260648"/>
            <a:ext cx="9105096" cy="6264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042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95" t="36508" r="25148" b="20076"/>
          <a:stretch/>
        </p:blipFill>
        <p:spPr bwMode="auto">
          <a:xfrm>
            <a:off x="323528" y="548680"/>
            <a:ext cx="8496944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6538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628800"/>
            <a:ext cx="6840760" cy="4824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711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23</TotalTime>
  <Words>45</Words>
  <Application>Microsoft Office PowerPoint</Application>
  <PresentationFormat>On-screen Show (4:3)</PresentationFormat>
  <Paragraphs>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Oriel</vt:lpstr>
      <vt:lpstr>MACHINE LEARNING</vt:lpstr>
      <vt:lpstr>Logistic regression</vt:lpstr>
      <vt:lpstr>PowerPoint Presentation</vt:lpstr>
      <vt:lpstr>PowerPoint Presentation</vt:lpstr>
      <vt:lpstr>LOGISTIC REGRESSION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</dc:title>
  <dc:creator>KANISH</dc:creator>
  <cp:lastModifiedBy>Admin</cp:lastModifiedBy>
  <cp:revision>4</cp:revision>
  <dcterms:created xsi:type="dcterms:W3CDTF">2024-08-05T06:55:00Z</dcterms:created>
  <dcterms:modified xsi:type="dcterms:W3CDTF">2024-10-07T09:35:06Z</dcterms:modified>
</cp:coreProperties>
</file>