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1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2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28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7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9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4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0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6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5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2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6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D46670-C185-48D0-A484-BF87DBED6098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35D01E-AACC-42B6-82A4-778F3A5D8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8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064" y="180109"/>
            <a:ext cx="9651591" cy="3329581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SPARKS FOUNDATION</a:t>
            </a:r>
            <a:br>
              <a:rPr lang="en-IN" sz="6600" dirty="0" smtClean="0"/>
            </a:br>
            <a:r>
              <a:rPr lang="en-IN" sz="6600" dirty="0" smtClean="0"/>
              <a:t>GRIP JULY-2021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0051" y="3759072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</a:rPr>
              <a:t>KARTHIKEYAN S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67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SPARKS FOUNDATION GRIP JULY-2021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 FOUNDATION GRIP JULY-2021</dc:title>
  <dc:creator>PRAVEEN GOWDA</dc:creator>
  <cp:lastModifiedBy>PRAVEEN GOWDA</cp:lastModifiedBy>
  <cp:revision>2</cp:revision>
  <dcterms:created xsi:type="dcterms:W3CDTF">2021-07-14T15:45:44Z</dcterms:created>
  <dcterms:modified xsi:type="dcterms:W3CDTF">2021-07-14T16:00:02Z</dcterms:modified>
</cp:coreProperties>
</file>