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r>
              <a:rPr lang="zh-CN"/>
              <a:t>图表标题</a:t>
            </a:r>
          </a:p>
        </c:rich>
      </c:tx>
      <c:layout/>
      <c:overlay val="0"/>
      <c:spPr>
        <a:noFill/>
        <a:ln>
          <a:noFill/>
        </a:ln>
      </c:spPr>
    </c:title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Performance Score Exceeds</c:v>
          </c:tx>
          <c:spPr>
            <a:solidFill>
              <a:srgbClr val="C0504D"/>
            </a:solidFill>
            <a:ln>
              <a:noFill/>
            </a:ln>
          </c:spPr>
          <c:invertIfNegative val="0"/>
          <c:dLbls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9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NEL</c:v>
              </c:pt>
              <c:pt idx="4">
                <c:v>PL</c:v>
              </c:pt>
              <c:pt idx="5">
                <c:v>SVG</c:v>
              </c:pt>
              <c:pt idx="6">
                <c:v>TNS</c:v>
              </c:pt>
              <c:pt idx="7">
                <c:v>WBL</c:v>
              </c:pt>
              <c:pt idx="8">
                <c:v>Grand Total</c:v>
              </c:pt>
            </c:strLit>
          </c:cat>
          <c:val>
            <c:numRef>
              <c:f/>
              <c:numCache>
                <c:formatCode>General</c:formatCode>
                <c:ptCount val="9"/>
                <c:pt idx="0">
                  <c:v>4.0</c:v>
                </c:pt>
                <c:pt idx="1">
                  <c:v>7.0</c:v>
                </c:pt>
                <c:pt idx="2">
                  <c:v>6.0</c:v>
                </c:pt>
                <c:pt idx="3">
                  <c:v>3.0</c:v>
                </c:pt>
                <c:pt idx="4">
                  <c:v>3.0</c:v>
                </c:pt>
                <c:pt idx="5">
                  <c:v>8.0</c:v>
                </c:pt>
                <c:pt idx="6">
                  <c:v>2.0</c:v>
                </c:pt>
                <c:pt idx="7">
                  <c:v>4.0</c:v>
                </c:pt>
                <c:pt idx="8">
                  <c:v>7.0</c:v>
                </c:pt>
              </c:numCache>
            </c:numRef>
          </c:val>
        </c:ser>
        <c:ser>
          <c:idx val="1"/>
          <c:order val="1"/>
          <c:tx>
            <c:v>Performance Score Fully Meets</c:v>
          </c:tx>
          <c:spPr>
            <a:solidFill>
              <a:srgbClr val="8064A2"/>
            </a:solidFill>
            <a:ln>
              <a:noFill/>
            </a:ln>
          </c:spPr>
          <c:invertIfNegative val="0"/>
          <c:dLbls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9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NEL</c:v>
              </c:pt>
              <c:pt idx="4">
                <c:v>PL</c:v>
              </c:pt>
              <c:pt idx="5">
                <c:v>SVG</c:v>
              </c:pt>
              <c:pt idx="6">
                <c:v>TNS</c:v>
              </c:pt>
              <c:pt idx="7">
                <c:v>WBL</c:v>
              </c:pt>
              <c:pt idx="8">
                <c:v>Grand Total</c:v>
              </c:pt>
            </c:strLit>
          </c:cat>
          <c:val>
            <c:numRef>
              <c:f/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4.0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7.0</c:v>
                </c:pt>
                <c:pt idx="8">
                  <c:v>31.0</c:v>
                </c:pt>
              </c:numCache>
            </c:numRef>
          </c:val>
        </c:ser>
        <c:ser>
          <c:idx val="2"/>
          <c:order val="2"/>
          <c:tx>
            <c:v>Performance Score Grand Total</c:v>
          </c:tx>
          <c:spPr>
            <a:solidFill>
              <a:srgbClr val="F79646"/>
            </a:solidFill>
            <a:ln>
              <a:noFill/>
            </a:ln>
          </c:spPr>
          <c:invertIfNegative val="0"/>
          <c:dLbls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9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NEL</c:v>
              </c:pt>
              <c:pt idx="4">
                <c:v>PL</c:v>
              </c:pt>
              <c:pt idx="5">
                <c:v>SVG</c:v>
              </c:pt>
              <c:pt idx="6">
                <c:v>TNS</c:v>
              </c:pt>
              <c:pt idx="7">
                <c:v>WBL</c:v>
              </c:pt>
              <c:pt idx="8">
                <c:v>Grand Total</c:v>
              </c:pt>
            </c:strLit>
          </c:cat>
          <c:val>
            <c:numRef>
              <c:f/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4.0</c:v>
                </c:pt>
                <c:pt idx="8">
                  <c:v>38.0</c:v>
                </c:pt>
              </c:numCache>
            </c:numRef>
          </c:val>
        </c:ser>
        <c:overlap val="-27"/>
        <c:gapWidth val="219"/>
        <c:axId val="0"/>
        <c:axId val="1"/>
      </c:barChart>
      <c:catAx>
        <c:axId val="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D9D9D9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noFill/>
        <a:ln>
          <a:noFill/>
        </a:ln>
      </c:spPr>
    </c:plotArea>
    <c:legend>
      <c:legendPos val="b"/>
      <c:layout/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solidFill>
      <a:srgbClr val="FFFFFF"/>
    </a:solidFill>
    <a:ln w="12700">
      <a:solidFill>
        <a:srgbClr val="D9D9D9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9/5/2024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776654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58972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568084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752534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734892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857010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561860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17910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069679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218713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592961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389664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259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914400" y="2130425"/>
            <a:ext cx="10363200" cy="1470025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1828800" y="3886199"/>
            <a:ext cx="8534400" cy="1752600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 xmlns:a="http://schemas.openxmlformats.org/drawingml/2006/main"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218417"/>
      </p:ext>
    </p:extLst>
  </p:cSld>
  <p:clrMapOvr>
    <a:masterClrMapping xmlns:a="http://schemas.openxmlformats.org/drawingml/2006/main"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456092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76338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/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970692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/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613099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47249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662556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602316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85396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735493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51163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619747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87219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9/5/2024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783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jpe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e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554541" y="3314150"/>
            <a:ext cx="8610599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A.Karthikeyan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312213658 And asunm1455312213658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B. COM( GENERAL)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Tagore  college of arts and science chrompet chennai-44  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920254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3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4" name="矩形"/>
          <p:cNvSpPr>
            <a:spLocks/>
          </p:cNvSpPr>
          <p:nvPr/>
        </p:nvSpPr>
        <p:spPr>
          <a:xfrm rot="0">
            <a:off x="739774" y="291147"/>
            <a:ext cx="3303904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5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6" name="矩形"/>
          <p:cNvSpPr>
            <a:spLocks/>
          </p:cNvSpPr>
          <p:nvPr/>
        </p:nvSpPr>
        <p:spPr>
          <a:xfrm rot="0">
            <a:off x="1886526" y="1993039"/>
            <a:ext cx="4000000" cy="22345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1. Descriptive analytics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2. Inferential analytics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3. Predictive analytics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4. Correlation analytics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5. Regression analytics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289942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1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2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63" name="图表"/>
          <p:cNvGraphicFramePr/>
          <p:nvPr/>
        </p:nvGraphicFramePr>
        <p:xfrm>
          <a:off x="3931196" y="1881382"/>
          <a:ext cx="4329607" cy="3095235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212588963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2390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5" name="矩形"/>
          <p:cNvSpPr>
            <a:spLocks/>
          </p:cNvSpPr>
          <p:nvPr/>
        </p:nvSpPr>
        <p:spPr>
          <a:xfrm rot="0">
            <a:off x="1093395" y="1510727"/>
            <a:ext cx="3999999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This employee performance analysis using Excel has provided valuable insights into the relationships between performance ratings, sales targets, employee satisfaction, and other key metrics. The findings suggest that: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493690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 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646800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511813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4" name="矩形"/>
          <p:cNvSpPr>
            <a:spLocks/>
          </p:cNvSpPr>
          <p:nvPr/>
        </p:nvSpPr>
        <p:spPr>
          <a:xfrm rot="0">
            <a:off x="1374660" y="2160582"/>
            <a:ext cx="4000000" cy="43776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As an HR Manager, I need to analyze the performance of employees in our organization to identify top performers, areas for improvement, and trends in performance over time. I have access to employee data,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852801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5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6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0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3" name="矩形"/>
          <p:cNvSpPr>
            <a:spLocks/>
          </p:cNvSpPr>
          <p:nvPr/>
        </p:nvSpPr>
        <p:spPr>
          <a:xfrm rot="0">
            <a:off x="990600" y="2133600"/>
            <a:ext cx="7924800" cy="1901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To analyze employees performance data using excel and provide insights to inform talent development programs, improve team performance, and enhance the overall employee experience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67386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7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0" name="矩形"/>
          <p:cNvSpPr>
            <a:spLocks/>
          </p:cNvSpPr>
          <p:nvPr/>
        </p:nvSpPr>
        <p:spPr>
          <a:xfrm rot="21600000">
            <a:off x="1288867" y="2152550"/>
            <a:ext cx="3232514" cy="22345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HR Manager,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Supervisor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 heads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Operation manager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Business analysts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52327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5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矩形"/>
          <p:cNvSpPr>
            <a:spLocks/>
          </p:cNvSpPr>
          <p:nvPr/>
        </p:nvSpPr>
        <p:spPr>
          <a:xfrm rot="21600000">
            <a:off x="3201014" y="2605959"/>
            <a:ext cx="5100944" cy="30918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Solutions: 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Collect and clean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Create a customizable excel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Analyze performance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Identify top performance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Develop recommendations for improvement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400426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2390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0" name="矩形"/>
          <p:cNvSpPr>
            <a:spLocks/>
          </p:cNvSpPr>
          <p:nvPr/>
        </p:nvSpPr>
        <p:spPr>
          <a:xfrm rot="0">
            <a:off x="1385994" y="7625319"/>
            <a:ext cx="3740967" cy="51054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1" name="矩形"/>
          <p:cNvSpPr>
            <a:spLocks/>
          </p:cNvSpPr>
          <p:nvPr/>
        </p:nvSpPr>
        <p:spPr>
          <a:xfrm rot="0">
            <a:off x="2529678" y="3729986"/>
            <a:ext cx="4116908" cy="30918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data includes: 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1. Employee id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2. Name 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3. Department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4. Job title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5. Performance rating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42" name="矩形"/>
          <p:cNvSpPr>
            <a:spLocks/>
          </p:cNvSpPr>
          <p:nvPr/>
        </p:nvSpPr>
        <p:spPr>
          <a:xfrm rot="0">
            <a:off x="2379023" y="1535746"/>
            <a:ext cx="5945150" cy="1805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This data set contains employee performance data for [company name] employees, collected over a period of [Time frame].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026825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8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9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0" name="矩形"/>
          <p:cNvSpPr>
            <a:spLocks/>
          </p:cNvSpPr>
          <p:nvPr/>
        </p:nvSpPr>
        <p:spPr>
          <a:xfrm rot="0">
            <a:off x="2743200" y="2354703"/>
            <a:ext cx="8534019" cy="948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The main feature is identify top performance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461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1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3</cp:revision>
  <dcterms:created xsi:type="dcterms:W3CDTF">2024-03-27T08:07:00Z</dcterms:created>
  <dcterms:modified xsi:type="dcterms:W3CDTF">2024-09-05T05:09:14Z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8A643D5638CD467487AD206B1A805D3C_13</vt:lpwstr>
  </property>
  <property fmtid="{D5CDD505-2E9C-101B-9397-08002B2CF9AE}" pid="5" name="KSOProductBuildVer">
    <vt:lpwstr>1033-12.2.0.17562</vt:lpwstr>
  </property>
</Properties>
</file>