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7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4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1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42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743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2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3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94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4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6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7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48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749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51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52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753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18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719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1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6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7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8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9" name="object 6"/>
          <p:cNvSpPr txBox="1"/>
          <p:nvPr/>
        </p:nvSpPr>
        <p:spPr>
          <a:xfrm rot="0">
            <a:off x="2373312" y="95250"/>
            <a:ext cx="6326187" cy="965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600" name="object 7"/>
          <p:cNvSpPr txBox="1"/>
          <p:nvPr/>
        </p:nvSpPr>
        <p:spPr>
          <a:xfrm rot="0">
            <a:off x="2892425" y="3094037"/>
            <a:ext cx="5037137" cy="17779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22225" lvl="0" marL="19050"/>
            <a:r>
              <a:rPr altLang="en-US" sz="2400" lang="zh-CN">
                <a:ea typeface="Calibri" pitchFamily="34" charset="0"/>
              </a:rPr>
              <a:t>STUDENT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NAME:</a:t>
            </a:r>
            <a:r>
              <a:rPr altLang="en-GB" sz="2400" lang="en-US">
                <a:ea typeface="Calibri" pitchFamily="34" charset="0"/>
              </a:rPr>
              <a:t>K</a:t>
            </a:r>
            <a:r>
              <a:rPr altLang="en-GB" sz="2400" lang="en-US">
                <a:ea typeface="Calibri" pitchFamily="34" charset="0"/>
              </a:rPr>
              <a:t>A</a:t>
            </a:r>
            <a:r>
              <a:rPr altLang="en-GB" sz="2400" lang="en-US">
                <a:ea typeface="Calibri" pitchFamily="34" charset="0"/>
              </a:rPr>
              <a:t>R</a:t>
            </a:r>
            <a:r>
              <a:rPr altLang="en-GB" sz="2400" lang="en-US">
                <a:ea typeface="Calibri" pitchFamily="34" charset="0"/>
              </a:rPr>
              <a:t>T</a:t>
            </a:r>
            <a:r>
              <a:rPr altLang="en-GB" sz="2400" lang="en-US">
                <a:ea typeface="Calibri" pitchFamily="34" charset="0"/>
              </a:rPr>
              <a:t>H</a:t>
            </a:r>
            <a:r>
              <a:rPr altLang="en-GB" sz="2400" lang="en-US">
                <a:ea typeface="Calibri" pitchFamily="34" charset="0"/>
              </a:rPr>
              <a:t>I</a:t>
            </a:r>
            <a:r>
              <a:rPr altLang="en-GB" sz="2400" lang="en-US">
                <a:ea typeface="Calibri" pitchFamily="34" charset="0"/>
              </a:rPr>
              <a:t>K</a:t>
            </a:r>
            <a:r>
              <a:rPr altLang="en-GB" sz="2400" lang="en-US">
                <a:ea typeface="Calibri" pitchFamily="34" charset="0"/>
              </a:rPr>
              <a:t>E</a:t>
            </a:r>
            <a:r>
              <a:rPr altLang="en-GB" sz="2400" lang="en-US">
                <a:ea typeface="Calibri" pitchFamily="34" charset="0"/>
              </a:rPr>
              <a:t>Y</a:t>
            </a:r>
            <a:r>
              <a:rPr altLang="en-GB" sz="2400" lang="en-US">
                <a:ea typeface="Calibri" pitchFamily="34" charset="0"/>
              </a:rPr>
              <a:t>A</a:t>
            </a:r>
            <a:r>
              <a:rPr altLang="en-GB" sz="2400" lang="en-US">
                <a:ea typeface="Calibri" pitchFamily="34" charset="0"/>
              </a:rPr>
              <a:t>N</a:t>
            </a:r>
            <a:r>
              <a:rPr altLang="en-GB" sz="2400" lang="en-US">
                <a:ea typeface="Calibri" pitchFamily="34" charset="0"/>
              </a:rPr>
              <a:t>.</a:t>
            </a:r>
            <a:r>
              <a:rPr altLang="en-GB" sz="2400" lang="en-US">
                <a:ea typeface="Calibri" pitchFamily="34" charset="0"/>
              </a:rPr>
              <a:t>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REGISTER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NO:</a:t>
            </a:r>
            <a:r>
              <a:rPr altLang="en-GB" sz="2400" lang="en-US">
                <a:ea typeface="Calibri" pitchFamily="34" charset="0"/>
              </a:rPr>
              <a:t>3</a:t>
            </a:r>
            <a:r>
              <a:rPr altLang="en-GB" sz="2400" lang="en-US">
                <a:ea typeface="Calibri" pitchFamily="34" charset="0"/>
              </a:rPr>
              <a:t>1</a:t>
            </a:r>
            <a:r>
              <a:rPr altLang="en-GB" sz="2400" lang="en-US">
                <a:ea typeface="Calibri" pitchFamily="34" charset="0"/>
              </a:rPr>
              <a:t>2</a:t>
            </a:r>
            <a:r>
              <a:rPr altLang="en-GB" sz="2400" lang="en-US">
                <a:ea typeface="Calibri" pitchFamily="34" charset="0"/>
              </a:rPr>
              <a:t>2</a:t>
            </a:r>
            <a:r>
              <a:rPr altLang="en-GB" sz="2400" lang="en-US">
                <a:ea typeface="Calibri" pitchFamily="34" charset="0"/>
              </a:rPr>
              <a:t>1</a:t>
            </a:r>
            <a:r>
              <a:rPr altLang="en-GB" sz="2400" lang="en-US">
                <a:ea typeface="Calibri" pitchFamily="34" charset="0"/>
              </a:rPr>
              <a:t>0</a:t>
            </a:r>
            <a:r>
              <a:rPr altLang="en-GB" sz="2400" lang="en-US">
                <a:ea typeface="Calibri" pitchFamily="34" charset="0"/>
              </a:rPr>
              <a:t>6</a:t>
            </a:r>
            <a:r>
              <a:rPr altLang="en-GB" sz="2400" lang="en-US">
                <a:ea typeface="Calibri" pitchFamily="34" charset="0"/>
              </a:rPr>
              <a:t>0</a:t>
            </a:r>
            <a:r>
              <a:rPr altLang="en-GB" sz="2400" lang="en-US">
                <a:ea typeface="Calibri" pitchFamily="34" charset="0"/>
              </a:rPr>
              <a:t>9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DEPARTMENT:</a:t>
            </a:r>
            <a:r>
              <a:rPr altLang="en-GB" sz="2400" lang="en-US">
                <a:ea typeface="Calibri" pitchFamily="34" charset="0"/>
              </a:rPr>
              <a:t>B</a:t>
            </a:r>
            <a:r>
              <a:rPr altLang="en-GB" sz="2400" lang="en-US">
                <a:ea typeface="Calibri" pitchFamily="34" charset="0"/>
              </a:rPr>
              <a:t>.</a:t>
            </a:r>
            <a:r>
              <a:rPr altLang="en-GB" sz="2400" lang="en-US">
                <a:ea typeface="Calibri" pitchFamily="34" charset="0"/>
              </a:rPr>
              <a:t>c</a:t>
            </a:r>
            <a:r>
              <a:rPr altLang="en-GB" sz="2400" lang="en-US">
                <a:ea typeface="Calibri" pitchFamily="34" charset="0"/>
              </a:rPr>
              <a:t>o</a:t>
            </a:r>
            <a:r>
              <a:rPr altLang="en-GB" sz="2400" lang="en-US">
                <a:ea typeface="Calibri" pitchFamily="34" charset="0"/>
              </a:rPr>
              <a:t>m</a:t>
            </a:r>
            <a:r>
              <a:rPr altLang="en-GB" sz="2400" lang="en-US">
                <a:ea typeface="Calibri" pitchFamily="34" charset="0"/>
              </a:rPr>
              <a:t>(</a:t>
            </a:r>
            <a:r>
              <a:rPr altLang="en-GB" sz="2400" lang="en-US">
                <a:ea typeface="Calibri" pitchFamily="34" charset="0"/>
              </a:rPr>
              <a:t>G</a:t>
            </a:r>
            <a:r>
              <a:rPr altLang="en-GB" sz="2400" lang="en-US">
                <a:ea typeface="Calibri" pitchFamily="34" charset="0"/>
              </a:rPr>
              <a:t>e</a:t>
            </a:r>
            <a:r>
              <a:rPr altLang="en-GB" sz="2400" lang="en-US">
                <a:ea typeface="Calibri" pitchFamily="34" charset="0"/>
              </a:rPr>
              <a:t>n</a:t>
            </a:r>
            <a:r>
              <a:rPr altLang="en-GB" sz="2400" lang="en-US">
                <a:ea typeface="Calibri" pitchFamily="34" charset="0"/>
              </a:rPr>
              <a:t>a</a:t>
            </a:r>
            <a:r>
              <a:rPr altLang="en-GB" sz="2400" lang="en-US">
                <a:ea typeface="Calibri" pitchFamily="34" charset="0"/>
              </a:rPr>
              <a:t>r</a:t>
            </a:r>
            <a:r>
              <a:rPr altLang="en-GB" sz="2400" lang="en-US">
                <a:ea typeface="Calibri" pitchFamily="34" charset="0"/>
              </a:rPr>
              <a:t>a</a:t>
            </a:r>
            <a:r>
              <a:rPr altLang="en-GB" sz="2400" lang="en-US">
                <a:ea typeface="Calibri" pitchFamily="34" charset="0"/>
              </a:rPr>
              <a:t>l</a:t>
            </a:r>
            <a:r>
              <a:rPr altLang="en-GB" sz="2400" lang="en-US">
                <a:ea typeface="Calibri" pitchFamily="34" charset="0"/>
              </a:rPr>
              <a:t>)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COLLEGE: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SRM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Arts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Science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College.</a:t>
            </a:r>
          </a:p>
        </p:txBody>
      </p:sp>
      <p:sp>
        <p:nvSpPr>
          <p:cNvPr id="1048601" name="object 8"/>
          <p:cNvSpPr txBox="1"/>
          <p:nvPr/>
        </p:nvSpPr>
        <p:spPr>
          <a:xfrm rot="0">
            <a:off x="11410950" y="63833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602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03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10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11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12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3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4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5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0" name="object 2"/>
          <p:cNvSpPr txBox="1"/>
          <p:nvPr/>
        </p:nvSpPr>
        <p:spPr>
          <a:xfrm rot="0">
            <a:off x="609600" y="180975"/>
            <a:ext cx="7880350" cy="56324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21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3" name="object 2"/>
          <p:cNvSpPr txBox="1"/>
          <p:nvPr/>
        </p:nvSpPr>
        <p:spPr>
          <a:xfrm rot="0">
            <a:off x="754062" y="484187"/>
            <a:ext cx="2490787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24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6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9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30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31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32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33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5" name="object 2"/>
          <p:cNvSpPr txBox="1"/>
          <p:nvPr/>
        </p:nvSpPr>
        <p:spPr>
          <a:xfrm rot="0">
            <a:off x="741362" y="1317625"/>
            <a:ext cx="2947987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6" name="object 3"/>
          <p:cNvSpPr txBox="1"/>
          <p:nvPr/>
        </p:nvSpPr>
        <p:spPr>
          <a:xfrm rot="0">
            <a:off x="741362" y="1990725"/>
            <a:ext cx="8872538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7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6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7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8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9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0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1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3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4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5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6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7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8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9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20" name="object 17"/>
          <p:cNvSpPr txBox="1"/>
          <p:nvPr/>
        </p:nvSpPr>
        <p:spPr>
          <a:xfrm rot="0">
            <a:off x="738187" y="919162"/>
            <a:ext cx="3890962" cy="622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21" name="object 18"/>
          <p:cNvSpPr txBox="1"/>
          <p:nvPr/>
        </p:nvSpPr>
        <p:spPr>
          <a:xfrm rot="0">
            <a:off x="1295400" y="2246312"/>
            <a:ext cx="6675437" cy="14000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22" name="object 19"/>
          <p:cNvSpPr txBox="1"/>
          <p:nvPr/>
        </p:nvSpPr>
        <p:spPr>
          <a:xfrm rot="0">
            <a:off x="11383962" y="646906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3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 rot="0">
            <a:off x="0" y="28575"/>
            <a:ext cx="12192000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6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7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8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9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0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1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2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4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5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6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7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8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9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0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1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2" name="object 19"/>
          <p:cNvSpPr txBox="1"/>
          <p:nvPr/>
        </p:nvSpPr>
        <p:spPr>
          <a:xfrm rot="0">
            <a:off x="738187" y="555625"/>
            <a:ext cx="23510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3" name="object 20"/>
          <p:cNvSpPr txBox="1"/>
          <p:nvPr/>
        </p:nvSpPr>
        <p:spPr>
          <a:xfrm rot="0">
            <a:off x="2587625" y="1584325"/>
            <a:ext cx="4470400" cy="33289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4" name="object 21"/>
          <p:cNvSpPr txBox="1"/>
          <p:nvPr/>
        </p:nvSpPr>
        <p:spPr>
          <a:xfrm rot="0">
            <a:off x="11383962" y="647541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 rot="0">
            <a:off x="674687" y="623887"/>
            <a:ext cx="5622925" cy="124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7" name="object 3"/>
          <p:cNvSpPr txBox="1"/>
          <p:nvPr/>
        </p:nvSpPr>
        <p:spPr>
          <a:xfrm rot="0">
            <a:off x="609600" y="1914525"/>
            <a:ext cx="6656387" cy="29321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8" name="object 4"/>
          <p:cNvSpPr txBox="1"/>
          <p:nvPr/>
        </p:nvSpPr>
        <p:spPr>
          <a:xfrm rot="0">
            <a:off x="11410950" y="54689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9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1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2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3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4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 rot="0">
            <a:off x="609600" y="931862"/>
            <a:ext cx="5251450" cy="64287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7" name="object 3"/>
          <p:cNvSpPr txBox="1"/>
          <p:nvPr/>
        </p:nvSpPr>
        <p:spPr>
          <a:xfrm rot="0">
            <a:off x="609600" y="2225675"/>
            <a:ext cx="6024562" cy="251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8" name="object 4"/>
          <p:cNvSpPr txBox="1"/>
          <p:nvPr/>
        </p:nvSpPr>
        <p:spPr>
          <a:xfrm rot="0">
            <a:off x="11410950" y="5897562"/>
            <a:ext cx="100012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9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1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2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3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4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7" name="object 3"/>
          <p:cNvSpPr/>
          <p:nvPr>
            <p:ph type="title" sz="full" idx="0"/>
          </p:nvPr>
        </p:nvSpPr>
        <p:spPr>
          <a:xfrm rot="0">
            <a:off x="738187" y="708025"/>
            <a:ext cx="10715625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8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9" name="object 5"/>
          <p:cNvSpPr txBox="1"/>
          <p:nvPr/>
        </p:nvSpPr>
        <p:spPr>
          <a:xfrm rot="0">
            <a:off x="11383962" y="49085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7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1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72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3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4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7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8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9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8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81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82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3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4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 rot="0">
            <a:off x="741362" y="860425"/>
            <a:ext cx="5592762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7" name="object 3"/>
          <p:cNvSpPr txBox="1"/>
          <p:nvPr/>
        </p:nvSpPr>
        <p:spPr>
          <a:xfrm rot="0">
            <a:off x="838200" y="1692275"/>
            <a:ext cx="10107612" cy="339883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8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0" name="object 2"/>
          <p:cNvSpPr txBox="1"/>
          <p:nvPr/>
        </p:nvSpPr>
        <p:spPr>
          <a:xfrm rot="0">
            <a:off x="66675" y="3381375"/>
            <a:ext cx="2466975" cy="34194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91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2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3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4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5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6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8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9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700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01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02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3" name="object 15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4" name="object 16"/>
          <p:cNvSpPr txBox="1"/>
          <p:nvPr/>
        </p:nvSpPr>
        <p:spPr>
          <a:xfrm rot="0">
            <a:off x="609600" y="2182812"/>
            <a:ext cx="9172575" cy="381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5" name="object 17"/>
          <p:cNvSpPr txBox="1"/>
          <p:nvPr/>
        </p:nvSpPr>
        <p:spPr>
          <a:xfrm rot="0">
            <a:off x="11307762" y="58229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6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7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2024-08-29T18:49:24Z</dcterms:created>
  <dcterms:modified xsi:type="dcterms:W3CDTF">2024-08-30T09:51:42Z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3850afb1ff94498b98fe91a92813becf</vt:lpwstr>
  </property>
</Properties>
</file>