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1FE6-B4E2-BFEA-BD89-6540EE33F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EF0B5-E9CE-9CB8-896C-BEEBEBA6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F97B-06DD-AB26-20FC-AD707CB6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B3E48-E666-8192-DC2B-06EB902D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3493-FA34-9C89-9A6D-50565125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4294-AD51-2E32-2F28-98E8D1E6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F1B0F-1224-F10D-65AC-B1E8EA398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FAFD0-130F-1EC8-9EE8-4ACABA43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4EFAD-4194-EAA7-2531-EB006762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55AE1-47B1-5EE3-FA5B-3C5FC170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44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45D8F-EE6F-10C7-F56C-9069E2C3B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3CA67-705E-6E9A-FCAD-EF6C67667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74AD-440C-672E-A2AC-B9FF7405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3CF0D-2297-7CD1-6E4E-B72ED890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7ADCF-2300-1045-34AD-4E7D89EA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7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F532-CA56-63DA-4702-10F06ED9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DA37-30F5-90F2-5F3B-55F817FF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40587-7F53-4854-6410-C24BB30C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265B1-ED37-35E2-EC6C-8BB803DD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E4EC8-3E5B-ECB4-8BAA-FCC5E116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53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2D86-5A31-554B-7742-E4D8E8CE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7450-2AC6-519B-63F1-5C9933F0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1B54E-1768-1677-5142-8B9926D4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F824-21EA-B4C4-0008-4C86DF3E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56B1-5453-D988-DDFF-2FDE1A5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0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5F1C-4D38-7B09-807C-ED9431BD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68D0-5862-FB7B-49B7-54E6B6AD1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6C820-0022-FFA0-B40D-601E0160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A17C-44EE-C9E4-2504-A101C8BE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729B-948B-82BD-2829-FA50A32D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B0200-5C9F-8D6D-6C51-D732E0B4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718A7-FDC3-D926-281B-57294D53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0AC8-FF0A-3702-8819-772994209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6FE3B-931A-A11B-E58B-C647AA38B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E5566-7410-4076-8894-61FA97693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8C116-F57F-B305-0837-1ED12D4F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C98A2-A5F8-3073-3022-7B3A3E6E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9688A-1582-ADE7-DA19-A20178A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A5E35-08DE-086C-5FDC-CE92A9C3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6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7708-E682-BCBB-9C9F-C20EFC96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642D0-3CE9-ABB1-5E4C-71104FA8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ABB16-93D1-7F3A-A44A-92B4588F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220AC-1AB2-377E-045C-FF220CCE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0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9CC3-7F54-A4EF-8ABB-3107A4E1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49A07-6091-F85E-CA68-46952B66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20D26-D006-3F0B-B96D-1C920CA4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4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A967-6195-9CD3-D048-8072C656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46C7-9E63-060C-5FD3-0029E8EA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B4C6D-3B2D-DB5C-0ED4-FB820791E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94F43-D7AD-4357-954E-E6223655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B0D1A-42CF-B1D5-1175-EA9BC49B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0159E-48B0-2D52-7315-8D6CAA4D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55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B7BB-8BD7-83D8-3A10-598ACA0A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E721F-1AEA-4275-F7AC-DE51CAE57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C6712-3287-BDEC-628A-F2E4F7EA8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B7705-7671-8072-118E-9701D14D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1143-7C5E-4AC6-518B-091511D3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A9BDE-585D-79A8-69DA-5DF3C134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2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8B7CD-6AA3-F239-1AD2-7DA4EF80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F12C2-F0BE-F28E-747E-31FBABEE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E5CBC-4BB0-6FCF-FDD1-78B9471C1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41EFF-81DF-4DDF-BA1F-79F5FCC876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CE2E-CBF3-B944-90C8-4943B1567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120D-59C0-6CA3-BB5E-1D5B19721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3C5B-B5C6-4E49-967F-FFE9F1E07A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7CF66-4D70-07BA-B855-45E8A640A692}"/>
              </a:ext>
            </a:extLst>
          </p:cNvPr>
          <p:cNvSpPr/>
          <p:nvPr/>
        </p:nvSpPr>
        <p:spPr>
          <a:xfrm>
            <a:off x="1335024" y="1618488"/>
            <a:ext cx="1956816" cy="1792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BOOKS</a:t>
            </a:r>
            <a:endParaRPr lang="en-IN" sz="2400" b="1" i="1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B1A3E9A-D1A1-D396-7247-2DDE89451D1E}"/>
              </a:ext>
            </a:extLst>
          </p:cNvPr>
          <p:cNvSpPr/>
          <p:nvPr/>
        </p:nvSpPr>
        <p:spPr>
          <a:xfrm>
            <a:off x="4672584" y="1554480"/>
            <a:ext cx="2066544" cy="1911096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Author</a:t>
            </a:r>
            <a:endParaRPr lang="en-IN" sz="2400" b="1" i="1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F43DE45-62E4-F9F2-D033-A8AC74BF1BA5}"/>
              </a:ext>
            </a:extLst>
          </p:cNvPr>
          <p:cNvSpPr/>
          <p:nvPr/>
        </p:nvSpPr>
        <p:spPr>
          <a:xfrm>
            <a:off x="8092440" y="1344168"/>
            <a:ext cx="3675888" cy="207568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/>
              <a:t>Publisher</a:t>
            </a:r>
            <a:endParaRPr lang="en-IN" sz="2400" b="1" i="1" dirty="0"/>
          </a:p>
        </p:txBody>
      </p:sp>
      <p:sp>
        <p:nvSpPr>
          <p:cNvPr id="7" name="Flowchart: Punched Tape 6">
            <a:extLst>
              <a:ext uri="{FF2B5EF4-FFF2-40B4-BE49-F238E27FC236}">
                <a16:creationId xmlns:a16="http://schemas.microsoft.com/office/drawing/2014/main" id="{91FCBDF2-E075-FDC2-9172-89DAA82816A8}"/>
              </a:ext>
            </a:extLst>
          </p:cNvPr>
          <p:cNvSpPr/>
          <p:nvPr/>
        </p:nvSpPr>
        <p:spPr>
          <a:xfrm>
            <a:off x="4288536" y="0"/>
            <a:ext cx="2798064" cy="117957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BOOK STORE</a:t>
            </a:r>
            <a:endParaRPr lang="en-IN" sz="2400" dirty="0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29421F8B-338B-E7F1-5F03-1FE4CF6E3FAE}"/>
              </a:ext>
            </a:extLst>
          </p:cNvPr>
          <p:cNvSpPr/>
          <p:nvPr/>
        </p:nvSpPr>
        <p:spPr>
          <a:xfrm rot="5400000">
            <a:off x="1874520" y="3465576"/>
            <a:ext cx="566928" cy="512064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9DE24B09-0F98-71F2-DE87-0A2D17F88948}"/>
              </a:ext>
            </a:extLst>
          </p:cNvPr>
          <p:cNvSpPr/>
          <p:nvPr/>
        </p:nvSpPr>
        <p:spPr>
          <a:xfrm rot="5400000">
            <a:off x="5391912" y="3489960"/>
            <a:ext cx="566928" cy="512064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595FFD68-B0A8-38C1-062B-73E1D0774204}"/>
              </a:ext>
            </a:extLst>
          </p:cNvPr>
          <p:cNvSpPr/>
          <p:nvPr/>
        </p:nvSpPr>
        <p:spPr>
          <a:xfrm rot="5400000">
            <a:off x="9671304" y="3462528"/>
            <a:ext cx="566928" cy="512064"/>
          </a:xfrm>
          <a:prstGeom prst="strip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DAB49212-275C-673C-D9A7-0666A9B3F2CB}"/>
              </a:ext>
            </a:extLst>
          </p:cNvPr>
          <p:cNvSpPr/>
          <p:nvPr/>
        </p:nvSpPr>
        <p:spPr>
          <a:xfrm>
            <a:off x="1399032" y="4023360"/>
            <a:ext cx="1892808" cy="2834640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 jujutsu </a:t>
            </a:r>
            <a:r>
              <a:rPr lang="en-US" dirty="0" err="1"/>
              <a:t>kaisen</a:t>
            </a:r>
            <a:endParaRPr lang="en-US" dirty="0"/>
          </a:p>
          <a:p>
            <a:endParaRPr lang="en-US" dirty="0"/>
          </a:p>
          <a:p>
            <a:r>
              <a:rPr lang="en-US" dirty="0"/>
              <a:t>* Rupees 500</a:t>
            </a:r>
          </a:p>
          <a:p>
            <a:endParaRPr lang="en-US" dirty="0"/>
          </a:p>
          <a:p>
            <a:r>
              <a:rPr lang="en-US" dirty="0"/>
              <a:t>* 800 Pieces Available in stock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2EFCD4D9-D2AA-8E00-C1FD-8753FC5C3546}"/>
              </a:ext>
            </a:extLst>
          </p:cNvPr>
          <p:cNvSpPr/>
          <p:nvPr/>
        </p:nvSpPr>
        <p:spPr>
          <a:xfrm>
            <a:off x="4800600" y="4029456"/>
            <a:ext cx="1755648" cy="282854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* Gege </a:t>
            </a:r>
            <a:r>
              <a:rPr lang="en-IN" dirty="0" err="1"/>
              <a:t>Akutami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* Wrote More than 30+ Books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* Famous Writer in Japanese</a:t>
            </a:r>
          </a:p>
        </p:txBody>
      </p:sp>
      <p:sp>
        <p:nvSpPr>
          <p:cNvPr id="17" name="Flowchart: Off-page Connector 16">
            <a:extLst>
              <a:ext uri="{FF2B5EF4-FFF2-40B4-BE49-F238E27FC236}">
                <a16:creationId xmlns:a16="http://schemas.microsoft.com/office/drawing/2014/main" id="{2E1A1F0A-6B7C-ED7F-DF1A-A2FCE07CB3E2}"/>
              </a:ext>
            </a:extLst>
          </p:cNvPr>
          <p:cNvSpPr/>
          <p:nvPr/>
        </p:nvSpPr>
        <p:spPr>
          <a:xfrm>
            <a:off x="9061704" y="3992880"/>
            <a:ext cx="1901952" cy="2865120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* VIZ Media &amp; </a:t>
            </a:r>
            <a:r>
              <a:rPr lang="en-IN" dirty="0" err="1"/>
              <a:t>Shueisha</a:t>
            </a:r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US" b="1" dirty="0"/>
              <a:t>* 1355 Market Street, Unit 200,</a:t>
            </a:r>
            <a:r>
              <a:rPr lang="en-US" dirty="0"/>
              <a:t> </a:t>
            </a:r>
            <a:r>
              <a:rPr lang="en-US" b="1" dirty="0"/>
              <a:t>San Francisco, California</a:t>
            </a:r>
            <a:r>
              <a:rPr lang="en-US" dirty="0"/>
              <a:t> </a:t>
            </a:r>
            <a:r>
              <a:rPr lang="en-US" b="1" dirty="0"/>
              <a:t>,</a:t>
            </a:r>
            <a:r>
              <a:rPr lang="en-US" dirty="0"/>
              <a:t> </a:t>
            </a:r>
            <a:r>
              <a:rPr lang="en-US" b="1" dirty="0"/>
              <a:t>U.S.</a:t>
            </a:r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3209B15-5735-0A3C-E003-DC5ED5843D07}"/>
              </a:ext>
            </a:extLst>
          </p:cNvPr>
          <p:cNvSpPr/>
          <p:nvPr/>
        </p:nvSpPr>
        <p:spPr>
          <a:xfrm>
            <a:off x="3328416" y="2139696"/>
            <a:ext cx="1298448" cy="76809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A0F7AC66-33A6-94C9-D5FF-A72C3A7B84FB}"/>
              </a:ext>
            </a:extLst>
          </p:cNvPr>
          <p:cNvSpPr/>
          <p:nvPr/>
        </p:nvSpPr>
        <p:spPr>
          <a:xfrm>
            <a:off x="6739128" y="2240280"/>
            <a:ext cx="1399032" cy="402336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94D7D77-985C-252F-9FD7-FFBA62C2203D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2313433" y="403038"/>
            <a:ext cx="1984631" cy="1215450"/>
          </a:xfrm>
          <a:prstGeom prst="curvedConnector2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AD443D3-93D7-EF87-C14C-629193B30A78}"/>
              </a:ext>
            </a:extLst>
          </p:cNvPr>
          <p:cNvCxnSpPr>
            <a:cxnSpLocks/>
          </p:cNvCxnSpPr>
          <p:nvPr/>
        </p:nvCxnSpPr>
        <p:spPr>
          <a:xfrm>
            <a:off x="7077075" y="342138"/>
            <a:ext cx="2862000" cy="1044000"/>
          </a:xfrm>
          <a:prstGeom prst="curvedConnector2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/>
            <a:bevelB w="1524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9DDE63-AE60-3BAC-5C7A-0E0D6FF8B203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687568" y="1061618"/>
            <a:ext cx="18288" cy="49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85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karthi</dc:creator>
  <cp:lastModifiedBy>karthikeyan karthi</cp:lastModifiedBy>
  <cp:revision>2</cp:revision>
  <dcterms:created xsi:type="dcterms:W3CDTF">2025-06-15T13:30:24Z</dcterms:created>
  <dcterms:modified xsi:type="dcterms:W3CDTF">2025-06-15T13:31:53Z</dcterms:modified>
</cp:coreProperties>
</file>