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1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92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1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7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3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9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A7B7-0982-4056-BF97-8DB2CD4CC141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5582-BED4-4B43-BD8F-C94C1A716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AppData\Local\Microsoft\Windows\INetCache\IE\7AN25R0L\applications-2355608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1640" y="1052736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221318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Mobile user</a:t>
            </a:r>
            <a:endParaRPr lang="en-IN" dirty="0"/>
          </a:p>
        </p:txBody>
      </p:sp>
      <p:pic>
        <p:nvPicPr>
          <p:cNvPr id="1028" name="Picture 4" descr="C:\Users\DELL\AppData\Local\Microsoft\Windows\INetCache\IE\CQYZK3UI\mobile-app-development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6969" y="1134616"/>
            <a:ext cx="1094275" cy="7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5856" y="2233125"/>
            <a:ext cx="19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Mobile application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5567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76056" y="148478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DELL\AppData\Local\Microsoft\Windows\INetCache\IE\7AN25R0L\SOqsQ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2736"/>
            <a:ext cx="2061075" cy="123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588793" y="2426135"/>
            <a:ext cx="11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cxnSp>
        <p:nvCxnSpPr>
          <p:cNvPr id="9" name="Elbow Connector 8"/>
          <p:cNvCxnSpPr>
            <a:stCxn id="1030" idx="3"/>
            <a:endCxn id="1032" idx="0"/>
          </p:cNvCxnSpPr>
          <p:nvPr/>
        </p:nvCxnSpPr>
        <p:spPr>
          <a:xfrm flipH="1">
            <a:off x="2077591" y="1671496"/>
            <a:ext cx="6139660" cy="2117542"/>
          </a:xfrm>
          <a:prstGeom prst="bentConnector4">
            <a:avLst>
              <a:gd name="adj1" fmla="val -3723"/>
              <a:gd name="adj2" fmla="val 646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DELL\AppData\Local\Microsoft\Windows\INetCache\IE\1OJA5QJT\35372847783_b03da4cc3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47" y="3789038"/>
            <a:ext cx="1636287" cy="91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27584" y="4987213"/>
            <a:ext cx="2949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Book doctor appointment</a:t>
            </a:r>
          </a:p>
          <a:p>
            <a:pPr marL="342900" indent="-342900">
              <a:buAutoNum type="arabicPeriod"/>
            </a:pPr>
            <a:r>
              <a:rPr lang="en-IN" dirty="0" smtClean="0"/>
              <a:t>Book lab test</a:t>
            </a:r>
          </a:p>
          <a:p>
            <a:pPr marL="342900" indent="-342900">
              <a:buAutoNum type="arabicPeriod"/>
            </a:pPr>
            <a:r>
              <a:rPr lang="en-IN" dirty="0" smtClean="0"/>
              <a:t>Order medicines</a:t>
            </a:r>
            <a:endParaRPr lang="en-IN" dirty="0"/>
          </a:p>
        </p:txBody>
      </p:sp>
      <p:pic>
        <p:nvPicPr>
          <p:cNvPr id="22" name="Picture 8" descr="C:\Users\DELL\AppData\Local\Microsoft\Windows\INetCache\IE\1OJA5QJT\35372847783_b03da4cc3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4" y="3789038"/>
            <a:ext cx="1636287" cy="91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465261" y="4987213"/>
            <a:ext cx="2672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Track previous orders</a:t>
            </a:r>
          </a:p>
          <a:p>
            <a:pPr marL="342900" indent="-342900">
              <a:buAutoNum type="arabicPeriod"/>
            </a:pPr>
            <a:r>
              <a:rPr lang="en-IN" dirty="0" smtClean="0"/>
              <a:t>Track historical records</a:t>
            </a:r>
          </a:p>
          <a:p>
            <a:pPr marL="342900" indent="-342900">
              <a:buAutoNum type="arabicPeriod"/>
            </a:pPr>
            <a:r>
              <a:rPr lang="en-IN" dirty="0" smtClean="0"/>
              <a:t>Track transactions</a:t>
            </a:r>
          </a:p>
          <a:p>
            <a:pPr marL="342900" indent="-342900">
              <a:buAutoNum type="arabicPeriod"/>
            </a:pPr>
            <a:r>
              <a:rPr lang="en-IN" dirty="0" smtClean="0"/>
              <a:t>Maintain user profile</a:t>
            </a:r>
            <a:endParaRPr lang="en-IN" dirty="0"/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2915816" y="4228617"/>
            <a:ext cx="1981308" cy="20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DELL\AppData\Local\Microsoft\Windows\INetCache\IE\1OJA5QJT\database-symbol-vector-clipart_8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971" y="4347031"/>
            <a:ext cx="1011413" cy="11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ELL\AppData\Local\Microsoft\Windows\INetCache\IE\7AN25R0L\MongoDB_Logo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490" y="4803594"/>
            <a:ext cx="423618" cy="40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endCxn id="1034" idx="0"/>
          </p:cNvCxnSpPr>
          <p:nvPr/>
        </p:nvCxnSpPr>
        <p:spPr>
          <a:xfrm>
            <a:off x="6513645" y="4196830"/>
            <a:ext cx="1009033" cy="15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2022-11-06T08:48:21Z</dcterms:created>
  <dcterms:modified xsi:type="dcterms:W3CDTF">2022-11-06T08:59:07Z</dcterms:modified>
</cp:coreProperties>
</file>