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6" y="-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2.768197556084083E-2"/>
          <c:y val="9.5932722067542317E-2"/>
          <c:w val="0.87284613245495402"/>
          <c:h val="0.6233898877404489"/>
        </c:manualLayout>
      </c:layout>
      <c:barChart>
        <c:barDir val="col"/>
        <c:grouping val="clustered"/>
        <c:ser>
          <c:idx val="0"/>
          <c:order val="0"/>
          <c:tx>
            <c:strRef>
              <c:f>Sheet16!$B$3:$B$4</c:f>
              <c:strCache>
                <c:ptCount val="1"/>
                <c:pt idx="0">
                  <c:v>HIGH</c:v>
                </c:pt>
              </c:strCache>
            </c:strRef>
          </c:tx>
          <c:spPr>
            <a:solidFill>
              <a:schemeClr val="accent1"/>
            </a:solidFill>
            <a:ln>
              <a:noFill/>
            </a:ln>
            <a:effectLst/>
          </c:spPr>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xmlns:c16r2="http://schemas.microsoft.com/office/drawing/2015/06/char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xmlns:c16r2="http://schemas.microsoft.com/office/drawing/2015/06/char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xmlns:c16r2="http://schemas.microsoft.com/office/drawing/2015/06/char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xmlns:c16r2="http://schemas.microsoft.com/office/drawing/2015/06/chart">
            <c:ext xmlns:c16="http://schemas.microsoft.com/office/drawing/2014/chart" uri="{C3380CC4-5D6E-409C-BE32-E72D297353CC}">
              <c16:uniqueId val="{00000004-0261-44B9-81D3-E3DBAB72F7C4}"/>
            </c:ext>
          </c:extLst>
        </c:ser>
        <c:dLbls/>
        <c:gapWidth val="219"/>
        <c:overlap val="-27"/>
        <c:axId val="160040064"/>
        <c:axId val="160041600"/>
      </c:barChart>
      <c:catAx>
        <c:axId val="16004006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041600"/>
        <c:crosses val="autoZero"/>
        <c:auto val="1"/>
        <c:lblAlgn val="ctr"/>
        <c:lblOffset val="100"/>
      </c:catAx>
      <c:valAx>
        <c:axId val="16004160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040064"/>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pPr/>
              <a:t>9/27/2024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9/27/2024</a:t>
            </a:fld>
            <a:endParaRPr lang="en-US"/>
          </a:p>
        </p:txBody>
      </p:sp>
      <p:sp>
        <p:nvSpPr>
          <p:cNvPr id="9" name="Slide Number Placeholder 8"/>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9/27/2024</a:t>
            </a:fld>
            <a:endParaRPr lang="en-US"/>
          </a:p>
        </p:txBody>
      </p:sp>
      <p:sp>
        <p:nvSpPr>
          <p:cNvPr id="7" name="Slide Number Placeholder 6"/>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9/27/2024</a:t>
            </a:fld>
            <a:endParaRPr lang="en-US"/>
          </a:p>
        </p:txBody>
      </p:sp>
      <p:sp>
        <p:nvSpPr>
          <p:cNvPr id="22" name="Slide Number Placeholder 21"/>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9/27/2024</a:t>
            </a:fld>
            <a:endParaRPr lang="en-US"/>
          </a:p>
        </p:txBody>
      </p:sp>
      <p:sp>
        <p:nvSpPr>
          <p:cNvPr id="18" name="Slide Number Placeholder 17"/>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9/27/2024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488440"/>
            <a:ext cx="9982200" cy="250966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smtClean="0">
                <a:latin typeface="+mj-lt"/>
              </a:rPr>
              <a:t>KARTHIKEYAN.B</a:t>
            </a:r>
            <a:endParaRPr lang="en-IN" sz="2400" dirty="0"/>
          </a:p>
          <a:p>
            <a:r>
              <a:rPr lang="en-US" sz="2400" dirty="0"/>
              <a:t>REGISTER </a:t>
            </a:r>
            <a:r>
              <a:rPr lang="en-US" sz="2400" dirty="0" smtClean="0"/>
              <a:t>NO</a:t>
            </a:r>
            <a:r>
              <a:rPr lang="en-US" sz="2400" smtClean="0"/>
              <a:t>: </a:t>
            </a:r>
            <a:r>
              <a:rPr lang="en-US" sz="2400" smtClean="0"/>
              <a:t>312207227</a:t>
            </a:r>
            <a:endParaRPr lang="en-US" sz="2400" dirty="0"/>
          </a:p>
          <a:p>
            <a:r>
              <a:rPr lang="en-US" sz="2400" dirty="0" smtClean="0"/>
              <a:t>DEPARTMENT:B.COM(COMPUTER APPLICATION)</a:t>
            </a:r>
            <a:endParaRPr lang="en-US" sz="2400" dirty="0"/>
          </a:p>
          <a:p>
            <a:r>
              <a:rPr lang="en-US" sz="2400" dirty="0" smtClean="0"/>
              <a:t>COLLEGE: AGURCHAND MANMULL JAIN </a:t>
            </a:r>
            <a:r>
              <a:rPr lang="en-US" sz="2400" dirty="0"/>
              <a:t>COLLEGE</a:t>
            </a:r>
          </a:p>
          <a:p>
            <a:r>
              <a:rPr lang="en-US" sz="2400" dirty="0"/>
              <a:t>           </a:t>
            </a:r>
            <a:endParaRPr lang="en-IN" sz="24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EB77EFFA-4C7A-4C7A-172B-87E928148E21}"/>
              </a:ext>
            </a:extLst>
          </p:cNvPr>
          <p:cNvSpPr txBox="1"/>
          <p:nvPr/>
        </p:nvSpPr>
        <p:spPr>
          <a:xfrm>
            <a:off x="838200" y="1271857"/>
            <a:ext cx="7162800" cy="6463308"/>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FEBD5A4-A510-9882-EA04-89A1E08DE50D}"/>
              </a:ext>
            </a:extLst>
          </p:cNvPr>
          <p:cNvSpPr>
            <a:spLocks noGrp="1"/>
          </p:cNvSpPr>
          <p:nvPr>
            <p:ph sz="quarter" idx="1"/>
          </p:nvPr>
        </p:nvSpPr>
        <p:spPr>
          <a:xfrm>
            <a:off x="381000" y="533400"/>
            <a:ext cx="9144000" cy="6093976"/>
          </a:xfrm>
        </p:spPr>
        <p:txBody>
          <a:bodyPr>
            <a:normAutofit fontScale="62500" lnSpcReduction="20000"/>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xmlns="" val="315039835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23992"/>
            <a:ext cx="2437131" cy="167545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xmlns="" val="787677240"/>
              </p:ext>
            </p:extLst>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4" y="274638"/>
            <a:ext cx="4003834" cy="1020762"/>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CACA5C4C-EF42-62CB-AF3A-7E0F3883C19A}"/>
              </a:ext>
            </a:extLst>
          </p:cNvPr>
          <p:cNvSpPr txBox="1"/>
          <p:nvPr/>
        </p:nvSpPr>
        <p:spPr>
          <a:xfrm>
            <a:off x="755334" y="1447801"/>
            <a:ext cx="8007668" cy="4093428"/>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xmlns="" val="2986442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79" y="-679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510098"/>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3"/>
                </a:solidFill>
              </a:rPr>
              <a:t>PROJECT</a:t>
            </a:r>
            <a:r>
              <a:rPr sz="4250" spc="-85" dirty="0">
                <a:solidFill>
                  <a:schemeClr val="accent3"/>
                </a:solidFill>
              </a:rPr>
              <a:t> </a:t>
            </a:r>
            <a:r>
              <a:rPr sz="4250" spc="25" dirty="0">
                <a:solidFill>
                  <a:schemeClr val="accent3"/>
                </a:solidFill>
              </a:rPr>
              <a:t>TITLE</a:t>
            </a:r>
            <a:endParaRPr sz="4250" dirty="0">
              <a:solidFill>
                <a:schemeClr val="accent3"/>
              </a:solidFill>
            </a:endParaRPr>
          </a:p>
        </p:txBody>
      </p:sp>
      <p:sp>
        <p:nvSpPr>
          <p:cNvPr id="22" name="object 22"/>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4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26030" y="667871"/>
            <a:ext cx="2426969" cy="47513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1317356"/>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smtClean="0"/>
              <a:t>S</a:t>
            </a:r>
            <a:r>
              <a:rPr sz="3600" spc="-370" dirty="0" smtClean="0"/>
              <a:t>T</a:t>
            </a:r>
            <a:r>
              <a:rPr sz="3600" spc="-375" dirty="0" smtClean="0"/>
              <a:t>A</a:t>
            </a:r>
            <a:r>
              <a:rPr sz="3600" spc="15" dirty="0" smtClean="0"/>
              <a:t>T</a:t>
            </a:r>
            <a:r>
              <a:rPr sz="3600" spc="-10" dirty="0" smtClean="0"/>
              <a:t>E</a:t>
            </a:r>
            <a:r>
              <a:rPr sz="3600" spc="-20" dirty="0" smtClean="0"/>
              <a:t>ME</a:t>
            </a:r>
            <a:r>
              <a:rPr sz="3600" spc="10" dirty="0"/>
              <a:t>N</a:t>
            </a:r>
            <a:r>
              <a:rPr sz="3600" spc="10" dirty="0" smtClean="0"/>
              <a:t>T</a:t>
            </a:r>
            <a:endParaRPr sz="3600" dirty="0"/>
          </a:p>
        </p:txBody>
      </p:sp>
      <p:sp>
        <p:nvSpPr>
          <p:cNvPr id="10" name="object 10"/>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TextBox 8">
            <a:extLst>
              <a:ext uri="{FF2B5EF4-FFF2-40B4-BE49-F238E27FC236}">
                <a16:creationId xmlns="" xmlns:a16="http://schemas.microsoft.com/office/drawing/2014/main" id="{63A13CDF-57EC-74A6-62D1-4A9F910C5BD6}"/>
              </a:ext>
            </a:extLst>
          </p:cNvPr>
          <p:cNvSpPr txBox="1"/>
          <p:nvPr/>
        </p:nvSpPr>
        <p:spPr>
          <a:xfrm>
            <a:off x="1398498" y="2514600"/>
            <a:ext cx="6325945" cy="2677656"/>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209800" y="998693"/>
            <a:ext cx="5181600"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smtClean="0"/>
              <a:t>PROJECT</a:t>
            </a:r>
            <a:r>
              <a:rPr lang="en-US" sz="3200" spc="5" dirty="0" smtClean="0"/>
              <a:t>  </a:t>
            </a:r>
            <a:r>
              <a:rPr sz="3200" spc="-20" dirty="0" smtClean="0"/>
              <a:t>OVERVIEW</a:t>
            </a:r>
            <a:endParaRPr sz="3200" dirty="0"/>
          </a:p>
        </p:txBody>
      </p:sp>
      <p:sp>
        <p:nvSpPr>
          <p:cNvPr id="10" name="object 10"/>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1081088" y="2412422"/>
            <a:ext cx="7924800" cy="4154984"/>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408397"/>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7" name="TextBox 6">
            <a:extLst>
              <a:ext uri="{FF2B5EF4-FFF2-40B4-BE49-F238E27FC236}">
                <a16:creationId xmlns="" xmlns:a16="http://schemas.microsoft.com/office/drawing/2014/main" id="{BCFE82BC-A1B4-95A5-4BD6-4861273C75F8}"/>
              </a:ext>
            </a:extLst>
          </p:cNvPr>
          <p:cNvSpPr txBox="1"/>
          <p:nvPr/>
        </p:nvSpPr>
        <p:spPr>
          <a:xfrm>
            <a:off x="1143000" y="2078773"/>
            <a:ext cx="6934200"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311734"/>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TextBox 7">
            <a:extLst>
              <a:ext uri="{FF2B5EF4-FFF2-40B4-BE49-F238E27FC236}">
                <a16:creationId xmlns="" xmlns:a16="http://schemas.microsoft.com/office/drawing/2014/main" id="{786F4DDC-5D1B-8AEC-0588-7A62C084B536}"/>
              </a:ext>
            </a:extLst>
          </p:cNvPr>
          <p:cNvSpPr txBox="1"/>
          <p:nvPr/>
        </p:nvSpPr>
        <p:spPr>
          <a:xfrm>
            <a:off x="2971800" y="2597171"/>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609600" y="274638"/>
            <a:ext cx="9956800" cy="792162"/>
          </a:xfrm>
        </p:spPr>
        <p:txBody>
          <a:bodyPr/>
          <a:lstStyle/>
          <a:p>
            <a:r>
              <a:rPr lang="en-IN" dirty="0"/>
              <a:t>Dataset Description</a:t>
            </a:r>
          </a:p>
        </p:txBody>
      </p:sp>
      <p:sp>
        <p:nvSpPr>
          <p:cNvPr id="3" name="TextBox 2">
            <a:extLst>
              <a:ext uri="{FF2B5EF4-FFF2-40B4-BE49-F238E27FC236}">
                <a16:creationId xmlns=""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xmlns="" val="272066061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2" name="Rectangle 2">
            <a:extLst>
              <a:ext uri="{FF2B5EF4-FFF2-40B4-BE49-F238E27FC236}">
                <a16:creationId xmlns="" xmlns:a16="http://schemas.microsoft.com/office/drawing/2014/main" id="{5226B10E-20E7-7661-FBFC-FE94C372DCB4}"/>
              </a:ext>
            </a:extLst>
          </p:cNvPr>
          <p:cNvSpPr>
            <a:spLocks noChangeArrowheads="1"/>
          </p:cNvSpPr>
          <p:nvPr/>
        </p:nvSpPr>
        <p:spPr bwMode="auto">
          <a:xfrm>
            <a:off x="533402" y="1479523"/>
            <a:ext cx="8820151"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316</TotalTime>
  <Words>1116</Words>
  <Application>Microsoft Office PowerPoint</Application>
  <PresentationFormat>Custom</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AKASH</cp:lastModifiedBy>
  <cp:revision>20</cp:revision>
  <dcterms:created xsi:type="dcterms:W3CDTF">2024-03-29T15:07:22Z</dcterms:created>
  <dcterms:modified xsi:type="dcterms:W3CDTF">2024-09-26T23:07:43Z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