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Wingdings 2" pitchFamily="18" charset="2"/>
      <p:regular r:id="rId14"/>
    </p:embeddedFont>
    <p:embeddedFont>
      <p:font typeface="Franklin Gothic Book" pitchFamily="34" charset="0"/>
      <p:regular r:id="rId15"/>
      <p:italic r:id="rId16"/>
    </p:embeddedFont>
    <p:embeddedFont>
      <p:font typeface="Franklin Gothic Demi" pitchFamily="34" charset="0"/>
      <p:regular r:id="rId17"/>
      <p:italic r:id="rId1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>
        <p:scale>
          <a:sx n="81" d="100"/>
          <a:sy n="81" d="100"/>
        </p:scale>
        <p:origin x="-2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3D5D4C76-2939-4515-9EF3-3A0E8D4B59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D8E47D-2BBE-4491-BF06-E16009C60ADF}"/>
              </a:ext>
            </a:extLst>
          </p:cNvPr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2C3BB1AD-2158-4F3A-A5C1-5A5FF9EE7B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F95DDF-4D1D-4EA0-AA09-494A4B5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010C39C0-E19B-4450-B07B-1F73E5C01E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1AAB36-D06E-4D85-BEE0-8FD2986B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7">
            <a:extLst>
              <a:ext uri="{7B461759-F6B4-4D33-B2B4-CFC498D5671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10AFC5-0CF2-4407-B39D-EC82AF51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3/31/2024</a:t>
            </a:fld>
            <a:endParaRPr lang="en-US" dirty="0"/>
          </a:p>
        </p:txBody>
      </p:sp>
      <p:sp>
        <p:nvSpPr>
          <p:cNvPr id="6" name="Footer Placeholder 8">
            <a:extLst>
              <a:ext uri="{8DB32FE4-219B-4C34-A479-839228A790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0F84BE-D171-40F8-92F9-AA3FF480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CCB6C94B-1C09-48B5-89CF-6E7AEEB70E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DDD830-3850-4704-9781-7E191AE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  <p:extLst>
      <p:ext uri="{10424EED-2DB4-4D62-92EB-2F7D9952FA7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2AA7C4F-4A93-4A9E-AF3B-A0F15E6684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5515EA-79C8-4D2D-804A-87D56368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6BB862DA-2A73-4774-86B7-70F39D5723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56136C-E5CD-4BD5-A565-3F0A9063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5DFB226F-A4DA-49F9-9580-7097BD3495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B22A93-7551-44F9-83A0-9688C2F0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CAFAEB-9BA2-4205-A79B-777454D748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7CE93B-F34A-4639-A5E0-95E37A31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788F50E3-11BC-4BB1-A21C-AA8AEFB68A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8215AA-4377-4E02-AEC2-46566C2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  <p:extLst>
      <p:ext uri="{B4BFCAEB-DD09-438E-8D43-C351911CAF3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FFF5C0D-9300-487B-9B3C-52A3C384CA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581AEB-1708-4AD9-9DA4-B42A80F0BA4A}"/>
              </a:ext>
            </a:extLst>
          </p:cNvPr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itle 1">
            <a:extLst>
              <a:ext uri="{89074A9F-2105-45A5-93B5-5B6BB0E1B5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977050-CE19-4016-8278-CC249147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Vertical Text Placeholder 2">
            <a:extLst>
              <a:ext uri="{F1A659A9-F9C8-44CF-8A63-76674AA3C7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EEBB6E8-6225-464B-B65D-DD3C3274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>
            <a:extLst>
              <a:ext uri="{5CA658DF-6981-4FE6-AAC6-981B1C5DA0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B5D4D8-42D8-4E1C-9E43-CA2873DD7FBB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05AD6849-248A-47DC-BA4B-47900B9D64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47E7E3-92E8-45F5-BDDF-B92DF0D0D13E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083BCB8-F30C-45E3-A01B-DCDAEAE6AD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3375A9-F790-40C6-BF14-9BE8FABD94AD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10">
            <a:extLst>
              <a:ext uri="{CA41ED90-12FC-4E4E-936A-34D4CAA8A7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73B7EA-2756-482C-BBAD-DA310FA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3/31/2024</a:t>
            </a:fld>
            <a:endParaRPr lang="en-US" dirty="0"/>
          </a:p>
        </p:txBody>
      </p:sp>
      <p:sp>
        <p:nvSpPr>
          <p:cNvPr id="9" name="Footer Placeholder 11">
            <a:extLst>
              <a:ext uri="{A5B2D195-194D-4652-A1F0-90AB0D6AB0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67875D-7E15-4E00-8B55-539F8AA6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" name="Slide Number Placeholder 12">
            <a:extLst>
              <a:ext uri="{D4727CA8-D8C3-49B2-815F-4E9596F16C1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8B22D1-6E78-4D72-8B94-DA5E0F3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  <p:extLst>
      <p:ext uri="{C259B3FC-AB94-40C0-BF9D-F26D3A825CC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19D7AA5-AEF0-43F9-8714-919C7A405F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4152B5-7341-4DE3-AF62-86626B59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3AE2596-FF45-4E5A-99D9-3460415779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9CA6DB-8E72-45AF-ACB4-08BA8DC3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7">
            <a:extLst>
              <a:ext uri="{C19DC82C-44AF-481B-AB54-7B6CC681673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08B5CF-04A4-43FC-9FB6-5246CD5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4A60CF2A-11C1-4D3B-B7C8-2337D825299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35C354C-7102-4A9A-92D4-49FB990D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9A8ECBD8-E514-4517-B173-59A462D505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EA3889-4458-4499-90BF-AE88FEA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A24B69A6-19F2-4965-AFEE-8957C40309B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A7748D17-B2F3-4FE6-834B-282609E22B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880C5A-5BA7-489C-8F48-450D76988496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A71580A8-2340-4278-9626-562F0ADA8A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C8E11B-7C41-466E-8B0F-E8E4A6C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527A15F-F816-48A6-AEA0-F3AF00A7C0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5692D1-9FD1-4D46-B081-FFE17431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6">
            <a:extLst>
              <a:ext uri="{D5049874-1EB2-4914-AC87-8A3E6CEE2C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2A6EE8-DD66-406D-9673-37CA2B49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3/31/2024</a:t>
            </a:fld>
            <a:endParaRPr lang="en-US" dirty="0"/>
          </a:p>
        </p:txBody>
      </p:sp>
      <p:sp>
        <p:nvSpPr>
          <p:cNvPr id="6" name="Footer Placeholder 8">
            <a:extLst>
              <a:ext uri="{2EBAF007-6CE0-41AB-A28A-E2209B7B59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BAE5A9-F1F2-4928-8C3E-C9C91DF0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52143375-7D2D-44D2-9708-B9BF8190A0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F7B4C6-F002-4BC5-8C89-3EA2127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  <p:extLst>
      <p:ext uri="{AA4D44BD-76D5-4FB8-B76F-F4ADCE1C1E0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8EAE6D7-CBD6-4B43-AF75-9C62FDB5D8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7D0DA8-779D-4941-839F-16035768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3C685647-B65D-4380-A10E-2AF0DF00C35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92F1CA-762D-4E71-A075-CB97B09D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D426AFE6-8AB8-4B6C-B333-478A528BC2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1DF384-6866-4894-963F-31EB7360AA3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0422D10F-9411-4EA0-A231-3CE95F09E5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D25337-77D0-4E2B-A904-8E992097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82C4A71B-51B9-4467-ABFE-B882113BA0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C4B059-E58B-496B-8B96-99FAF43D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07C7A8AB-161E-4925-8CFC-409F47605D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C71AEE-F12E-49F3-AA54-983EF82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  <p:extLst>
      <p:ext uri="{208A4438-9DE8-46B1-89C5-CD33D797287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1EF4F96-CF63-4B21-B3A5-13ED927376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16CD68-C624-466B-9371-5C2E89665D45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A52FA7BD-F590-4E43-8DDC-544ED6C9D8A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7105FB-1D7B-499D-ABAC-4B1C52E11AF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2EA19E29-0F96-4C70-B951-5C7BEEBEF7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C674365-06AA-4143-BCE1-D4FFB5DE07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2BD2861E-D876-4292-9791-79F7F1AFDA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3A62E9B-2636-41F9-A8EA-50745FFB5CF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08C55C93-E738-4477-B3A7-38A18A51E8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80705A-D28C-4E30-B1C7-FC03972510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E71A1162-72C1-4F10-8E63-7AB3B20230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8720C4-95E9-4EF7-B56A-72A0B20F35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782237CC-B815-499E-8F12-D62FD0F58E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143818-032B-4686-BAE0-7F56BCF14C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AFF068BF-A867-4825-896A-5F1CB09DA6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B4CC00-229C-479D-AC24-00FA3E98C0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  <p:extLst>
      <p:ext uri="{6B297004-583D-4A44-9AC1-14FB8E604AE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22CDD28-B709-4932-B8E8-374F40367B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6718C6-1DD5-4005-90C6-2FEBD0AB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9ADF007-E929-42E3-8206-248FACFB31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186BA2-BEF0-429D-A0F9-24114A5C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3/31/2024</a:t>
            </a:fld>
            <a:endParaRPr lang="en-US" dirty="0"/>
          </a:p>
        </p:txBody>
      </p:sp>
      <p:sp>
        <p:nvSpPr>
          <p:cNvPr id="4" name="Footer Placeholder 3">
            <a:extLst>
              <a:ext uri="{70951FA1-DFE5-46CA-9966-B340FDC3A2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EA2299-EBB3-4998-9A18-00D57460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A11B8634-6C47-4EB3-88F6-D50C1B5991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2A4AA4-3C26-44A2-9DE8-02262AFC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  <p:extLst>
      <p:ext uri="{1603B47C-E5BA-499C-817D-A47AE556A25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4A94B6E7-9F87-4039-BF47-AB97E22ABA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C36D2C-3EC6-45C3-8DAB-99F9B391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3/31/2024</a:t>
            </a:fld>
            <a:endParaRPr lang="en-US" dirty="0"/>
          </a:p>
        </p:txBody>
      </p:sp>
      <p:sp>
        <p:nvSpPr>
          <p:cNvPr id="3" name="Footer Placeholder 2">
            <a:extLst>
              <a:ext uri="{1E0A8F7B-8072-4015-9559-25EF5ED92A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697AAA-CCC8-4ED8-A9E9-B1AC1CA1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310B2ECD-3EBF-416B-9FFC-9E4EC9C8B5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4AFEAB-452C-4980-87B9-80F878C8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  <p:extLst>
      <p:ext uri="{88914D14-7138-4FAC-B885-95250B44222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9F57E51B-4969-4755-A6EF-D558D80253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CEBE94-EE6C-4D18-AB34-7DA3D809E1A7}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BFFDD4C-F13E-4C48-9D80-91CEDF1975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592BBC-CABB-4D3D-9705-10617DF2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9234541F-4C08-4B68-B39F-BE2A861BEA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25AC50-C308-4A13-A700-CDC2F9FD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B7637FFB-FC45-4A10-86FF-1DAEB9D9FC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AD36AC-22C9-4AA3-8D80-AFFF903A1C0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7">
            <a:extLst>
              <a:ext uri="{5E5067FC-732B-45ED-81F8-38464F66F2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C932FA-91D9-445D-9933-D80F8BD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3/31/2024</a:t>
            </a:fld>
            <a:endParaRPr lang="en-US" dirty="0"/>
          </a:p>
        </p:txBody>
      </p:sp>
      <p:sp>
        <p:nvSpPr>
          <p:cNvPr id="7" name="Footer Placeholder 9">
            <a:extLst>
              <a:ext uri="{CFBE3281-0476-4EFC-9E24-1E2EB0EA69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1891E7-5B86-40E4-BDCC-2E79CDAF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10">
            <a:extLst>
              <a:ext uri="{48D67F01-D36E-4499-AB6C-FA3FCBAEE8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557C65-25AC-48DF-B097-86AD0E58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  <p:extLst>
      <p:ext uri="{6442E8D1-1F68-4B9A-A833-AD7CEBDF672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CF483CB-63D6-404A-AAE9-144331AFFD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92A3B0-150A-444D-9185-9C14E84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1EA93EBC-842C-4464-9632-4BD0E52842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DB3623-8060-4FEB-A4AF-ABFB22DDBAB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38CBFBC8-FC80-4905-8877-5D30B81FF9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089DD8-E6FE-413C-B25F-076EB48FA30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8CDD815C-359D-4834-B709-58048B060A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F90FE8-7C05-4E26-85F7-1451495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3709BE7A-F21B-443D-9EEC-BD577E7437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F21A6F-CC4F-4C24-832F-CDF6B65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5CD54075-EED3-4AAD-9CC5-BA5A6E647B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3537736-4B14-42CB-BF5D-ACC6EA47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  <p:extLst>
      <p:ext uri="{F43F6E92-5CBE-4BCE-B41F-B127C68867E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E0681BF-70F1-4273-949B-7AF5C83F8F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D79BFB-3860-4DDB-BE67-91A0C8FE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D75E2475-68BD-4F1E-8F05-C713BFEE38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5BFEC4-CCC7-4F79-A117-10E13559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AE129F36-A7AC-407A-92A4-656BE27A54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7F1EBB-80BD-4DED-9477-E058903A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lang="en-US" dirty="0"/>
          </a:p>
        </p:txBody>
      </p:sp>
      <p:sp>
        <p:nvSpPr>
          <p:cNvPr id="5" name="Slide Number Placeholder 5">
            <a:extLst>
              <a:ext uri="{6FBDCF9C-23D9-4C91-B5A3-EAF37FAF3D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DD9292-7B3F-43AE-B21B-71FF7A39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6" name="Rectangle 8">
            <a:extLst>
              <a:ext uri="{D4FBF1B8-A591-4563-9E6A-037B308A80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1D8884-0641-44D6-B54E-19A203B020D9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CF2F1CF-5380-415F-8C1A-FA4974D3B6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BC2D19-9D0F-4367-A85A-86CEEB7E16F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2FC52FA9-1426-4F4A-A269-B7DC345A30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7F1CD4-A4FC-4828-B9B4-F650F7911333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7" descr="Logo&#10;&#10;Description automatically generated">
            <a:extLst>
              <a:ext uri="{BA5F9B76-E491-4215-898C-2FCD787CB7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10C827-067B-44D4-BC3A-67D8F79491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1C354871-9437-4970-8F31-1388992FD5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7E7B1C-B10A-4C92-AD9D-FC4A4562E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3C88D5B-D14A-44E2-9D3A-1FF9157F79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8EF87C-ABC0-4EE9-8C29-F977832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3" name="TextBox 2">
            <a:extLst>
              <a:ext uri="{0879233E-83F1-4403-9E13-3C7EBBB4B4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F1894-AAD0-4176-BA1E-63B34EF38EE3}"/>
              </a:ext>
            </a:extLst>
          </p:cNvPr>
          <p:cNvSpPr txBox="1"/>
          <p:nvPr/>
        </p:nvSpPr>
        <p:spPr>
          <a:xfrm>
            <a:off x="-329781" y="1034320"/>
            <a:ext cx="127266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4" name="TextBox 3">
            <a:extLst>
              <a:ext uri="{51F96211-7A3E-40C7-A1AD-04B325EF2E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36FAC-A5A6-4CD6-87F0-F889A598F611}"/>
              </a:ext>
            </a:extLst>
          </p:cNvPr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Karthikeyan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 R 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Robotics and Automation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  <p:extLst>
      <p:ext uri="{1ED4AD86-0B4D-442A-909F-BECB435BD09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E4D34BF-1AF8-4D2D-86C6-C44924203D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730C24-8760-447C-8023-78C10BA9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3" name="Content Placeholder 1">
            <a:extLst>
              <a:ext uri="{E00978C7-74B8-4A72-B4D6-50BEEC269B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2DDEE4-B903-4987-88AC-54EF5701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3AAE3820-1A37-458B-86A9-3DC2E3603FF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FE42C5A-0AC6-4139-9198-5C1229A533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0635FC-16A9-44AA-9EC4-B932DC3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  <p:extLst>
      <p:ext uri="{F0FB59A6-A2FB-4C07-AB16-83AECE8FB76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D7A748F-17B2-47AA-BB07-CE5BF1F9A3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270121-8D98-4A66-B9D3-464A2825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CC2F8EC2-8D4A-4A45-981B-20FFB00735D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1EA6FFB-9E30-41B9-9F0A-0F19DC4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  <p:extLst>
      <p:ext uri="{3F6CA49A-5DE6-4FD1-B1B8-ED5F6A9710D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5BE79014-E763-419A-B836-3D27D4AA6D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E7336F-A54D-481E-A783-4E90C8CF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3" name="Content Placeholder 1">
            <a:extLst>
              <a:ext uri="{E80AB995-2DD6-4DB4-B85A-D311197853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95DC8D-10AC-4CB2-8900-C928585F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AE873D12-CD3A-4AE0-B128-9B4B067CF11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ACF01924-B082-47AB-98E4-74997D2392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B27850-1EAB-4FB6-8BE4-6B89E77C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3" name="Content Placeholder 1">
            <a:extLst>
              <a:ext uri="{1F94FB7B-A4DE-403F-9957-C9214B2E3A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65EF18-072A-40C0-A2D9-82AC79CA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A1F1D4F-4B17-4D85-AA42-0EE5BE715E9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6B2F006A-02B9-4022-A8A4-C24CEEBBBC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05EC84-3D47-4DF4-8644-F39C0EF5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3" name="Content Placeholder 1">
            <a:extLst>
              <a:ext uri="{A1AC9403-9529-4ADB-9F91-17F39E40B5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38C464-A2C2-4FE7-A46F-8B3BF399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2178D1F5-7E78-4B1B-BBC7-4BD6A74D45E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79B8EFC1-1A5C-450A-8B3A-2D76177E33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444435-C3F8-45DC-BF85-6788EB1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3" name="Content Placeholder 1">
            <a:extLst>
              <a:ext uri="{E9225F75-D3DC-4C0F-8377-71BA047812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0257EE-D6EB-448E-945B-63C9BD03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399DDCE-B3EB-488E-A74B-A08F527C70D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134CC3C8-5F7D-4F57-90C0-5483611999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7E4A5A-C058-44DB-BB21-69EFA12C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3" name="Content Placeholder 1">
            <a:extLst>
              <a:ext uri="{9DC5CF64-6D45-4235-AE1E-D85F0EB07F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428300-EA73-4249-97CB-1F507AED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A27C4706-280B-45FD-A224-5213F3E002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E179B2-548B-4192-83B1-E07E48E3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  <p:extLst>
      <p:ext uri="{4DCC6EBF-CEA5-4873-9289-5B367D800BC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0551ECE-E932-40BD-B5C0-5D781D6085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CD6857-AF76-4D7C-96C8-D612B63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1">
            <a:extLst>
              <a:ext uri="{CEEE91C4-34AA-4DAC-8B8B-CD1EF1E2A0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CBB9F4-BF77-42CF-A9CB-F91A1FFF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8BD289AF-E8AD-4BE2-9027-C5D19550122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3D79997-BB1E-4440-B43F-1637291BDF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37CA45-0DF0-4C8A-9D30-23A2F794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" name="Title 4">
            <a:extLst>
              <a:ext uri="{CADDA814-F73B-4051-8899-697E9BF941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B58F89-9F56-444A-A4A1-C1E17D9A62F0}"/>
              </a:ext>
            </a:extLst>
          </p:cNvPr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  <p:extLst>
      <p:ext uri="{7D090408-A18B-4E45-A4E4-6963068CD2B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1875180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Wingdings 2</vt:lpstr>
      <vt:lpstr>Franklin Gothic Book</vt:lpstr>
      <vt:lpstr>Franklin Gothic Demi</vt:lpstr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kutty smeech</cp:lastModifiedBy>
  <cp:revision>3</cp:revision>
  <dcterms:created xsi:type="dcterms:W3CDTF">2024-03-31T13:56:17Z</dcterms:created>
  <dcterms:modified xsi:type="dcterms:W3CDTF">2024-04-05T10:24:30Z</dcterms:modified>
</cp:coreProperties>
</file>