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81" r:id="rId1"/>
  </p:sldMasterIdLst>
  <p:notesMasterIdLst>
    <p:notesMasterId r:id="rId19"/>
  </p:notesMasterIdLst>
  <p:sldIdLst>
    <p:sldId id="256" r:id="rId2"/>
    <p:sldId id="257" r:id="rId3"/>
    <p:sldId id="259" r:id="rId4"/>
    <p:sldId id="258"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5A5CAFA-8520-4BEA-8973-7978C7D7E711}">
  <a:tblStyle styleId="{C5A5CAFA-8520-4BEA-8973-7978C7D7E711}"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6A7600D0-A6F5-4686-A5C9-C6890AA5CE60}"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3" d="100"/>
          <a:sy n="103" d="100"/>
        </p:scale>
        <p:origin x="874"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g2a8c60ed008_0_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6" name="Google Shape;266;g2a8c60ed008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g2a8c60ed008_0_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4" name="Google Shape;284;g2a8c60ed008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g2a8c60ed008_0_1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5" name="Google Shape;305;g2a8c60ed008_0_1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Google Shape;323;g2a8c60ed008_0_2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4" name="Google Shape;324;g2a8c60ed008_0_2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2a8c60ed008_0_2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2a8c60ed008_0_2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2a8c60ed008_0_2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2a8c60ed008_0_2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Google Shape;348;g2a8c60ed008_0_2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9" name="Google Shape;349;g2a8c60ed008_0_2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2a8c60ed008_0_2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2a8c60ed008_0_2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2a8c60ed00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2a8c60ed00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1ed653c9885_0_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1ed653c9885_0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2a8e34661fa_0_3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2a8e34661fa_0_3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1ed653c9885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 name="Google Shape;205;g1ed653c9885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1ed653c9885_0_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 name="Google Shape;225;g1ed653c9885_0_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2a8c60ed008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g2a8c60ed008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g2a8c60ed008_0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4" name="Google Shape;244;g2a8c60ed008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2a8c60ed008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 name="Google Shape;253;g2a8c60ed008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4200371" y="1724100"/>
            <a:ext cx="4228500" cy="1285800"/>
          </a:xfrm>
          <a:prstGeom prst="rect">
            <a:avLst/>
          </a:prstGeom>
        </p:spPr>
        <p:txBody>
          <a:bodyPr spcFirstLastPara="1" wrap="square" lIns="91425" tIns="91425" rIns="91425" bIns="91425" anchor="b" anchorCtr="0">
            <a:noAutofit/>
          </a:bodyPr>
          <a:lstStyle>
            <a:lvl1pPr lvl="0">
              <a:lnSpc>
                <a:spcPct val="90000"/>
              </a:lnSpc>
              <a:spcBef>
                <a:spcPts val="0"/>
              </a:spcBef>
              <a:spcAft>
                <a:spcPts val="0"/>
              </a:spcAft>
              <a:buSzPts val="5200"/>
              <a:buNone/>
              <a:defRPr sz="56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4200225" y="3009900"/>
            <a:ext cx="4228500" cy="4095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400"/>
              <a:buNone/>
              <a:defRPr>
                <a:solidFill>
                  <a:schemeClr val="dk1"/>
                </a:solidFill>
                <a:latin typeface="Open Sans"/>
                <a:ea typeface="Open Sans"/>
                <a:cs typeface="Open Sans"/>
                <a:sym typeface="Open Sans"/>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11" name="Google Shape;11;p2"/>
          <p:cNvSpPr>
            <a:spLocks noGrp="1"/>
          </p:cNvSpPr>
          <p:nvPr>
            <p:ph type="pic" idx="2"/>
          </p:nvPr>
        </p:nvSpPr>
        <p:spPr>
          <a:xfrm>
            <a:off x="0" y="0"/>
            <a:ext cx="2826600" cy="5143500"/>
          </a:xfrm>
          <a:prstGeom prst="rect">
            <a:avLst/>
          </a:prstGeom>
          <a:noFill/>
          <a:ln>
            <a:noFill/>
          </a:ln>
        </p:spPr>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46"/>
        <p:cNvGrpSpPr/>
        <p:nvPr/>
      </p:nvGrpSpPr>
      <p:grpSpPr>
        <a:xfrm>
          <a:off x="0" y="0"/>
          <a:ext cx="0" cy="0"/>
          <a:chOff x="0" y="0"/>
          <a:chExt cx="0" cy="0"/>
        </a:xfrm>
      </p:grpSpPr>
      <p:sp>
        <p:nvSpPr>
          <p:cNvPr id="47" name="Google Shape;47;p13"/>
          <p:cNvSpPr txBox="1">
            <a:spLocks noGrp="1"/>
          </p:cNvSpPr>
          <p:nvPr>
            <p:ph type="title" hasCustomPrompt="1"/>
          </p:nvPr>
        </p:nvSpPr>
        <p:spPr>
          <a:xfrm>
            <a:off x="714013" y="1316963"/>
            <a:ext cx="644400" cy="5934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3000"/>
              <a:buNone/>
              <a:defRPr sz="3000" b="1">
                <a:latin typeface="Great Vibes"/>
                <a:ea typeface="Great Vibes"/>
                <a:cs typeface="Great Vibes"/>
                <a:sym typeface="Great Vibes"/>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48" name="Google Shape;48;p13"/>
          <p:cNvSpPr txBox="1">
            <a:spLocks noGrp="1"/>
          </p:cNvSpPr>
          <p:nvPr>
            <p:ph type="subTitle" idx="1"/>
          </p:nvPr>
        </p:nvSpPr>
        <p:spPr>
          <a:xfrm>
            <a:off x="1366323" y="1862196"/>
            <a:ext cx="2807100" cy="4848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49" name="Google Shape;49;p13"/>
          <p:cNvSpPr txBox="1">
            <a:spLocks noGrp="1"/>
          </p:cNvSpPr>
          <p:nvPr>
            <p:ph type="title" idx="2"/>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0" name="Google Shape;50;p13"/>
          <p:cNvSpPr txBox="1">
            <a:spLocks noGrp="1"/>
          </p:cNvSpPr>
          <p:nvPr>
            <p:ph type="subTitle" idx="3"/>
          </p:nvPr>
        </p:nvSpPr>
        <p:spPr>
          <a:xfrm>
            <a:off x="1366323" y="1377400"/>
            <a:ext cx="2807100" cy="4848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000"/>
              <a:buNone/>
              <a:defRPr sz="1900">
                <a:solidFill>
                  <a:schemeClr val="dk1"/>
                </a:solidFill>
              </a:defRPr>
            </a:lvl1pPr>
            <a:lvl2pPr lvl="1" rtl="0">
              <a:lnSpc>
                <a:spcPct val="100000"/>
              </a:lnSpc>
              <a:spcBef>
                <a:spcPts val="0"/>
              </a:spcBef>
              <a:spcAft>
                <a:spcPts val="0"/>
              </a:spcAft>
              <a:buClr>
                <a:schemeClr val="dk1"/>
              </a:buClr>
              <a:buSzPts val="2000"/>
              <a:buNone/>
              <a:defRPr sz="2000" b="1">
                <a:solidFill>
                  <a:schemeClr val="dk1"/>
                </a:solidFill>
              </a:defRPr>
            </a:lvl2pPr>
            <a:lvl3pPr lvl="2" rtl="0">
              <a:lnSpc>
                <a:spcPct val="100000"/>
              </a:lnSpc>
              <a:spcBef>
                <a:spcPts val="0"/>
              </a:spcBef>
              <a:spcAft>
                <a:spcPts val="0"/>
              </a:spcAft>
              <a:buClr>
                <a:schemeClr val="dk1"/>
              </a:buClr>
              <a:buSzPts val="2000"/>
              <a:buNone/>
              <a:defRPr sz="2000" b="1">
                <a:solidFill>
                  <a:schemeClr val="dk1"/>
                </a:solidFill>
              </a:defRPr>
            </a:lvl3pPr>
            <a:lvl4pPr lvl="3" rtl="0">
              <a:lnSpc>
                <a:spcPct val="100000"/>
              </a:lnSpc>
              <a:spcBef>
                <a:spcPts val="0"/>
              </a:spcBef>
              <a:spcAft>
                <a:spcPts val="0"/>
              </a:spcAft>
              <a:buClr>
                <a:schemeClr val="dk1"/>
              </a:buClr>
              <a:buSzPts val="2000"/>
              <a:buNone/>
              <a:defRPr sz="2000" b="1">
                <a:solidFill>
                  <a:schemeClr val="dk1"/>
                </a:solidFill>
              </a:defRPr>
            </a:lvl4pPr>
            <a:lvl5pPr lvl="4" rtl="0">
              <a:lnSpc>
                <a:spcPct val="100000"/>
              </a:lnSpc>
              <a:spcBef>
                <a:spcPts val="0"/>
              </a:spcBef>
              <a:spcAft>
                <a:spcPts val="0"/>
              </a:spcAft>
              <a:buClr>
                <a:schemeClr val="dk1"/>
              </a:buClr>
              <a:buSzPts val="2000"/>
              <a:buNone/>
              <a:defRPr sz="2000" b="1">
                <a:solidFill>
                  <a:schemeClr val="dk1"/>
                </a:solidFill>
              </a:defRPr>
            </a:lvl5pPr>
            <a:lvl6pPr lvl="5" rtl="0">
              <a:lnSpc>
                <a:spcPct val="100000"/>
              </a:lnSpc>
              <a:spcBef>
                <a:spcPts val="0"/>
              </a:spcBef>
              <a:spcAft>
                <a:spcPts val="0"/>
              </a:spcAft>
              <a:buClr>
                <a:schemeClr val="dk1"/>
              </a:buClr>
              <a:buSzPts val="2000"/>
              <a:buNone/>
              <a:defRPr sz="2000" b="1">
                <a:solidFill>
                  <a:schemeClr val="dk1"/>
                </a:solidFill>
              </a:defRPr>
            </a:lvl6pPr>
            <a:lvl7pPr lvl="6" rtl="0">
              <a:lnSpc>
                <a:spcPct val="100000"/>
              </a:lnSpc>
              <a:spcBef>
                <a:spcPts val="0"/>
              </a:spcBef>
              <a:spcAft>
                <a:spcPts val="0"/>
              </a:spcAft>
              <a:buClr>
                <a:schemeClr val="dk1"/>
              </a:buClr>
              <a:buSzPts val="2000"/>
              <a:buNone/>
              <a:defRPr sz="2000" b="1">
                <a:solidFill>
                  <a:schemeClr val="dk1"/>
                </a:solidFill>
              </a:defRPr>
            </a:lvl7pPr>
            <a:lvl8pPr lvl="7" rtl="0">
              <a:lnSpc>
                <a:spcPct val="100000"/>
              </a:lnSpc>
              <a:spcBef>
                <a:spcPts val="0"/>
              </a:spcBef>
              <a:spcAft>
                <a:spcPts val="0"/>
              </a:spcAft>
              <a:buClr>
                <a:schemeClr val="dk1"/>
              </a:buClr>
              <a:buSzPts val="2000"/>
              <a:buNone/>
              <a:defRPr sz="2000" b="1">
                <a:solidFill>
                  <a:schemeClr val="dk1"/>
                </a:solidFill>
              </a:defRPr>
            </a:lvl8pPr>
            <a:lvl9pPr lvl="8" rtl="0">
              <a:lnSpc>
                <a:spcPct val="100000"/>
              </a:lnSpc>
              <a:spcBef>
                <a:spcPts val="0"/>
              </a:spcBef>
              <a:spcAft>
                <a:spcPts val="0"/>
              </a:spcAft>
              <a:buClr>
                <a:schemeClr val="dk1"/>
              </a:buClr>
              <a:buSzPts val="2000"/>
              <a:buNone/>
              <a:defRPr sz="2000" b="1">
                <a:solidFill>
                  <a:schemeClr val="dk1"/>
                </a:solidFill>
              </a:defRPr>
            </a:lvl9pPr>
          </a:lstStyle>
          <a:p>
            <a:endParaRPr/>
          </a:p>
        </p:txBody>
      </p:sp>
      <p:sp>
        <p:nvSpPr>
          <p:cNvPr id="51" name="Google Shape;51;p13"/>
          <p:cNvSpPr txBox="1">
            <a:spLocks noGrp="1"/>
          </p:cNvSpPr>
          <p:nvPr>
            <p:ph type="title" idx="4" hasCustomPrompt="1"/>
          </p:nvPr>
        </p:nvSpPr>
        <p:spPr>
          <a:xfrm>
            <a:off x="711838" y="3493013"/>
            <a:ext cx="644400" cy="5934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3000"/>
              <a:buNone/>
              <a:defRPr sz="3000" b="1">
                <a:latin typeface="Great Vibes"/>
                <a:ea typeface="Great Vibes"/>
                <a:cs typeface="Great Vibes"/>
                <a:sym typeface="Great Vibes"/>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2" name="Google Shape;52;p13"/>
          <p:cNvSpPr txBox="1">
            <a:spLocks noGrp="1"/>
          </p:cNvSpPr>
          <p:nvPr>
            <p:ph type="subTitle" idx="5"/>
          </p:nvPr>
        </p:nvSpPr>
        <p:spPr>
          <a:xfrm>
            <a:off x="1356248" y="4038238"/>
            <a:ext cx="2807100" cy="4848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53" name="Google Shape;53;p13"/>
          <p:cNvSpPr txBox="1">
            <a:spLocks noGrp="1"/>
          </p:cNvSpPr>
          <p:nvPr>
            <p:ph type="subTitle" idx="6"/>
          </p:nvPr>
        </p:nvSpPr>
        <p:spPr>
          <a:xfrm>
            <a:off x="1356248" y="3553449"/>
            <a:ext cx="2807100" cy="4848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000"/>
              <a:buNone/>
              <a:defRPr sz="1900">
                <a:solidFill>
                  <a:schemeClr val="dk1"/>
                </a:solidFill>
              </a:defRPr>
            </a:lvl1pPr>
            <a:lvl2pPr lvl="1" rtl="0">
              <a:lnSpc>
                <a:spcPct val="100000"/>
              </a:lnSpc>
              <a:spcBef>
                <a:spcPts val="0"/>
              </a:spcBef>
              <a:spcAft>
                <a:spcPts val="0"/>
              </a:spcAft>
              <a:buClr>
                <a:schemeClr val="dk1"/>
              </a:buClr>
              <a:buSzPts val="2000"/>
              <a:buNone/>
              <a:defRPr sz="2000" b="1">
                <a:solidFill>
                  <a:schemeClr val="dk1"/>
                </a:solidFill>
              </a:defRPr>
            </a:lvl2pPr>
            <a:lvl3pPr lvl="2" rtl="0">
              <a:lnSpc>
                <a:spcPct val="100000"/>
              </a:lnSpc>
              <a:spcBef>
                <a:spcPts val="0"/>
              </a:spcBef>
              <a:spcAft>
                <a:spcPts val="0"/>
              </a:spcAft>
              <a:buClr>
                <a:schemeClr val="dk1"/>
              </a:buClr>
              <a:buSzPts val="2000"/>
              <a:buNone/>
              <a:defRPr sz="2000" b="1">
                <a:solidFill>
                  <a:schemeClr val="dk1"/>
                </a:solidFill>
              </a:defRPr>
            </a:lvl3pPr>
            <a:lvl4pPr lvl="3" rtl="0">
              <a:lnSpc>
                <a:spcPct val="100000"/>
              </a:lnSpc>
              <a:spcBef>
                <a:spcPts val="0"/>
              </a:spcBef>
              <a:spcAft>
                <a:spcPts val="0"/>
              </a:spcAft>
              <a:buClr>
                <a:schemeClr val="dk1"/>
              </a:buClr>
              <a:buSzPts val="2000"/>
              <a:buNone/>
              <a:defRPr sz="2000" b="1">
                <a:solidFill>
                  <a:schemeClr val="dk1"/>
                </a:solidFill>
              </a:defRPr>
            </a:lvl4pPr>
            <a:lvl5pPr lvl="4" rtl="0">
              <a:lnSpc>
                <a:spcPct val="100000"/>
              </a:lnSpc>
              <a:spcBef>
                <a:spcPts val="0"/>
              </a:spcBef>
              <a:spcAft>
                <a:spcPts val="0"/>
              </a:spcAft>
              <a:buClr>
                <a:schemeClr val="dk1"/>
              </a:buClr>
              <a:buSzPts val="2000"/>
              <a:buNone/>
              <a:defRPr sz="2000" b="1">
                <a:solidFill>
                  <a:schemeClr val="dk1"/>
                </a:solidFill>
              </a:defRPr>
            </a:lvl5pPr>
            <a:lvl6pPr lvl="5" rtl="0">
              <a:lnSpc>
                <a:spcPct val="100000"/>
              </a:lnSpc>
              <a:spcBef>
                <a:spcPts val="0"/>
              </a:spcBef>
              <a:spcAft>
                <a:spcPts val="0"/>
              </a:spcAft>
              <a:buClr>
                <a:schemeClr val="dk1"/>
              </a:buClr>
              <a:buSzPts val="2000"/>
              <a:buNone/>
              <a:defRPr sz="2000" b="1">
                <a:solidFill>
                  <a:schemeClr val="dk1"/>
                </a:solidFill>
              </a:defRPr>
            </a:lvl6pPr>
            <a:lvl7pPr lvl="6" rtl="0">
              <a:lnSpc>
                <a:spcPct val="100000"/>
              </a:lnSpc>
              <a:spcBef>
                <a:spcPts val="0"/>
              </a:spcBef>
              <a:spcAft>
                <a:spcPts val="0"/>
              </a:spcAft>
              <a:buClr>
                <a:schemeClr val="dk1"/>
              </a:buClr>
              <a:buSzPts val="2000"/>
              <a:buNone/>
              <a:defRPr sz="2000" b="1">
                <a:solidFill>
                  <a:schemeClr val="dk1"/>
                </a:solidFill>
              </a:defRPr>
            </a:lvl7pPr>
            <a:lvl8pPr lvl="7" rtl="0">
              <a:lnSpc>
                <a:spcPct val="100000"/>
              </a:lnSpc>
              <a:spcBef>
                <a:spcPts val="0"/>
              </a:spcBef>
              <a:spcAft>
                <a:spcPts val="0"/>
              </a:spcAft>
              <a:buClr>
                <a:schemeClr val="dk1"/>
              </a:buClr>
              <a:buSzPts val="2000"/>
              <a:buNone/>
              <a:defRPr sz="2000" b="1">
                <a:solidFill>
                  <a:schemeClr val="dk1"/>
                </a:solidFill>
              </a:defRPr>
            </a:lvl8pPr>
            <a:lvl9pPr lvl="8" rtl="0">
              <a:lnSpc>
                <a:spcPct val="100000"/>
              </a:lnSpc>
              <a:spcBef>
                <a:spcPts val="0"/>
              </a:spcBef>
              <a:spcAft>
                <a:spcPts val="0"/>
              </a:spcAft>
              <a:buClr>
                <a:schemeClr val="dk1"/>
              </a:buClr>
              <a:buSzPts val="2000"/>
              <a:buNone/>
              <a:defRPr sz="2000" b="1">
                <a:solidFill>
                  <a:schemeClr val="dk1"/>
                </a:solidFill>
              </a:defRPr>
            </a:lvl9pPr>
          </a:lstStyle>
          <a:p>
            <a:endParaRPr/>
          </a:p>
        </p:txBody>
      </p:sp>
      <p:sp>
        <p:nvSpPr>
          <p:cNvPr id="54" name="Google Shape;54;p13"/>
          <p:cNvSpPr txBox="1">
            <a:spLocks noGrp="1"/>
          </p:cNvSpPr>
          <p:nvPr>
            <p:ph type="title" idx="7" hasCustomPrompt="1"/>
          </p:nvPr>
        </p:nvSpPr>
        <p:spPr>
          <a:xfrm>
            <a:off x="4970864" y="1316975"/>
            <a:ext cx="644400" cy="5934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3000"/>
              <a:buNone/>
              <a:defRPr sz="3000" b="1">
                <a:latin typeface="Great Vibes"/>
                <a:ea typeface="Great Vibes"/>
                <a:cs typeface="Great Vibes"/>
                <a:sym typeface="Great Vibes"/>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5" name="Google Shape;55;p13"/>
          <p:cNvSpPr txBox="1">
            <a:spLocks noGrp="1"/>
          </p:cNvSpPr>
          <p:nvPr>
            <p:ph type="subTitle" idx="8"/>
          </p:nvPr>
        </p:nvSpPr>
        <p:spPr>
          <a:xfrm>
            <a:off x="5618209" y="1862208"/>
            <a:ext cx="2811000" cy="4848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56" name="Google Shape;56;p13"/>
          <p:cNvSpPr txBox="1">
            <a:spLocks noGrp="1"/>
          </p:cNvSpPr>
          <p:nvPr>
            <p:ph type="subTitle" idx="9"/>
          </p:nvPr>
        </p:nvSpPr>
        <p:spPr>
          <a:xfrm>
            <a:off x="5618209" y="1377400"/>
            <a:ext cx="2811000" cy="4848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000"/>
              <a:buNone/>
              <a:defRPr sz="1900">
                <a:solidFill>
                  <a:schemeClr val="dk1"/>
                </a:solidFill>
              </a:defRPr>
            </a:lvl1pPr>
            <a:lvl2pPr lvl="1" rtl="0">
              <a:lnSpc>
                <a:spcPct val="100000"/>
              </a:lnSpc>
              <a:spcBef>
                <a:spcPts val="0"/>
              </a:spcBef>
              <a:spcAft>
                <a:spcPts val="0"/>
              </a:spcAft>
              <a:buClr>
                <a:schemeClr val="dk1"/>
              </a:buClr>
              <a:buSzPts val="2000"/>
              <a:buNone/>
              <a:defRPr sz="2000" b="1">
                <a:solidFill>
                  <a:schemeClr val="dk1"/>
                </a:solidFill>
              </a:defRPr>
            </a:lvl2pPr>
            <a:lvl3pPr lvl="2" rtl="0">
              <a:lnSpc>
                <a:spcPct val="100000"/>
              </a:lnSpc>
              <a:spcBef>
                <a:spcPts val="0"/>
              </a:spcBef>
              <a:spcAft>
                <a:spcPts val="0"/>
              </a:spcAft>
              <a:buClr>
                <a:schemeClr val="dk1"/>
              </a:buClr>
              <a:buSzPts val="2000"/>
              <a:buNone/>
              <a:defRPr sz="2000" b="1">
                <a:solidFill>
                  <a:schemeClr val="dk1"/>
                </a:solidFill>
              </a:defRPr>
            </a:lvl3pPr>
            <a:lvl4pPr lvl="3" rtl="0">
              <a:lnSpc>
                <a:spcPct val="100000"/>
              </a:lnSpc>
              <a:spcBef>
                <a:spcPts val="0"/>
              </a:spcBef>
              <a:spcAft>
                <a:spcPts val="0"/>
              </a:spcAft>
              <a:buClr>
                <a:schemeClr val="dk1"/>
              </a:buClr>
              <a:buSzPts val="2000"/>
              <a:buNone/>
              <a:defRPr sz="2000" b="1">
                <a:solidFill>
                  <a:schemeClr val="dk1"/>
                </a:solidFill>
              </a:defRPr>
            </a:lvl4pPr>
            <a:lvl5pPr lvl="4" rtl="0">
              <a:lnSpc>
                <a:spcPct val="100000"/>
              </a:lnSpc>
              <a:spcBef>
                <a:spcPts val="0"/>
              </a:spcBef>
              <a:spcAft>
                <a:spcPts val="0"/>
              </a:spcAft>
              <a:buClr>
                <a:schemeClr val="dk1"/>
              </a:buClr>
              <a:buSzPts val="2000"/>
              <a:buNone/>
              <a:defRPr sz="2000" b="1">
                <a:solidFill>
                  <a:schemeClr val="dk1"/>
                </a:solidFill>
              </a:defRPr>
            </a:lvl5pPr>
            <a:lvl6pPr lvl="5" rtl="0">
              <a:lnSpc>
                <a:spcPct val="100000"/>
              </a:lnSpc>
              <a:spcBef>
                <a:spcPts val="0"/>
              </a:spcBef>
              <a:spcAft>
                <a:spcPts val="0"/>
              </a:spcAft>
              <a:buClr>
                <a:schemeClr val="dk1"/>
              </a:buClr>
              <a:buSzPts val="2000"/>
              <a:buNone/>
              <a:defRPr sz="2000" b="1">
                <a:solidFill>
                  <a:schemeClr val="dk1"/>
                </a:solidFill>
              </a:defRPr>
            </a:lvl6pPr>
            <a:lvl7pPr lvl="6" rtl="0">
              <a:lnSpc>
                <a:spcPct val="100000"/>
              </a:lnSpc>
              <a:spcBef>
                <a:spcPts val="0"/>
              </a:spcBef>
              <a:spcAft>
                <a:spcPts val="0"/>
              </a:spcAft>
              <a:buClr>
                <a:schemeClr val="dk1"/>
              </a:buClr>
              <a:buSzPts val="2000"/>
              <a:buNone/>
              <a:defRPr sz="2000" b="1">
                <a:solidFill>
                  <a:schemeClr val="dk1"/>
                </a:solidFill>
              </a:defRPr>
            </a:lvl7pPr>
            <a:lvl8pPr lvl="7" rtl="0">
              <a:lnSpc>
                <a:spcPct val="100000"/>
              </a:lnSpc>
              <a:spcBef>
                <a:spcPts val="0"/>
              </a:spcBef>
              <a:spcAft>
                <a:spcPts val="0"/>
              </a:spcAft>
              <a:buClr>
                <a:schemeClr val="dk1"/>
              </a:buClr>
              <a:buSzPts val="2000"/>
              <a:buNone/>
              <a:defRPr sz="2000" b="1">
                <a:solidFill>
                  <a:schemeClr val="dk1"/>
                </a:solidFill>
              </a:defRPr>
            </a:lvl8pPr>
            <a:lvl9pPr lvl="8" rtl="0">
              <a:lnSpc>
                <a:spcPct val="100000"/>
              </a:lnSpc>
              <a:spcBef>
                <a:spcPts val="0"/>
              </a:spcBef>
              <a:spcAft>
                <a:spcPts val="0"/>
              </a:spcAft>
              <a:buClr>
                <a:schemeClr val="dk1"/>
              </a:buClr>
              <a:buSzPts val="2000"/>
              <a:buNone/>
              <a:defRPr sz="2000" b="1">
                <a:solidFill>
                  <a:schemeClr val="dk1"/>
                </a:solidFill>
              </a:defRPr>
            </a:lvl9pPr>
          </a:lstStyle>
          <a:p>
            <a:endParaRPr/>
          </a:p>
        </p:txBody>
      </p:sp>
      <p:sp>
        <p:nvSpPr>
          <p:cNvPr id="57" name="Google Shape;57;p13"/>
          <p:cNvSpPr txBox="1">
            <a:spLocks noGrp="1"/>
          </p:cNvSpPr>
          <p:nvPr>
            <p:ph type="title" idx="13" hasCustomPrompt="1"/>
          </p:nvPr>
        </p:nvSpPr>
        <p:spPr>
          <a:xfrm>
            <a:off x="4968689" y="3493025"/>
            <a:ext cx="644400" cy="5934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3000"/>
              <a:buNone/>
              <a:defRPr sz="3000" b="1">
                <a:latin typeface="Great Vibes"/>
                <a:ea typeface="Great Vibes"/>
                <a:cs typeface="Great Vibes"/>
                <a:sym typeface="Great Vibes"/>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8" name="Google Shape;58;p13"/>
          <p:cNvSpPr txBox="1">
            <a:spLocks noGrp="1"/>
          </p:cNvSpPr>
          <p:nvPr>
            <p:ph type="subTitle" idx="14"/>
          </p:nvPr>
        </p:nvSpPr>
        <p:spPr>
          <a:xfrm>
            <a:off x="5616034" y="4038250"/>
            <a:ext cx="2811000" cy="4848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59" name="Google Shape;59;p13"/>
          <p:cNvSpPr txBox="1">
            <a:spLocks noGrp="1"/>
          </p:cNvSpPr>
          <p:nvPr>
            <p:ph type="subTitle" idx="15"/>
          </p:nvPr>
        </p:nvSpPr>
        <p:spPr>
          <a:xfrm>
            <a:off x="5616034" y="3553450"/>
            <a:ext cx="2811000" cy="4848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000"/>
              <a:buNone/>
              <a:defRPr sz="1900">
                <a:solidFill>
                  <a:schemeClr val="dk1"/>
                </a:solidFill>
              </a:defRPr>
            </a:lvl1pPr>
            <a:lvl2pPr lvl="1" rtl="0">
              <a:lnSpc>
                <a:spcPct val="100000"/>
              </a:lnSpc>
              <a:spcBef>
                <a:spcPts val="0"/>
              </a:spcBef>
              <a:spcAft>
                <a:spcPts val="0"/>
              </a:spcAft>
              <a:buClr>
                <a:schemeClr val="dk1"/>
              </a:buClr>
              <a:buSzPts val="2000"/>
              <a:buNone/>
              <a:defRPr sz="2000" b="1">
                <a:solidFill>
                  <a:schemeClr val="dk1"/>
                </a:solidFill>
              </a:defRPr>
            </a:lvl2pPr>
            <a:lvl3pPr lvl="2" rtl="0">
              <a:lnSpc>
                <a:spcPct val="100000"/>
              </a:lnSpc>
              <a:spcBef>
                <a:spcPts val="0"/>
              </a:spcBef>
              <a:spcAft>
                <a:spcPts val="0"/>
              </a:spcAft>
              <a:buClr>
                <a:schemeClr val="dk1"/>
              </a:buClr>
              <a:buSzPts val="2000"/>
              <a:buNone/>
              <a:defRPr sz="2000" b="1">
                <a:solidFill>
                  <a:schemeClr val="dk1"/>
                </a:solidFill>
              </a:defRPr>
            </a:lvl3pPr>
            <a:lvl4pPr lvl="3" rtl="0">
              <a:lnSpc>
                <a:spcPct val="100000"/>
              </a:lnSpc>
              <a:spcBef>
                <a:spcPts val="0"/>
              </a:spcBef>
              <a:spcAft>
                <a:spcPts val="0"/>
              </a:spcAft>
              <a:buClr>
                <a:schemeClr val="dk1"/>
              </a:buClr>
              <a:buSzPts val="2000"/>
              <a:buNone/>
              <a:defRPr sz="2000" b="1">
                <a:solidFill>
                  <a:schemeClr val="dk1"/>
                </a:solidFill>
              </a:defRPr>
            </a:lvl4pPr>
            <a:lvl5pPr lvl="4" rtl="0">
              <a:lnSpc>
                <a:spcPct val="100000"/>
              </a:lnSpc>
              <a:spcBef>
                <a:spcPts val="0"/>
              </a:spcBef>
              <a:spcAft>
                <a:spcPts val="0"/>
              </a:spcAft>
              <a:buClr>
                <a:schemeClr val="dk1"/>
              </a:buClr>
              <a:buSzPts val="2000"/>
              <a:buNone/>
              <a:defRPr sz="2000" b="1">
                <a:solidFill>
                  <a:schemeClr val="dk1"/>
                </a:solidFill>
              </a:defRPr>
            </a:lvl5pPr>
            <a:lvl6pPr lvl="5" rtl="0">
              <a:lnSpc>
                <a:spcPct val="100000"/>
              </a:lnSpc>
              <a:spcBef>
                <a:spcPts val="0"/>
              </a:spcBef>
              <a:spcAft>
                <a:spcPts val="0"/>
              </a:spcAft>
              <a:buClr>
                <a:schemeClr val="dk1"/>
              </a:buClr>
              <a:buSzPts val="2000"/>
              <a:buNone/>
              <a:defRPr sz="2000" b="1">
                <a:solidFill>
                  <a:schemeClr val="dk1"/>
                </a:solidFill>
              </a:defRPr>
            </a:lvl6pPr>
            <a:lvl7pPr lvl="6" rtl="0">
              <a:lnSpc>
                <a:spcPct val="100000"/>
              </a:lnSpc>
              <a:spcBef>
                <a:spcPts val="0"/>
              </a:spcBef>
              <a:spcAft>
                <a:spcPts val="0"/>
              </a:spcAft>
              <a:buClr>
                <a:schemeClr val="dk1"/>
              </a:buClr>
              <a:buSzPts val="2000"/>
              <a:buNone/>
              <a:defRPr sz="2000" b="1">
                <a:solidFill>
                  <a:schemeClr val="dk1"/>
                </a:solidFill>
              </a:defRPr>
            </a:lvl7pPr>
            <a:lvl8pPr lvl="7" rtl="0">
              <a:lnSpc>
                <a:spcPct val="100000"/>
              </a:lnSpc>
              <a:spcBef>
                <a:spcPts val="0"/>
              </a:spcBef>
              <a:spcAft>
                <a:spcPts val="0"/>
              </a:spcAft>
              <a:buClr>
                <a:schemeClr val="dk1"/>
              </a:buClr>
              <a:buSzPts val="2000"/>
              <a:buNone/>
              <a:defRPr sz="2000" b="1">
                <a:solidFill>
                  <a:schemeClr val="dk1"/>
                </a:solidFill>
              </a:defRPr>
            </a:lvl8pPr>
            <a:lvl9pPr lvl="8" rtl="0">
              <a:lnSpc>
                <a:spcPct val="100000"/>
              </a:lnSpc>
              <a:spcBef>
                <a:spcPts val="0"/>
              </a:spcBef>
              <a:spcAft>
                <a:spcPts val="0"/>
              </a:spcAft>
              <a:buClr>
                <a:schemeClr val="dk1"/>
              </a:buClr>
              <a:buSzPts val="2000"/>
              <a:buNone/>
              <a:defRPr sz="2000" b="1">
                <a:solidFill>
                  <a:schemeClr val="dk1"/>
                </a:solidFill>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3865000" y="3408100"/>
            <a:ext cx="4563900" cy="5319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62" name="Google Shape;62;p14"/>
          <p:cNvSpPr txBox="1">
            <a:spLocks noGrp="1"/>
          </p:cNvSpPr>
          <p:nvPr>
            <p:ph type="subTitle" idx="1"/>
          </p:nvPr>
        </p:nvSpPr>
        <p:spPr>
          <a:xfrm>
            <a:off x="3865000" y="1203500"/>
            <a:ext cx="4563900" cy="17403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500"/>
              <a:buNone/>
              <a:defRPr sz="2500"/>
            </a:lvl1pPr>
            <a:lvl2pPr lvl="1" algn="ctr" rtl="0">
              <a:lnSpc>
                <a:spcPct val="100000"/>
              </a:lnSpc>
              <a:spcBef>
                <a:spcPts val="0"/>
              </a:spcBef>
              <a:spcAft>
                <a:spcPts val="0"/>
              </a:spcAft>
              <a:buSzPts val="2500"/>
              <a:buNone/>
              <a:defRPr sz="2500"/>
            </a:lvl2pPr>
            <a:lvl3pPr lvl="2" algn="ctr" rtl="0">
              <a:lnSpc>
                <a:spcPct val="100000"/>
              </a:lnSpc>
              <a:spcBef>
                <a:spcPts val="0"/>
              </a:spcBef>
              <a:spcAft>
                <a:spcPts val="0"/>
              </a:spcAft>
              <a:buSzPts val="2500"/>
              <a:buNone/>
              <a:defRPr sz="2500"/>
            </a:lvl3pPr>
            <a:lvl4pPr lvl="3" algn="ctr" rtl="0">
              <a:lnSpc>
                <a:spcPct val="100000"/>
              </a:lnSpc>
              <a:spcBef>
                <a:spcPts val="0"/>
              </a:spcBef>
              <a:spcAft>
                <a:spcPts val="0"/>
              </a:spcAft>
              <a:buSzPts val="2500"/>
              <a:buNone/>
              <a:defRPr sz="2500"/>
            </a:lvl4pPr>
            <a:lvl5pPr lvl="4" algn="ctr" rtl="0">
              <a:lnSpc>
                <a:spcPct val="100000"/>
              </a:lnSpc>
              <a:spcBef>
                <a:spcPts val="0"/>
              </a:spcBef>
              <a:spcAft>
                <a:spcPts val="0"/>
              </a:spcAft>
              <a:buSzPts val="2500"/>
              <a:buNone/>
              <a:defRPr sz="2500"/>
            </a:lvl5pPr>
            <a:lvl6pPr lvl="5" algn="ctr" rtl="0">
              <a:lnSpc>
                <a:spcPct val="100000"/>
              </a:lnSpc>
              <a:spcBef>
                <a:spcPts val="0"/>
              </a:spcBef>
              <a:spcAft>
                <a:spcPts val="0"/>
              </a:spcAft>
              <a:buSzPts val="2500"/>
              <a:buNone/>
              <a:defRPr sz="2500"/>
            </a:lvl6pPr>
            <a:lvl7pPr lvl="6" algn="ctr" rtl="0">
              <a:lnSpc>
                <a:spcPct val="100000"/>
              </a:lnSpc>
              <a:spcBef>
                <a:spcPts val="0"/>
              </a:spcBef>
              <a:spcAft>
                <a:spcPts val="0"/>
              </a:spcAft>
              <a:buSzPts val="2500"/>
              <a:buNone/>
              <a:defRPr sz="2500"/>
            </a:lvl7pPr>
            <a:lvl8pPr lvl="7" algn="ctr" rtl="0">
              <a:lnSpc>
                <a:spcPct val="100000"/>
              </a:lnSpc>
              <a:spcBef>
                <a:spcPts val="0"/>
              </a:spcBef>
              <a:spcAft>
                <a:spcPts val="0"/>
              </a:spcAft>
              <a:buSzPts val="2500"/>
              <a:buNone/>
              <a:defRPr sz="2500"/>
            </a:lvl8pPr>
            <a:lvl9pPr lvl="8" algn="ctr" rtl="0">
              <a:lnSpc>
                <a:spcPct val="100000"/>
              </a:lnSpc>
              <a:spcBef>
                <a:spcPts val="0"/>
              </a:spcBef>
              <a:spcAft>
                <a:spcPts val="0"/>
              </a:spcAft>
              <a:buSzPts val="2500"/>
              <a:buNone/>
              <a:defRPr sz="2500"/>
            </a:lvl9pPr>
          </a:lstStyle>
          <a:p>
            <a:endParaRPr/>
          </a:p>
        </p:txBody>
      </p:sp>
      <p:sp>
        <p:nvSpPr>
          <p:cNvPr id="63" name="Google Shape;63;p14"/>
          <p:cNvSpPr>
            <a:spLocks noGrp="1"/>
          </p:cNvSpPr>
          <p:nvPr>
            <p:ph type="pic" idx="2"/>
          </p:nvPr>
        </p:nvSpPr>
        <p:spPr>
          <a:xfrm>
            <a:off x="0" y="0"/>
            <a:ext cx="3024900" cy="5143500"/>
          </a:xfrm>
          <a:prstGeom prst="rect">
            <a:avLst/>
          </a:prstGeom>
          <a:noFill/>
          <a:ln>
            <a:noFill/>
          </a:ln>
        </p:spPr>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ext">
  <p:cSld name="CUSTOM">
    <p:spTree>
      <p:nvGrpSpPr>
        <p:cNvPr id="1" name="Shape 64"/>
        <p:cNvGrpSpPr/>
        <p:nvPr/>
      </p:nvGrpSpPr>
      <p:grpSpPr>
        <a:xfrm>
          <a:off x="0" y="0"/>
          <a:ext cx="0" cy="0"/>
          <a:chOff x="0" y="0"/>
          <a:chExt cx="0" cy="0"/>
        </a:xfrm>
      </p:grpSpPr>
      <p:sp>
        <p:nvSpPr>
          <p:cNvPr id="65" name="Google Shape;65;p15"/>
          <p:cNvSpPr txBox="1">
            <a:spLocks noGrp="1"/>
          </p:cNvSpPr>
          <p:nvPr>
            <p:ph type="subTitle" idx="1"/>
          </p:nvPr>
        </p:nvSpPr>
        <p:spPr>
          <a:xfrm>
            <a:off x="715100" y="3148275"/>
            <a:ext cx="2907600" cy="1017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6" name="Google Shape;66;p15"/>
          <p:cNvSpPr txBox="1">
            <a:spLocks noGrp="1"/>
          </p:cNvSpPr>
          <p:nvPr>
            <p:ph type="title"/>
          </p:nvPr>
        </p:nvSpPr>
        <p:spPr>
          <a:xfrm>
            <a:off x="715100" y="978225"/>
            <a:ext cx="2907600" cy="1824600"/>
          </a:xfrm>
          <a:prstGeom prst="rect">
            <a:avLst/>
          </a:prstGeom>
        </p:spPr>
        <p:txBody>
          <a:bodyPr spcFirstLastPara="1" wrap="square" lIns="91425" tIns="91425" rIns="91425" bIns="91425" anchor="b"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7" name="Google Shape;67;p15"/>
          <p:cNvSpPr>
            <a:spLocks noGrp="1"/>
          </p:cNvSpPr>
          <p:nvPr>
            <p:ph type="pic" idx="2"/>
          </p:nvPr>
        </p:nvSpPr>
        <p:spPr>
          <a:xfrm>
            <a:off x="4982300" y="0"/>
            <a:ext cx="4161600" cy="5143500"/>
          </a:xfrm>
          <a:prstGeom prst="rect">
            <a:avLst/>
          </a:prstGeom>
          <a:noFill/>
          <a:ln>
            <a:noFill/>
          </a:ln>
        </p:spPr>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ext 4">
  <p:cSld name="CUSTOM_1_1_1_1">
    <p:spTree>
      <p:nvGrpSpPr>
        <p:cNvPr id="1" name="Shape 77"/>
        <p:cNvGrpSpPr/>
        <p:nvPr/>
      </p:nvGrpSpPr>
      <p:grpSpPr>
        <a:xfrm>
          <a:off x="0" y="0"/>
          <a:ext cx="0" cy="0"/>
          <a:chOff x="0" y="0"/>
          <a:chExt cx="0" cy="0"/>
        </a:xfrm>
      </p:grpSpPr>
      <p:sp>
        <p:nvSpPr>
          <p:cNvPr id="78" name="Google Shape;78;p19"/>
          <p:cNvSpPr txBox="1">
            <a:spLocks noGrp="1"/>
          </p:cNvSpPr>
          <p:nvPr>
            <p:ph type="subTitle" idx="1"/>
          </p:nvPr>
        </p:nvSpPr>
        <p:spPr>
          <a:xfrm>
            <a:off x="720000" y="1564250"/>
            <a:ext cx="3828300" cy="2791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D1B4E5"/>
              </a:buClr>
              <a:buSzPts val="1500"/>
              <a:buAutoNum type="arabicPeriod"/>
              <a:defRPr/>
            </a:lvl1pPr>
            <a:lvl2pPr lvl="1" algn="ctr" rtl="0">
              <a:lnSpc>
                <a:spcPct val="100000"/>
              </a:lnSpc>
              <a:spcBef>
                <a:spcPts val="0"/>
              </a:spcBef>
              <a:spcAft>
                <a:spcPts val="0"/>
              </a:spcAft>
              <a:buClr>
                <a:srgbClr val="000000"/>
              </a:buClr>
              <a:buSzPts val="1400"/>
              <a:buFont typeface="Arimo"/>
              <a:buAutoNum type="alphaLcPeriod"/>
              <a:defRPr/>
            </a:lvl2pPr>
            <a:lvl3pPr lvl="2" algn="ctr" rtl="0">
              <a:lnSpc>
                <a:spcPct val="100000"/>
              </a:lnSpc>
              <a:spcBef>
                <a:spcPts val="0"/>
              </a:spcBef>
              <a:spcAft>
                <a:spcPts val="0"/>
              </a:spcAft>
              <a:buClr>
                <a:srgbClr val="000000"/>
              </a:buClr>
              <a:buSzPts val="1400"/>
              <a:buFont typeface="Arimo"/>
              <a:buAutoNum type="romanLcPeriod"/>
              <a:defRPr/>
            </a:lvl3pPr>
            <a:lvl4pPr lvl="3" algn="ctr" rtl="0">
              <a:lnSpc>
                <a:spcPct val="100000"/>
              </a:lnSpc>
              <a:spcBef>
                <a:spcPts val="0"/>
              </a:spcBef>
              <a:spcAft>
                <a:spcPts val="0"/>
              </a:spcAft>
              <a:buClr>
                <a:srgbClr val="000000"/>
              </a:buClr>
              <a:buSzPts val="1400"/>
              <a:buFont typeface="Arimo"/>
              <a:buAutoNum type="arabicPeriod"/>
              <a:defRPr/>
            </a:lvl4pPr>
            <a:lvl5pPr lvl="4" algn="ctr" rtl="0">
              <a:lnSpc>
                <a:spcPct val="100000"/>
              </a:lnSpc>
              <a:spcBef>
                <a:spcPts val="0"/>
              </a:spcBef>
              <a:spcAft>
                <a:spcPts val="0"/>
              </a:spcAft>
              <a:buClr>
                <a:srgbClr val="000000"/>
              </a:buClr>
              <a:buSzPts val="1400"/>
              <a:buFont typeface="Arimo"/>
              <a:buAutoNum type="alphaLcPeriod"/>
              <a:defRPr/>
            </a:lvl5pPr>
            <a:lvl6pPr lvl="5" algn="ctr" rtl="0">
              <a:lnSpc>
                <a:spcPct val="100000"/>
              </a:lnSpc>
              <a:spcBef>
                <a:spcPts val="0"/>
              </a:spcBef>
              <a:spcAft>
                <a:spcPts val="0"/>
              </a:spcAft>
              <a:buClr>
                <a:srgbClr val="000000"/>
              </a:buClr>
              <a:buSzPts val="1400"/>
              <a:buFont typeface="Arimo"/>
              <a:buAutoNum type="romanLcPeriod"/>
              <a:defRPr/>
            </a:lvl6pPr>
            <a:lvl7pPr lvl="6" algn="ctr" rtl="0">
              <a:lnSpc>
                <a:spcPct val="100000"/>
              </a:lnSpc>
              <a:spcBef>
                <a:spcPts val="0"/>
              </a:spcBef>
              <a:spcAft>
                <a:spcPts val="0"/>
              </a:spcAft>
              <a:buClr>
                <a:srgbClr val="000000"/>
              </a:buClr>
              <a:buSzPts val="1400"/>
              <a:buFont typeface="Arimo"/>
              <a:buAutoNum type="arabicPeriod"/>
              <a:defRPr/>
            </a:lvl7pPr>
            <a:lvl8pPr lvl="7" algn="ctr" rtl="0">
              <a:lnSpc>
                <a:spcPct val="100000"/>
              </a:lnSpc>
              <a:spcBef>
                <a:spcPts val="0"/>
              </a:spcBef>
              <a:spcAft>
                <a:spcPts val="0"/>
              </a:spcAft>
              <a:buClr>
                <a:srgbClr val="000000"/>
              </a:buClr>
              <a:buSzPts val="1400"/>
              <a:buFont typeface="Arimo"/>
              <a:buAutoNum type="alphaLcPeriod"/>
              <a:defRPr/>
            </a:lvl8pPr>
            <a:lvl9pPr lvl="8" algn="ctr" rtl="0">
              <a:lnSpc>
                <a:spcPct val="100000"/>
              </a:lnSpc>
              <a:spcBef>
                <a:spcPts val="0"/>
              </a:spcBef>
              <a:spcAft>
                <a:spcPts val="0"/>
              </a:spcAft>
              <a:buClr>
                <a:srgbClr val="000000"/>
              </a:buClr>
              <a:buSzPts val="1400"/>
              <a:buFont typeface="Arimo"/>
              <a:buAutoNum type="romanLcPeriod"/>
              <a:defRPr/>
            </a:lvl9pPr>
          </a:lstStyle>
          <a:p>
            <a:endParaRPr/>
          </a:p>
        </p:txBody>
      </p:sp>
      <p:sp>
        <p:nvSpPr>
          <p:cNvPr id="79" name="Google Shape;79;p1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80" name="Google Shape;80;p19"/>
          <p:cNvSpPr>
            <a:spLocks noGrp="1"/>
          </p:cNvSpPr>
          <p:nvPr>
            <p:ph type="pic" idx="2"/>
          </p:nvPr>
        </p:nvSpPr>
        <p:spPr>
          <a:xfrm>
            <a:off x="5030050" y="1371600"/>
            <a:ext cx="3393900" cy="3237000"/>
          </a:xfrm>
          <a:prstGeom prst="rect">
            <a:avLst/>
          </a:prstGeom>
          <a:noFill/>
          <a:ln>
            <a:noFill/>
          </a:ln>
        </p:spPr>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wo columns 1">
  <p:cSld name="TITLE_AND_TWO_COLUMNS_1">
    <p:spTree>
      <p:nvGrpSpPr>
        <p:cNvPr id="1" name="Shape 84"/>
        <p:cNvGrpSpPr/>
        <p:nvPr/>
      </p:nvGrpSpPr>
      <p:grpSpPr>
        <a:xfrm>
          <a:off x="0" y="0"/>
          <a:ext cx="0" cy="0"/>
          <a:chOff x="0" y="0"/>
          <a:chExt cx="0" cy="0"/>
        </a:xfrm>
      </p:grpSpPr>
      <p:sp>
        <p:nvSpPr>
          <p:cNvPr id="85" name="Google Shape;85;p21"/>
          <p:cNvSpPr txBox="1">
            <a:spLocks noGrp="1"/>
          </p:cNvSpPr>
          <p:nvPr>
            <p:ph type="subTitle" idx="1"/>
          </p:nvPr>
        </p:nvSpPr>
        <p:spPr>
          <a:xfrm>
            <a:off x="2994963" y="3135351"/>
            <a:ext cx="3990000" cy="5259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1900">
                <a:solidFill>
                  <a:schemeClr val="dk1"/>
                </a:solidFill>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86" name="Google Shape;86;p21"/>
          <p:cNvSpPr txBox="1">
            <a:spLocks noGrp="1"/>
          </p:cNvSpPr>
          <p:nvPr>
            <p:ph type="subTitle" idx="2"/>
          </p:nvPr>
        </p:nvSpPr>
        <p:spPr>
          <a:xfrm>
            <a:off x="2993875" y="1405350"/>
            <a:ext cx="3990000" cy="5259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1900">
                <a:solidFill>
                  <a:schemeClr val="dk1"/>
                </a:solidFill>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87" name="Google Shape;87;p21"/>
          <p:cNvSpPr txBox="1">
            <a:spLocks noGrp="1"/>
          </p:cNvSpPr>
          <p:nvPr>
            <p:ph type="subTitle" idx="3"/>
          </p:nvPr>
        </p:nvSpPr>
        <p:spPr>
          <a:xfrm>
            <a:off x="2994963" y="3561875"/>
            <a:ext cx="3990000" cy="71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8" name="Google Shape;88;p21"/>
          <p:cNvSpPr txBox="1">
            <a:spLocks noGrp="1"/>
          </p:cNvSpPr>
          <p:nvPr>
            <p:ph type="subTitle" idx="4"/>
          </p:nvPr>
        </p:nvSpPr>
        <p:spPr>
          <a:xfrm>
            <a:off x="2993875" y="1831772"/>
            <a:ext cx="3990000" cy="71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9" name="Google Shape;89;p2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hree columns">
  <p:cSld name="BLANK_1_1_1_2">
    <p:spTree>
      <p:nvGrpSpPr>
        <p:cNvPr id="1" name="Shape 90"/>
        <p:cNvGrpSpPr/>
        <p:nvPr/>
      </p:nvGrpSpPr>
      <p:grpSpPr>
        <a:xfrm>
          <a:off x="0" y="0"/>
          <a:ext cx="0" cy="0"/>
          <a:chOff x="0" y="0"/>
          <a:chExt cx="0" cy="0"/>
        </a:xfrm>
      </p:grpSpPr>
      <p:sp>
        <p:nvSpPr>
          <p:cNvPr id="91" name="Google Shape;91;p2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92" name="Google Shape;92;p22"/>
          <p:cNvSpPr txBox="1">
            <a:spLocks noGrp="1"/>
          </p:cNvSpPr>
          <p:nvPr>
            <p:ph type="subTitle" idx="1"/>
          </p:nvPr>
        </p:nvSpPr>
        <p:spPr>
          <a:xfrm>
            <a:off x="1063158" y="2593428"/>
            <a:ext cx="2188500" cy="8976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93" name="Google Shape;93;p22"/>
          <p:cNvSpPr txBox="1">
            <a:spLocks noGrp="1"/>
          </p:cNvSpPr>
          <p:nvPr>
            <p:ph type="subTitle" idx="2"/>
          </p:nvPr>
        </p:nvSpPr>
        <p:spPr>
          <a:xfrm>
            <a:off x="1058575" y="2099375"/>
            <a:ext cx="2188500" cy="4848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000"/>
              <a:buNone/>
              <a:defRPr sz="1900">
                <a:solidFill>
                  <a:schemeClr val="dk1"/>
                </a:solidFill>
              </a:defRPr>
            </a:lvl1pPr>
            <a:lvl2pPr lvl="1" rtl="0">
              <a:lnSpc>
                <a:spcPct val="100000"/>
              </a:lnSpc>
              <a:spcBef>
                <a:spcPts val="0"/>
              </a:spcBef>
              <a:spcAft>
                <a:spcPts val="0"/>
              </a:spcAft>
              <a:buClr>
                <a:schemeClr val="dk1"/>
              </a:buClr>
              <a:buSzPts val="2000"/>
              <a:buNone/>
              <a:defRPr sz="2000" b="1">
                <a:solidFill>
                  <a:schemeClr val="dk1"/>
                </a:solidFill>
              </a:defRPr>
            </a:lvl2pPr>
            <a:lvl3pPr lvl="2" rtl="0">
              <a:lnSpc>
                <a:spcPct val="100000"/>
              </a:lnSpc>
              <a:spcBef>
                <a:spcPts val="0"/>
              </a:spcBef>
              <a:spcAft>
                <a:spcPts val="0"/>
              </a:spcAft>
              <a:buClr>
                <a:schemeClr val="dk1"/>
              </a:buClr>
              <a:buSzPts val="2000"/>
              <a:buNone/>
              <a:defRPr sz="2000" b="1">
                <a:solidFill>
                  <a:schemeClr val="dk1"/>
                </a:solidFill>
              </a:defRPr>
            </a:lvl3pPr>
            <a:lvl4pPr lvl="3" rtl="0">
              <a:lnSpc>
                <a:spcPct val="100000"/>
              </a:lnSpc>
              <a:spcBef>
                <a:spcPts val="0"/>
              </a:spcBef>
              <a:spcAft>
                <a:spcPts val="0"/>
              </a:spcAft>
              <a:buClr>
                <a:schemeClr val="dk1"/>
              </a:buClr>
              <a:buSzPts val="2000"/>
              <a:buNone/>
              <a:defRPr sz="2000" b="1">
                <a:solidFill>
                  <a:schemeClr val="dk1"/>
                </a:solidFill>
              </a:defRPr>
            </a:lvl4pPr>
            <a:lvl5pPr lvl="4" rtl="0">
              <a:lnSpc>
                <a:spcPct val="100000"/>
              </a:lnSpc>
              <a:spcBef>
                <a:spcPts val="0"/>
              </a:spcBef>
              <a:spcAft>
                <a:spcPts val="0"/>
              </a:spcAft>
              <a:buClr>
                <a:schemeClr val="dk1"/>
              </a:buClr>
              <a:buSzPts val="2000"/>
              <a:buNone/>
              <a:defRPr sz="2000" b="1">
                <a:solidFill>
                  <a:schemeClr val="dk1"/>
                </a:solidFill>
              </a:defRPr>
            </a:lvl5pPr>
            <a:lvl6pPr lvl="5" rtl="0">
              <a:lnSpc>
                <a:spcPct val="100000"/>
              </a:lnSpc>
              <a:spcBef>
                <a:spcPts val="0"/>
              </a:spcBef>
              <a:spcAft>
                <a:spcPts val="0"/>
              </a:spcAft>
              <a:buClr>
                <a:schemeClr val="dk1"/>
              </a:buClr>
              <a:buSzPts val="2000"/>
              <a:buNone/>
              <a:defRPr sz="2000" b="1">
                <a:solidFill>
                  <a:schemeClr val="dk1"/>
                </a:solidFill>
              </a:defRPr>
            </a:lvl6pPr>
            <a:lvl7pPr lvl="6" rtl="0">
              <a:lnSpc>
                <a:spcPct val="100000"/>
              </a:lnSpc>
              <a:spcBef>
                <a:spcPts val="0"/>
              </a:spcBef>
              <a:spcAft>
                <a:spcPts val="0"/>
              </a:spcAft>
              <a:buClr>
                <a:schemeClr val="dk1"/>
              </a:buClr>
              <a:buSzPts val="2000"/>
              <a:buNone/>
              <a:defRPr sz="2000" b="1">
                <a:solidFill>
                  <a:schemeClr val="dk1"/>
                </a:solidFill>
              </a:defRPr>
            </a:lvl7pPr>
            <a:lvl8pPr lvl="7" rtl="0">
              <a:lnSpc>
                <a:spcPct val="100000"/>
              </a:lnSpc>
              <a:spcBef>
                <a:spcPts val="0"/>
              </a:spcBef>
              <a:spcAft>
                <a:spcPts val="0"/>
              </a:spcAft>
              <a:buClr>
                <a:schemeClr val="dk1"/>
              </a:buClr>
              <a:buSzPts val="2000"/>
              <a:buNone/>
              <a:defRPr sz="2000" b="1">
                <a:solidFill>
                  <a:schemeClr val="dk1"/>
                </a:solidFill>
              </a:defRPr>
            </a:lvl8pPr>
            <a:lvl9pPr lvl="8" rtl="0">
              <a:lnSpc>
                <a:spcPct val="100000"/>
              </a:lnSpc>
              <a:spcBef>
                <a:spcPts val="0"/>
              </a:spcBef>
              <a:spcAft>
                <a:spcPts val="0"/>
              </a:spcAft>
              <a:buClr>
                <a:schemeClr val="dk1"/>
              </a:buClr>
              <a:buSzPts val="2000"/>
              <a:buNone/>
              <a:defRPr sz="2000" b="1">
                <a:solidFill>
                  <a:schemeClr val="dk1"/>
                </a:solidFill>
              </a:defRPr>
            </a:lvl9pPr>
          </a:lstStyle>
          <a:p>
            <a:endParaRPr/>
          </a:p>
        </p:txBody>
      </p:sp>
      <p:sp>
        <p:nvSpPr>
          <p:cNvPr id="94" name="Google Shape;94;p22"/>
          <p:cNvSpPr txBox="1">
            <a:spLocks noGrp="1"/>
          </p:cNvSpPr>
          <p:nvPr>
            <p:ph type="subTitle" idx="3"/>
          </p:nvPr>
        </p:nvSpPr>
        <p:spPr>
          <a:xfrm>
            <a:off x="3480033" y="3149266"/>
            <a:ext cx="2188500" cy="8976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95" name="Google Shape;95;p22"/>
          <p:cNvSpPr txBox="1">
            <a:spLocks noGrp="1"/>
          </p:cNvSpPr>
          <p:nvPr>
            <p:ph type="subTitle" idx="4"/>
          </p:nvPr>
        </p:nvSpPr>
        <p:spPr>
          <a:xfrm>
            <a:off x="3475455" y="2655213"/>
            <a:ext cx="2188500" cy="4848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000"/>
              <a:buNone/>
              <a:defRPr sz="1900">
                <a:solidFill>
                  <a:schemeClr val="dk1"/>
                </a:solidFill>
              </a:defRPr>
            </a:lvl1pPr>
            <a:lvl2pPr lvl="1" rtl="0">
              <a:lnSpc>
                <a:spcPct val="100000"/>
              </a:lnSpc>
              <a:spcBef>
                <a:spcPts val="0"/>
              </a:spcBef>
              <a:spcAft>
                <a:spcPts val="0"/>
              </a:spcAft>
              <a:buClr>
                <a:schemeClr val="dk1"/>
              </a:buClr>
              <a:buSzPts val="2000"/>
              <a:buNone/>
              <a:defRPr sz="2000" b="1">
                <a:solidFill>
                  <a:schemeClr val="dk1"/>
                </a:solidFill>
              </a:defRPr>
            </a:lvl2pPr>
            <a:lvl3pPr lvl="2" rtl="0">
              <a:lnSpc>
                <a:spcPct val="100000"/>
              </a:lnSpc>
              <a:spcBef>
                <a:spcPts val="0"/>
              </a:spcBef>
              <a:spcAft>
                <a:spcPts val="0"/>
              </a:spcAft>
              <a:buClr>
                <a:schemeClr val="dk1"/>
              </a:buClr>
              <a:buSzPts val="2000"/>
              <a:buNone/>
              <a:defRPr sz="2000" b="1">
                <a:solidFill>
                  <a:schemeClr val="dk1"/>
                </a:solidFill>
              </a:defRPr>
            </a:lvl3pPr>
            <a:lvl4pPr lvl="3" rtl="0">
              <a:lnSpc>
                <a:spcPct val="100000"/>
              </a:lnSpc>
              <a:spcBef>
                <a:spcPts val="0"/>
              </a:spcBef>
              <a:spcAft>
                <a:spcPts val="0"/>
              </a:spcAft>
              <a:buClr>
                <a:schemeClr val="dk1"/>
              </a:buClr>
              <a:buSzPts val="2000"/>
              <a:buNone/>
              <a:defRPr sz="2000" b="1">
                <a:solidFill>
                  <a:schemeClr val="dk1"/>
                </a:solidFill>
              </a:defRPr>
            </a:lvl4pPr>
            <a:lvl5pPr lvl="4" rtl="0">
              <a:lnSpc>
                <a:spcPct val="100000"/>
              </a:lnSpc>
              <a:spcBef>
                <a:spcPts val="0"/>
              </a:spcBef>
              <a:spcAft>
                <a:spcPts val="0"/>
              </a:spcAft>
              <a:buClr>
                <a:schemeClr val="dk1"/>
              </a:buClr>
              <a:buSzPts val="2000"/>
              <a:buNone/>
              <a:defRPr sz="2000" b="1">
                <a:solidFill>
                  <a:schemeClr val="dk1"/>
                </a:solidFill>
              </a:defRPr>
            </a:lvl5pPr>
            <a:lvl6pPr lvl="5" rtl="0">
              <a:lnSpc>
                <a:spcPct val="100000"/>
              </a:lnSpc>
              <a:spcBef>
                <a:spcPts val="0"/>
              </a:spcBef>
              <a:spcAft>
                <a:spcPts val="0"/>
              </a:spcAft>
              <a:buClr>
                <a:schemeClr val="dk1"/>
              </a:buClr>
              <a:buSzPts val="2000"/>
              <a:buNone/>
              <a:defRPr sz="2000" b="1">
                <a:solidFill>
                  <a:schemeClr val="dk1"/>
                </a:solidFill>
              </a:defRPr>
            </a:lvl6pPr>
            <a:lvl7pPr lvl="6" rtl="0">
              <a:lnSpc>
                <a:spcPct val="100000"/>
              </a:lnSpc>
              <a:spcBef>
                <a:spcPts val="0"/>
              </a:spcBef>
              <a:spcAft>
                <a:spcPts val="0"/>
              </a:spcAft>
              <a:buClr>
                <a:schemeClr val="dk1"/>
              </a:buClr>
              <a:buSzPts val="2000"/>
              <a:buNone/>
              <a:defRPr sz="2000" b="1">
                <a:solidFill>
                  <a:schemeClr val="dk1"/>
                </a:solidFill>
              </a:defRPr>
            </a:lvl7pPr>
            <a:lvl8pPr lvl="7" rtl="0">
              <a:lnSpc>
                <a:spcPct val="100000"/>
              </a:lnSpc>
              <a:spcBef>
                <a:spcPts val="0"/>
              </a:spcBef>
              <a:spcAft>
                <a:spcPts val="0"/>
              </a:spcAft>
              <a:buClr>
                <a:schemeClr val="dk1"/>
              </a:buClr>
              <a:buSzPts val="2000"/>
              <a:buNone/>
              <a:defRPr sz="2000" b="1">
                <a:solidFill>
                  <a:schemeClr val="dk1"/>
                </a:solidFill>
              </a:defRPr>
            </a:lvl8pPr>
            <a:lvl9pPr lvl="8" rtl="0">
              <a:lnSpc>
                <a:spcPct val="100000"/>
              </a:lnSpc>
              <a:spcBef>
                <a:spcPts val="0"/>
              </a:spcBef>
              <a:spcAft>
                <a:spcPts val="0"/>
              </a:spcAft>
              <a:buClr>
                <a:schemeClr val="dk1"/>
              </a:buClr>
              <a:buSzPts val="2000"/>
              <a:buNone/>
              <a:defRPr sz="2000" b="1">
                <a:solidFill>
                  <a:schemeClr val="dk1"/>
                </a:solidFill>
              </a:defRPr>
            </a:lvl9pPr>
          </a:lstStyle>
          <a:p>
            <a:endParaRPr/>
          </a:p>
        </p:txBody>
      </p:sp>
      <p:sp>
        <p:nvSpPr>
          <p:cNvPr id="96" name="Google Shape;96;p22"/>
          <p:cNvSpPr txBox="1">
            <a:spLocks noGrp="1"/>
          </p:cNvSpPr>
          <p:nvPr>
            <p:ph type="subTitle" idx="5"/>
          </p:nvPr>
        </p:nvSpPr>
        <p:spPr>
          <a:xfrm>
            <a:off x="5896908" y="3710903"/>
            <a:ext cx="2188500" cy="8976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97" name="Google Shape;97;p22"/>
          <p:cNvSpPr txBox="1">
            <a:spLocks noGrp="1"/>
          </p:cNvSpPr>
          <p:nvPr>
            <p:ph type="subTitle" idx="6"/>
          </p:nvPr>
        </p:nvSpPr>
        <p:spPr>
          <a:xfrm>
            <a:off x="5892334" y="3216850"/>
            <a:ext cx="2188500" cy="4848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000"/>
              <a:buNone/>
              <a:defRPr sz="1900">
                <a:solidFill>
                  <a:schemeClr val="dk1"/>
                </a:solidFill>
              </a:defRPr>
            </a:lvl1pPr>
            <a:lvl2pPr lvl="1" rtl="0">
              <a:lnSpc>
                <a:spcPct val="100000"/>
              </a:lnSpc>
              <a:spcBef>
                <a:spcPts val="0"/>
              </a:spcBef>
              <a:spcAft>
                <a:spcPts val="0"/>
              </a:spcAft>
              <a:buClr>
                <a:schemeClr val="dk1"/>
              </a:buClr>
              <a:buSzPts val="2000"/>
              <a:buNone/>
              <a:defRPr sz="2000" b="1">
                <a:solidFill>
                  <a:schemeClr val="dk1"/>
                </a:solidFill>
              </a:defRPr>
            </a:lvl2pPr>
            <a:lvl3pPr lvl="2" rtl="0">
              <a:lnSpc>
                <a:spcPct val="100000"/>
              </a:lnSpc>
              <a:spcBef>
                <a:spcPts val="0"/>
              </a:spcBef>
              <a:spcAft>
                <a:spcPts val="0"/>
              </a:spcAft>
              <a:buClr>
                <a:schemeClr val="dk1"/>
              </a:buClr>
              <a:buSzPts val="2000"/>
              <a:buNone/>
              <a:defRPr sz="2000" b="1">
                <a:solidFill>
                  <a:schemeClr val="dk1"/>
                </a:solidFill>
              </a:defRPr>
            </a:lvl3pPr>
            <a:lvl4pPr lvl="3" rtl="0">
              <a:lnSpc>
                <a:spcPct val="100000"/>
              </a:lnSpc>
              <a:spcBef>
                <a:spcPts val="0"/>
              </a:spcBef>
              <a:spcAft>
                <a:spcPts val="0"/>
              </a:spcAft>
              <a:buClr>
                <a:schemeClr val="dk1"/>
              </a:buClr>
              <a:buSzPts val="2000"/>
              <a:buNone/>
              <a:defRPr sz="2000" b="1">
                <a:solidFill>
                  <a:schemeClr val="dk1"/>
                </a:solidFill>
              </a:defRPr>
            </a:lvl4pPr>
            <a:lvl5pPr lvl="4" rtl="0">
              <a:lnSpc>
                <a:spcPct val="100000"/>
              </a:lnSpc>
              <a:spcBef>
                <a:spcPts val="0"/>
              </a:spcBef>
              <a:spcAft>
                <a:spcPts val="0"/>
              </a:spcAft>
              <a:buClr>
                <a:schemeClr val="dk1"/>
              </a:buClr>
              <a:buSzPts val="2000"/>
              <a:buNone/>
              <a:defRPr sz="2000" b="1">
                <a:solidFill>
                  <a:schemeClr val="dk1"/>
                </a:solidFill>
              </a:defRPr>
            </a:lvl5pPr>
            <a:lvl6pPr lvl="5" rtl="0">
              <a:lnSpc>
                <a:spcPct val="100000"/>
              </a:lnSpc>
              <a:spcBef>
                <a:spcPts val="0"/>
              </a:spcBef>
              <a:spcAft>
                <a:spcPts val="0"/>
              </a:spcAft>
              <a:buClr>
                <a:schemeClr val="dk1"/>
              </a:buClr>
              <a:buSzPts val="2000"/>
              <a:buNone/>
              <a:defRPr sz="2000" b="1">
                <a:solidFill>
                  <a:schemeClr val="dk1"/>
                </a:solidFill>
              </a:defRPr>
            </a:lvl6pPr>
            <a:lvl7pPr lvl="6" rtl="0">
              <a:lnSpc>
                <a:spcPct val="100000"/>
              </a:lnSpc>
              <a:spcBef>
                <a:spcPts val="0"/>
              </a:spcBef>
              <a:spcAft>
                <a:spcPts val="0"/>
              </a:spcAft>
              <a:buClr>
                <a:schemeClr val="dk1"/>
              </a:buClr>
              <a:buSzPts val="2000"/>
              <a:buNone/>
              <a:defRPr sz="2000" b="1">
                <a:solidFill>
                  <a:schemeClr val="dk1"/>
                </a:solidFill>
              </a:defRPr>
            </a:lvl7pPr>
            <a:lvl8pPr lvl="7" rtl="0">
              <a:lnSpc>
                <a:spcPct val="100000"/>
              </a:lnSpc>
              <a:spcBef>
                <a:spcPts val="0"/>
              </a:spcBef>
              <a:spcAft>
                <a:spcPts val="0"/>
              </a:spcAft>
              <a:buClr>
                <a:schemeClr val="dk1"/>
              </a:buClr>
              <a:buSzPts val="2000"/>
              <a:buNone/>
              <a:defRPr sz="2000" b="1">
                <a:solidFill>
                  <a:schemeClr val="dk1"/>
                </a:solidFill>
              </a:defRPr>
            </a:lvl8pPr>
            <a:lvl9pPr lvl="8" rtl="0">
              <a:lnSpc>
                <a:spcPct val="100000"/>
              </a:lnSpc>
              <a:spcBef>
                <a:spcPts val="0"/>
              </a:spcBef>
              <a:spcAft>
                <a:spcPts val="0"/>
              </a:spcAft>
              <a:buClr>
                <a:schemeClr val="dk1"/>
              </a:buClr>
              <a:buSzPts val="2000"/>
              <a:buNone/>
              <a:defRPr sz="2000" b="1">
                <a:solidFill>
                  <a:schemeClr val="dk1"/>
                </a:solidFill>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four columns">
  <p:cSld name="BLANK_1_1_1_1">
    <p:spTree>
      <p:nvGrpSpPr>
        <p:cNvPr id="1" name="Shape 106"/>
        <p:cNvGrpSpPr/>
        <p:nvPr/>
      </p:nvGrpSpPr>
      <p:grpSpPr>
        <a:xfrm>
          <a:off x="0" y="0"/>
          <a:ext cx="0" cy="0"/>
          <a:chOff x="0" y="0"/>
          <a:chExt cx="0" cy="0"/>
        </a:xfrm>
      </p:grpSpPr>
      <p:sp>
        <p:nvSpPr>
          <p:cNvPr id="107" name="Google Shape;107;p2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08" name="Google Shape;108;p24"/>
          <p:cNvSpPr txBox="1">
            <a:spLocks noGrp="1"/>
          </p:cNvSpPr>
          <p:nvPr>
            <p:ph type="subTitle" idx="1"/>
          </p:nvPr>
        </p:nvSpPr>
        <p:spPr>
          <a:xfrm>
            <a:off x="720125" y="1865655"/>
            <a:ext cx="2399400" cy="897600"/>
          </a:xfrm>
          <a:prstGeom prst="rect">
            <a:avLst/>
          </a:prstGeom>
          <a:ln>
            <a:noFill/>
          </a:ln>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09" name="Google Shape;109;p24"/>
          <p:cNvSpPr txBox="1">
            <a:spLocks noGrp="1"/>
          </p:cNvSpPr>
          <p:nvPr>
            <p:ph type="subTitle" idx="2"/>
          </p:nvPr>
        </p:nvSpPr>
        <p:spPr>
          <a:xfrm>
            <a:off x="715100" y="1371600"/>
            <a:ext cx="2399400" cy="484800"/>
          </a:xfrm>
          <a:prstGeom prst="rect">
            <a:avLst/>
          </a:prstGeom>
          <a:ln>
            <a:noFill/>
          </a:ln>
        </p:spPr>
        <p:txBody>
          <a:bodyPr spcFirstLastPara="1" wrap="square" lIns="91425" tIns="91425" rIns="91425" bIns="91425" anchor="b" anchorCtr="0">
            <a:noAutofit/>
          </a:bodyPr>
          <a:lstStyle>
            <a:lvl1pPr lvl="0" algn="r" rtl="0">
              <a:lnSpc>
                <a:spcPct val="100000"/>
              </a:lnSpc>
              <a:spcBef>
                <a:spcPts val="0"/>
              </a:spcBef>
              <a:spcAft>
                <a:spcPts val="0"/>
              </a:spcAft>
              <a:buClr>
                <a:schemeClr val="dk1"/>
              </a:buClr>
              <a:buSzPts val="2000"/>
              <a:buNone/>
              <a:defRPr sz="1900">
                <a:solidFill>
                  <a:schemeClr val="dk1"/>
                </a:solidFill>
              </a:defRPr>
            </a:lvl1pPr>
            <a:lvl2pPr lvl="1" rtl="0">
              <a:lnSpc>
                <a:spcPct val="100000"/>
              </a:lnSpc>
              <a:spcBef>
                <a:spcPts val="0"/>
              </a:spcBef>
              <a:spcAft>
                <a:spcPts val="0"/>
              </a:spcAft>
              <a:buClr>
                <a:schemeClr val="dk1"/>
              </a:buClr>
              <a:buSzPts val="2000"/>
              <a:buNone/>
              <a:defRPr sz="2000" b="1">
                <a:solidFill>
                  <a:schemeClr val="dk1"/>
                </a:solidFill>
              </a:defRPr>
            </a:lvl2pPr>
            <a:lvl3pPr lvl="2" rtl="0">
              <a:lnSpc>
                <a:spcPct val="100000"/>
              </a:lnSpc>
              <a:spcBef>
                <a:spcPts val="0"/>
              </a:spcBef>
              <a:spcAft>
                <a:spcPts val="0"/>
              </a:spcAft>
              <a:buClr>
                <a:schemeClr val="dk1"/>
              </a:buClr>
              <a:buSzPts val="2000"/>
              <a:buNone/>
              <a:defRPr sz="2000" b="1">
                <a:solidFill>
                  <a:schemeClr val="dk1"/>
                </a:solidFill>
              </a:defRPr>
            </a:lvl3pPr>
            <a:lvl4pPr lvl="3" rtl="0">
              <a:lnSpc>
                <a:spcPct val="100000"/>
              </a:lnSpc>
              <a:spcBef>
                <a:spcPts val="0"/>
              </a:spcBef>
              <a:spcAft>
                <a:spcPts val="0"/>
              </a:spcAft>
              <a:buClr>
                <a:schemeClr val="dk1"/>
              </a:buClr>
              <a:buSzPts val="2000"/>
              <a:buNone/>
              <a:defRPr sz="2000" b="1">
                <a:solidFill>
                  <a:schemeClr val="dk1"/>
                </a:solidFill>
              </a:defRPr>
            </a:lvl4pPr>
            <a:lvl5pPr lvl="4" rtl="0">
              <a:lnSpc>
                <a:spcPct val="100000"/>
              </a:lnSpc>
              <a:spcBef>
                <a:spcPts val="0"/>
              </a:spcBef>
              <a:spcAft>
                <a:spcPts val="0"/>
              </a:spcAft>
              <a:buClr>
                <a:schemeClr val="dk1"/>
              </a:buClr>
              <a:buSzPts val="2000"/>
              <a:buNone/>
              <a:defRPr sz="2000" b="1">
                <a:solidFill>
                  <a:schemeClr val="dk1"/>
                </a:solidFill>
              </a:defRPr>
            </a:lvl5pPr>
            <a:lvl6pPr lvl="5" rtl="0">
              <a:lnSpc>
                <a:spcPct val="100000"/>
              </a:lnSpc>
              <a:spcBef>
                <a:spcPts val="0"/>
              </a:spcBef>
              <a:spcAft>
                <a:spcPts val="0"/>
              </a:spcAft>
              <a:buClr>
                <a:schemeClr val="dk1"/>
              </a:buClr>
              <a:buSzPts val="2000"/>
              <a:buNone/>
              <a:defRPr sz="2000" b="1">
                <a:solidFill>
                  <a:schemeClr val="dk1"/>
                </a:solidFill>
              </a:defRPr>
            </a:lvl6pPr>
            <a:lvl7pPr lvl="6" rtl="0">
              <a:lnSpc>
                <a:spcPct val="100000"/>
              </a:lnSpc>
              <a:spcBef>
                <a:spcPts val="0"/>
              </a:spcBef>
              <a:spcAft>
                <a:spcPts val="0"/>
              </a:spcAft>
              <a:buClr>
                <a:schemeClr val="dk1"/>
              </a:buClr>
              <a:buSzPts val="2000"/>
              <a:buNone/>
              <a:defRPr sz="2000" b="1">
                <a:solidFill>
                  <a:schemeClr val="dk1"/>
                </a:solidFill>
              </a:defRPr>
            </a:lvl7pPr>
            <a:lvl8pPr lvl="7" rtl="0">
              <a:lnSpc>
                <a:spcPct val="100000"/>
              </a:lnSpc>
              <a:spcBef>
                <a:spcPts val="0"/>
              </a:spcBef>
              <a:spcAft>
                <a:spcPts val="0"/>
              </a:spcAft>
              <a:buClr>
                <a:schemeClr val="dk1"/>
              </a:buClr>
              <a:buSzPts val="2000"/>
              <a:buNone/>
              <a:defRPr sz="2000" b="1">
                <a:solidFill>
                  <a:schemeClr val="dk1"/>
                </a:solidFill>
              </a:defRPr>
            </a:lvl8pPr>
            <a:lvl9pPr lvl="8" rtl="0">
              <a:lnSpc>
                <a:spcPct val="100000"/>
              </a:lnSpc>
              <a:spcBef>
                <a:spcPts val="0"/>
              </a:spcBef>
              <a:spcAft>
                <a:spcPts val="0"/>
              </a:spcAft>
              <a:buClr>
                <a:schemeClr val="dk1"/>
              </a:buClr>
              <a:buSzPts val="2000"/>
              <a:buNone/>
              <a:defRPr sz="2000" b="1">
                <a:solidFill>
                  <a:schemeClr val="dk1"/>
                </a:solidFill>
              </a:defRPr>
            </a:lvl9pPr>
          </a:lstStyle>
          <a:p>
            <a:endParaRPr/>
          </a:p>
        </p:txBody>
      </p:sp>
      <p:sp>
        <p:nvSpPr>
          <p:cNvPr id="110" name="Google Shape;110;p24"/>
          <p:cNvSpPr txBox="1">
            <a:spLocks noGrp="1"/>
          </p:cNvSpPr>
          <p:nvPr>
            <p:ph type="subTitle" idx="3"/>
          </p:nvPr>
        </p:nvSpPr>
        <p:spPr>
          <a:xfrm>
            <a:off x="720125" y="3710905"/>
            <a:ext cx="2399400" cy="897600"/>
          </a:xfrm>
          <a:prstGeom prst="rect">
            <a:avLst/>
          </a:prstGeom>
          <a:ln>
            <a:noFill/>
          </a:ln>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11" name="Google Shape;111;p24"/>
          <p:cNvSpPr txBox="1">
            <a:spLocks noGrp="1"/>
          </p:cNvSpPr>
          <p:nvPr>
            <p:ph type="subTitle" idx="4"/>
          </p:nvPr>
        </p:nvSpPr>
        <p:spPr>
          <a:xfrm>
            <a:off x="715100" y="3216850"/>
            <a:ext cx="2399400" cy="484800"/>
          </a:xfrm>
          <a:prstGeom prst="rect">
            <a:avLst/>
          </a:prstGeom>
          <a:ln>
            <a:noFill/>
          </a:ln>
        </p:spPr>
        <p:txBody>
          <a:bodyPr spcFirstLastPara="1" wrap="square" lIns="91425" tIns="91425" rIns="91425" bIns="91425" anchor="b" anchorCtr="0">
            <a:noAutofit/>
          </a:bodyPr>
          <a:lstStyle>
            <a:lvl1pPr lvl="0" algn="r" rtl="0">
              <a:lnSpc>
                <a:spcPct val="100000"/>
              </a:lnSpc>
              <a:spcBef>
                <a:spcPts val="0"/>
              </a:spcBef>
              <a:spcAft>
                <a:spcPts val="0"/>
              </a:spcAft>
              <a:buClr>
                <a:schemeClr val="dk1"/>
              </a:buClr>
              <a:buSzPts val="2000"/>
              <a:buNone/>
              <a:defRPr sz="1900">
                <a:solidFill>
                  <a:schemeClr val="dk1"/>
                </a:solidFill>
              </a:defRPr>
            </a:lvl1pPr>
            <a:lvl2pPr lvl="1" rtl="0">
              <a:lnSpc>
                <a:spcPct val="100000"/>
              </a:lnSpc>
              <a:spcBef>
                <a:spcPts val="0"/>
              </a:spcBef>
              <a:spcAft>
                <a:spcPts val="0"/>
              </a:spcAft>
              <a:buClr>
                <a:schemeClr val="dk1"/>
              </a:buClr>
              <a:buSzPts val="2000"/>
              <a:buNone/>
              <a:defRPr sz="2000" b="1">
                <a:solidFill>
                  <a:schemeClr val="dk1"/>
                </a:solidFill>
              </a:defRPr>
            </a:lvl2pPr>
            <a:lvl3pPr lvl="2" rtl="0">
              <a:lnSpc>
                <a:spcPct val="100000"/>
              </a:lnSpc>
              <a:spcBef>
                <a:spcPts val="0"/>
              </a:spcBef>
              <a:spcAft>
                <a:spcPts val="0"/>
              </a:spcAft>
              <a:buClr>
                <a:schemeClr val="dk1"/>
              </a:buClr>
              <a:buSzPts val="2000"/>
              <a:buNone/>
              <a:defRPr sz="2000" b="1">
                <a:solidFill>
                  <a:schemeClr val="dk1"/>
                </a:solidFill>
              </a:defRPr>
            </a:lvl3pPr>
            <a:lvl4pPr lvl="3" rtl="0">
              <a:lnSpc>
                <a:spcPct val="100000"/>
              </a:lnSpc>
              <a:spcBef>
                <a:spcPts val="0"/>
              </a:spcBef>
              <a:spcAft>
                <a:spcPts val="0"/>
              </a:spcAft>
              <a:buClr>
                <a:schemeClr val="dk1"/>
              </a:buClr>
              <a:buSzPts val="2000"/>
              <a:buNone/>
              <a:defRPr sz="2000" b="1">
                <a:solidFill>
                  <a:schemeClr val="dk1"/>
                </a:solidFill>
              </a:defRPr>
            </a:lvl4pPr>
            <a:lvl5pPr lvl="4" rtl="0">
              <a:lnSpc>
                <a:spcPct val="100000"/>
              </a:lnSpc>
              <a:spcBef>
                <a:spcPts val="0"/>
              </a:spcBef>
              <a:spcAft>
                <a:spcPts val="0"/>
              </a:spcAft>
              <a:buClr>
                <a:schemeClr val="dk1"/>
              </a:buClr>
              <a:buSzPts val="2000"/>
              <a:buNone/>
              <a:defRPr sz="2000" b="1">
                <a:solidFill>
                  <a:schemeClr val="dk1"/>
                </a:solidFill>
              </a:defRPr>
            </a:lvl5pPr>
            <a:lvl6pPr lvl="5" rtl="0">
              <a:lnSpc>
                <a:spcPct val="100000"/>
              </a:lnSpc>
              <a:spcBef>
                <a:spcPts val="0"/>
              </a:spcBef>
              <a:spcAft>
                <a:spcPts val="0"/>
              </a:spcAft>
              <a:buClr>
                <a:schemeClr val="dk1"/>
              </a:buClr>
              <a:buSzPts val="2000"/>
              <a:buNone/>
              <a:defRPr sz="2000" b="1">
                <a:solidFill>
                  <a:schemeClr val="dk1"/>
                </a:solidFill>
              </a:defRPr>
            </a:lvl6pPr>
            <a:lvl7pPr lvl="6" rtl="0">
              <a:lnSpc>
                <a:spcPct val="100000"/>
              </a:lnSpc>
              <a:spcBef>
                <a:spcPts val="0"/>
              </a:spcBef>
              <a:spcAft>
                <a:spcPts val="0"/>
              </a:spcAft>
              <a:buClr>
                <a:schemeClr val="dk1"/>
              </a:buClr>
              <a:buSzPts val="2000"/>
              <a:buNone/>
              <a:defRPr sz="2000" b="1">
                <a:solidFill>
                  <a:schemeClr val="dk1"/>
                </a:solidFill>
              </a:defRPr>
            </a:lvl7pPr>
            <a:lvl8pPr lvl="7" rtl="0">
              <a:lnSpc>
                <a:spcPct val="100000"/>
              </a:lnSpc>
              <a:spcBef>
                <a:spcPts val="0"/>
              </a:spcBef>
              <a:spcAft>
                <a:spcPts val="0"/>
              </a:spcAft>
              <a:buClr>
                <a:schemeClr val="dk1"/>
              </a:buClr>
              <a:buSzPts val="2000"/>
              <a:buNone/>
              <a:defRPr sz="2000" b="1">
                <a:solidFill>
                  <a:schemeClr val="dk1"/>
                </a:solidFill>
              </a:defRPr>
            </a:lvl8pPr>
            <a:lvl9pPr lvl="8" rtl="0">
              <a:lnSpc>
                <a:spcPct val="100000"/>
              </a:lnSpc>
              <a:spcBef>
                <a:spcPts val="0"/>
              </a:spcBef>
              <a:spcAft>
                <a:spcPts val="0"/>
              </a:spcAft>
              <a:buClr>
                <a:schemeClr val="dk1"/>
              </a:buClr>
              <a:buSzPts val="2000"/>
              <a:buNone/>
              <a:defRPr sz="2000" b="1">
                <a:solidFill>
                  <a:schemeClr val="dk1"/>
                </a:solidFill>
              </a:defRPr>
            </a:lvl9pPr>
          </a:lstStyle>
          <a:p>
            <a:endParaRPr/>
          </a:p>
        </p:txBody>
      </p:sp>
      <p:sp>
        <p:nvSpPr>
          <p:cNvPr id="112" name="Google Shape;112;p24"/>
          <p:cNvSpPr txBox="1">
            <a:spLocks noGrp="1"/>
          </p:cNvSpPr>
          <p:nvPr>
            <p:ph type="subTitle" idx="5"/>
          </p:nvPr>
        </p:nvSpPr>
        <p:spPr>
          <a:xfrm>
            <a:off x="6029500" y="1865655"/>
            <a:ext cx="2399400" cy="8976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13" name="Google Shape;113;p24"/>
          <p:cNvSpPr txBox="1">
            <a:spLocks noGrp="1"/>
          </p:cNvSpPr>
          <p:nvPr>
            <p:ph type="subTitle" idx="6"/>
          </p:nvPr>
        </p:nvSpPr>
        <p:spPr>
          <a:xfrm>
            <a:off x="6024475" y="1371600"/>
            <a:ext cx="2399400" cy="4848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000"/>
              <a:buNone/>
              <a:defRPr sz="1900">
                <a:solidFill>
                  <a:schemeClr val="dk1"/>
                </a:solidFill>
              </a:defRPr>
            </a:lvl1pPr>
            <a:lvl2pPr lvl="1" rtl="0">
              <a:lnSpc>
                <a:spcPct val="100000"/>
              </a:lnSpc>
              <a:spcBef>
                <a:spcPts val="0"/>
              </a:spcBef>
              <a:spcAft>
                <a:spcPts val="0"/>
              </a:spcAft>
              <a:buClr>
                <a:schemeClr val="dk1"/>
              </a:buClr>
              <a:buSzPts val="2000"/>
              <a:buNone/>
              <a:defRPr sz="2000" b="1">
                <a:solidFill>
                  <a:schemeClr val="dk1"/>
                </a:solidFill>
              </a:defRPr>
            </a:lvl2pPr>
            <a:lvl3pPr lvl="2" rtl="0">
              <a:lnSpc>
                <a:spcPct val="100000"/>
              </a:lnSpc>
              <a:spcBef>
                <a:spcPts val="0"/>
              </a:spcBef>
              <a:spcAft>
                <a:spcPts val="0"/>
              </a:spcAft>
              <a:buClr>
                <a:schemeClr val="dk1"/>
              </a:buClr>
              <a:buSzPts val="2000"/>
              <a:buNone/>
              <a:defRPr sz="2000" b="1">
                <a:solidFill>
                  <a:schemeClr val="dk1"/>
                </a:solidFill>
              </a:defRPr>
            </a:lvl3pPr>
            <a:lvl4pPr lvl="3" rtl="0">
              <a:lnSpc>
                <a:spcPct val="100000"/>
              </a:lnSpc>
              <a:spcBef>
                <a:spcPts val="0"/>
              </a:spcBef>
              <a:spcAft>
                <a:spcPts val="0"/>
              </a:spcAft>
              <a:buClr>
                <a:schemeClr val="dk1"/>
              </a:buClr>
              <a:buSzPts val="2000"/>
              <a:buNone/>
              <a:defRPr sz="2000" b="1">
                <a:solidFill>
                  <a:schemeClr val="dk1"/>
                </a:solidFill>
              </a:defRPr>
            </a:lvl4pPr>
            <a:lvl5pPr lvl="4" rtl="0">
              <a:lnSpc>
                <a:spcPct val="100000"/>
              </a:lnSpc>
              <a:spcBef>
                <a:spcPts val="0"/>
              </a:spcBef>
              <a:spcAft>
                <a:spcPts val="0"/>
              </a:spcAft>
              <a:buClr>
                <a:schemeClr val="dk1"/>
              </a:buClr>
              <a:buSzPts val="2000"/>
              <a:buNone/>
              <a:defRPr sz="2000" b="1">
                <a:solidFill>
                  <a:schemeClr val="dk1"/>
                </a:solidFill>
              </a:defRPr>
            </a:lvl5pPr>
            <a:lvl6pPr lvl="5" rtl="0">
              <a:lnSpc>
                <a:spcPct val="100000"/>
              </a:lnSpc>
              <a:spcBef>
                <a:spcPts val="0"/>
              </a:spcBef>
              <a:spcAft>
                <a:spcPts val="0"/>
              </a:spcAft>
              <a:buClr>
                <a:schemeClr val="dk1"/>
              </a:buClr>
              <a:buSzPts val="2000"/>
              <a:buNone/>
              <a:defRPr sz="2000" b="1">
                <a:solidFill>
                  <a:schemeClr val="dk1"/>
                </a:solidFill>
              </a:defRPr>
            </a:lvl6pPr>
            <a:lvl7pPr lvl="6" rtl="0">
              <a:lnSpc>
                <a:spcPct val="100000"/>
              </a:lnSpc>
              <a:spcBef>
                <a:spcPts val="0"/>
              </a:spcBef>
              <a:spcAft>
                <a:spcPts val="0"/>
              </a:spcAft>
              <a:buClr>
                <a:schemeClr val="dk1"/>
              </a:buClr>
              <a:buSzPts val="2000"/>
              <a:buNone/>
              <a:defRPr sz="2000" b="1">
                <a:solidFill>
                  <a:schemeClr val="dk1"/>
                </a:solidFill>
              </a:defRPr>
            </a:lvl7pPr>
            <a:lvl8pPr lvl="7" rtl="0">
              <a:lnSpc>
                <a:spcPct val="100000"/>
              </a:lnSpc>
              <a:spcBef>
                <a:spcPts val="0"/>
              </a:spcBef>
              <a:spcAft>
                <a:spcPts val="0"/>
              </a:spcAft>
              <a:buClr>
                <a:schemeClr val="dk1"/>
              </a:buClr>
              <a:buSzPts val="2000"/>
              <a:buNone/>
              <a:defRPr sz="2000" b="1">
                <a:solidFill>
                  <a:schemeClr val="dk1"/>
                </a:solidFill>
              </a:defRPr>
            </a:lvl8pPr>
            <a:lvl9pPr lvl="8" rtl="0">
              <a:lnSpc>
                <a:spcPct val="100000"/>
              </a:lnSpc>
              <a:spcBef>
                <a:spcPts val="0"/>
              </a:spcBef>
              <a:spcAft>
                <a:spcPts val="0"/>
              </a:spcAft>
              <a:buClr>
                <a:schemeClr val="dk1"/>
              </a:buClr>
              <a:buSzPts val="2000"/>
              <a:buNone/>
              <a:defRPr sz="2000" b="1">
                <a:solidFill>
                  <a:schemeClr val="dk1"/>
                </a:solidFill>
              </a:defRPr>
            </a:lvl9pPr>
          </a:lstStyle>
          <a:p>
            <a:endParaRPr/>
          </a:p>
        </p:txBody>
      </p:sp>
      <p:sp>
        <p:nvSpPr>
          <p:cNvPr id="114" name="Google Shape;114;p24"/>
          <p:cNvSpPr txBox="1">
            <a:spLocks noGrp="1"/>
          </p:cNvSpPr>
          <p:nvPr>
            <p:ph type="subTitle" idx="7"/>
          </p:nvPr>
        </p:nvSpPr>
        <p:spPr>
          <a:xfrm>
            <a:off x="6029500" y="3710905"/>
            <a:ext cx="2399400" cy="8976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15" name="Google Shape;115;p24"/>
          <p:cNvSpPr txBox="1">
            <a:spLocks noGrp="1"/>
          </p:cNvSpPr>
          <p:nvPr>
            <p:ph type="subTitle" idx="8"/>
          </p:nvPr>
        </p:nvSpPr>
        <p:spPr>
          <a:xfrm>
            <a:off x="6024475" y="3216850"/>
            <a:ext cx="2399400" cy="4848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000"/>
              <a:buNone/>
              <a:defRPr sz="1900">
                <a:solidFill>
                  <a:schemeClr val="dk1"/>
                </a:solidFill>
              </a:defRPr>
            </a:lvl1pPr>
            <a:lvl2pPr lvl="1" rtl="0">
              <a:lnSpc>
                <a:spcPct val="100000"/>
              </a:lnSpc>
              <a:spcBef>
                <a:spcPts val="0"/>
              </a:spcBef>
              <a:spcAft>
                <a:spcPts val="0"/>
              </a:spcAft>
              <a:buClr>
                <a:schemeClr val="dk1"/>
              </a:buClr>
              <a:buSzPts val="2000"/>
              <a:buNone/>
              <a:defRPr sz="2000" b="1">
                <a:solidFill>
                  <a:schemeClr val="dk1"/>
                </a:solidFill>
              </a:defRPr>
            </a:lvl2pPr>
            <a:lvl3pPr lvl="2" rtl="0">
              <a:lnSpc>
                <a:spcPct val="100000"/>
              </a:lnSpc>
              <a:spcBef>
                <a:spcPts val="0"/>
              </a:spcBef>
              <a:spcAft>
                <a:spcPts val="0"/>
              </a:spcAft>
              <a:buClr>
                <a:schemeClr val="dk1"/>
              </a:buClr>
              <a:buSzPts val="2000"/>
              <a:buNone/>
              <a:defRPr sz="2000" b="1">
                <a:solidFill>
                  <a:schemeClr val="dk1"/>
                </a:solidFill>
              </a:defRPr>
            </a:lvl3pPr>
            <a:lvl4pPr lvl="3" rtl="0">
              <a:lnSpc>
                <a:spcPct val="100000"/>
              </a:lnSpc>
              <a:spcBef>
                <a:spcPts val="0"/>
              </a:spcBef>
              <a:spcAft>
                <a:spcPts val="0"/>
              </a:spcAft>
              <a:buClr>
                <a:schemeClr val="dk1"/>
              </a:buClr>
              <a:buSzPts val="2000"/>
              <a:buNone/>
              <a:defRPr sz="2000" b="1">
                <a:solidFill>
                  <a:schemeClr val="dk1"/>
                </a:solidFill>
              </a:defRPr>
            </a:lvl4pPr>
            <a:lvl5pPr lvl="4" rtl="0">
              <a:lnSpc>
                <a:spcPct val="100000"/>
              </a:lnSpc>
              <a:spcBef>
                <a:spcPts val="0"/>
              </a:spcBef>
              <a:spcAft>
                <a:spcPts val="0"/>
              </a:spcAft>
              <a:buClr>
                <a:schemeClr val="dk1"/>
              </a:buClr>
              <a:buSzPts val="2000"/>
              <a:buNone/>
              <a:defRPr sz="2000" b="1">
                <a:solidFill>
                  <a:schemeClr val="dk1"/>
                </a:solidFill>
              </a:defRPr>
            </a:lvl5pPr>
            <a:lvl6pPr lvl="5" rtl="0">
              <a:lnSpc>
                <a:spcPct val="100000"/>
              </a:lnSpc>
              <a:spcBef>
                <a:spcPts val="0"/>
              </a:spcBef>
              <a:spcAft>
                <a:spcPts val="0"/>
              </a:spcAft>
              <a:buClr>
                <a:schemeClr val="dk1"/>
              </a:buClr>
              <a:buSzPts val="2000"/>
              <a:buNone/>
              <a:defRPr sz="2000" b="1">
                <a:solidFill>
                  <a:schemeClr val="dk1"/>
                </a:solidFill>
              </a:defRPr>
            </a:lvl6pPr>
            <a:lvl7pPr lvl="6" rtl="0">
              <a:lnSpc>
                <a:spcPct val="100000"/>
              </a:lnSpc>
              <a:spcBef>
                <a:spcPts val="0"/>
              </a:spcBef>
              <a:spcAft>
                <a:spcPts val="0"/>
              </a:spcAft>
              <a:buClr>
                <a:schemeClr val="dk1"/>
              </a:buClr>
              <a:buSzPts val="2000"/>
              <a:buNone/>
              <a:defRPr sz="2000" b="1">
                <a:solidFill>
                  <a:schemeClr val="dk1"/>
                </a:solidFill>
              </a:defRPr>
            </a:lvl7pPr>
            <a:lvl8pPr lvl="7" rtl="0">
              <a:lnSpc>
                <a:spcPct val="100000"/>
              </a:lnSpc>
              <a:spcBef>
                <a:spcPts val="0"/>
              </a:spcBef>
              <a:spcAft>
                <a:spcPts val="0"/>
              </a:spcAft>
              <a:buClr>
                <a:schemeClr val="dk1"/>
              </a:buClr>
              <a:buSzPts val="2000"/>
              <a:buNone/>
              <a:defRPr sz="2000" b="1">
                <a:solidFill>
                  <a:schemeClr val="dk1"/>
                </a:solidFill>
              </a:defRPr>
            </a:lvl8pPr>
            <a:lvl9pPr lvl="8" rtl="0">
              <a:lnSpc>
                <a:spcPct val="100000"/>
              </a:lnSpc>
              <a:spcBef>
                <a:spcPts val="0"/>
              </a:spcBef>
              <a:spcAft>
                <a:spcPts val="0"/>
              </a:spcAft>
              <a:buClr>
                <a:schemeClr val="dk1"/>
              </a:buClr>
              <a:buSzPts val="2000"/>
              <a:buNone/>
              <a:defRPr sz="2000" b="1">
                <a:solidFill>
                  <a:schemeClr val="dk1"/>
                </a:solidFill>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six columns">
  <p:cSld name="BLANK_1_1_1_1_1">
    <p:spTree>
      <p:nvGrpSpPr>
        <p:cNvPr id="1" name="Shape 116"/>
        <p:cNvGrpSpPr/>
        <p:nvPr/>
      </p:nvGrpSpPr>
      <p:grpSpPr>
        <a:xfrm>
          <a:off x="0" y="0"/>
          <a:ext cx="0" cy="0"/>
          <a:chOff x="0" y="0"/>
          <a:chExt cx="0" cy="0"/>
        </a:xfrm>
      </p:grpSpPr>
      <p:sp>
        <p:nvSpPr>
          <p:cNvPr id="117" name="Google Shape;117;p25"/>
          <p:cNvSpPr txBox="1">
            <a:spLocks noGrp="1"/>
          </p:cNvSpPr>
          <p:nvPr>
            <p:ph type="title"/>
          </p:nvPr>
        </p:nvSpPr>
        <p:spPr>
          <a:xfrm>
            <a:off x="720000" y="445025"/>
            <a:ext cx="7704000" cy="926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18" name="Google Shape;118;p25"/>
          <p:cNvSpPr txBox="1">
            <a:spLocks noGrp="1"/>
          </p:cNvSpPr>
          <p:nvPr>
            <p:ph type="subTitle" idx="1"/>
          </p:nvPr>
        </p:nvSpPr>
        <p:spPr>
          <a:xfrm>
            <a:off x="720113" y="2422940"/>
            <a:ext cx="2399400" cy="4848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9" name="Google Shape;119;p25"/>
          <p:cNvSpPr txBox="1">
            <a:spLocks noGrp="1"/>
          </p:cNvSpPr>
          <p:nvPr>
            <p:ph type="subTitle" idx="2"/>
          </p:nvPr>
        </p:nvSpPr>
        <p:spPr>
          <a:xfrm>
            <a:off x="715088" y="1928888"/>
            <a:ext cx="2399400" cy="4848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000"/>
              <a:buNone/>
              <a:defRPr sz="1900">
                <a:solidFill>
                  <a:schemeClr val="dk1"/>
                </a:solidFill>
              </a:defRPr>
            </a:lvl1pPr>
            <a:lvl2pPr lvl="1" algn="ctr" rtl="0">
              <a:lnSpc>
                <a:spcPct val="100000"/>
              </a:lnSpc>
              <a:spcBef>
                <a:spcPts val="0"/>
              </a:spcBef>
              <a:spcAft>
                <a:spcPts val="0"/>
              </a:spcAft>
              <a:buClr>
                <a:schemeClr val="dk1"/>
              </a:buClr>
              <a:buSzPts val="2000"/>
              <a:buNone/>
              <a:defRPr sz="2000" b="1">
                <a:solidFill>
                  <a:schemeClr val="dk1"/>
                </a:solidFill>
              </a:defRPr>
            </a:lvl2pPr>
            <a:lvl3pPr lvl="2" algn="ctr" rtl="0">
              <a:lnSpc>
                <a:spcPct val="100000"/>
              </a:lnSpc>
              <a:spcBef>
                <a:spcPts val="0"/>
              </a:spcBef>
              <a:spcAft>
                <a:spcPts val="0"/>
              </a:spcAft>
              <a:buClr>
                <a:schemeClr val="dk1"/>
              </a:buClr>
              <a:buSzPts val="2000"/>
              <a:buNone/>
              <a:defRPr sz="2000" b="1">
                <a:solidFill>
                  <a:schemeClr val="dk1"/>
                </a:solidFill>
              </a:defRPr>
            </a:lvl3pPr>
            <a:lvl4pPr lvl="3" algn="ctr" rtl="0">
              <a:lnSpc>
                <a:spcPct val="100000"/>
              </a:lnSpc>
              <a:spcBef>
                <a:spcPts val="0"/>
              </a:spcBef>
              <a:spcAft>
                <a:spcPts val="0"/>
              </a:spcAft>
              <a:buClr>
                <a:schemeClr val="dk1"/>
              </a:buClr>
              <a:buSzPts val="2000"/>
              <a:buNone/>
              <a:defRPr sz="2000" b="1">
                <a:solidFill>
                  <a:schemeClr val="dk1"/>
                </a:solidFill>
              </a:defRPr>
            </a:lvl4pPr>
            <a:lvl5pPr lvl="4" algn="ctr" rtl="0">
              <a:lnSpc>
                <a:spcPct val="100000"/>
              </a:lnSpc>
              <a:spcBef>
                <a:spcPts val="0"/>
              </a:spcBef>
              <a:spcAft>
                <a:spcPts val="0"/>
              </a:spcAft>
              <a:buClr>
                <a:schemeClr val="dk1"/>
              </a:buClr>
              <a:buSzPts val="2000"/>
              <a:buNone/>
              <a:defRPr sz="2000" b="1">
                <a:solidFill>
                  <a:schemeClr val="dk1"/>
                </a:solidFill>
              </a:defRPr>
            </a:lvl5pPr>
            <a:lvl6pPr lvl="5" algn="ctr" rtl="0">
              <a:lnSpc>
                <a:spcPct val="100000"/>
              </a:lnSpc>
              <a:spcBef>
                <a:spcPts val="0"/>
              </a:spcBef>
              <a:spcAft>
                <a:spcPts val="0"/>
              </a:spcAft>
              <a:buClr>
                <a:schemeClr val="dk1"/>
              </a:buClr>
              <a:buSzPts val="2000"/>
              <a:buNone/>
              <a:defRPr sz="2000" b="1">
                <a:solidFill>
                  <a:schemeClr val="dk1"/>
                </a:solidFill>
              </a:defRPr>
            </a:lvl6pPr>
            <a:lvl7pPr lvl="6" algn="ctr" rtl="0">
              <a:lnSpc>
                <a:spcPct val="100000"/>
              </a:lnSpc>
              <a:spcBef>
                <a:spcPts val="0"/>
              </a:spcBef>
              <a:spcAft>
                <a:spcPts val="0"/>
              </a:spcAft>
              <a:buClr>
                <a:schemeClr val="dk1"/>
              </a:buClr>
              <a:buSzPts val="2000"/>
              <a:buNone/>
              <a:defRPr sz="2000" b="1">
                <a:solidFill>
                  <a:schemeClr val="dk1"/>
                </a:solidFill>
              </a:defRPr>
            </a:lvl7pPr>
            <a:lvl8pPr lvl="7" algn="ctr" rtl="0">
              <a:lnSpc>
                <a:spcPct val="100000"/>
              </a:lnSpc>
              <a:spcBef>
                <a:spcPts val="0"/>
              </a:spcBef>
              <a:spcAft>
                <a:spcPts val="0"/>
              </a:spcAft>
              <a:buClr>
                <a:schemeClr val="dk1"/>
              </a:buClr>
              <a:buSzPts val="2000"/>
              <a:buNone/>
              <a:defRPr sz="2000" b="1">
                <a:solidFill>
                  <a:schemeClr val="dk1"/>
                </a:solidFill>
              </a:defRPr>
            </a:lvl8pPr>
            <a:lvl9pPr lvl="8" algn="ctr" rtl="0">
              <a:lnSpc>
                <a:spcPct val="100000"/>
              </a:lnSpc>
              <a:spcBef>
                <a:spcPts val="0"/>
              </a:spcBef>
              <a:spcAft>
                <a:spcPts val="0"/>
              </a:spcAft>
              <a:buClr>
                <a:schemeClr val="dk1"/>
              </a:buClr>
              <a:buSzPts val="2000"/>
              <a:buNone/>
              <a:defRPr sz="2000" b="1">
                <a:solidFill>
                  <a:schemeClr val="dk1"/>
                </a:solidFill>
              </a:defRPr>
            </a:lvl9pPr>
          </a:lstStyle>
          <a:p>
            <a:endParaRPr/>
          </a:p>
        </p:txBody>
      </p:sp>
      <p:sp>
        <p:nvSpPr>
          <p:cNvPr id="120" name="Google Shape;120;p25"/>
          <p:cNvSpPr txBox="1">
            <a:spLocks noGrp="1"/>
          </p:cNvSpPr>
          <p:nvPr>
            <p:ph type="subTitle" idx="3"/>
          </p:nvPr>
        </p:nvSpPr>
        <p:spPr>
          <a:xfrm>
            <a:off x="3374800" y="2422940"/>
            <a:ext cx="2399400" cy="4848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1" name="Google Shape;121;p25"/>
          <p:cNvSpPr txBox="1">
            <a:spLocks noGrp="1"/>
          </p:cNvSpPr>
          <p:nvPr>
            <p:ph type="subTitle" idx="4"/>
          </p:nvPr>
        </p:nvSpPr>
        <p:spPr>
          <a:xfrm>
            <a:off x="3369775" y="1928888"/>
            <a:ext cx="2399400" cy="4848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000"/>
              <a:buNone/>
              <a:defRPr sz="1900">
                <a:solidFill>
                  <a:schemeClr val="dk1"/>
                </a:solidFill>
              </a:defRPr>
            </a:lvl1pPr>
            <a:lvl2pPr lvl="1" algn="ctr" rtl="0">
              <a:lnSpc>
                <a:spcPct val="100000"/>
              </a:lnSpc>
              <a:spcBef>
                <a:spcPts val="0"/>
              </a:spcBef>
              <a:spcAft>
                <a:spcPts val="0"/>
              </a:spcAft>
              <a:buClr>
                <a:schemeClr val="dk1"/>
              </a:buClr>
              <a:buSzPts val="2000"/>
              <a:buNone/>
              <a:defRPr sz="2000" b="1">
                <a:solidFill>
                  <a:schemeClr val="dk1"/>
                </a:solidFill>
              </a:defRPr>
            </a:lvl2pPr>
            <a:lvl3pPr lvl="2" algn="ctr" rtl="0">
              <a:lnSpc>
                <a:spcPct val="100000"/>
              </a:lnSpc>
              <a:spcBef>
                <a:spcPts val="0"/>
              </a:spcBef>
              <a:spcAft>
                <a:spcPts val="0"/>
              </a:spcAft>
              <a:buClr>
                <a:schemeClr val="dk1"/>
              </a:buClr>
              <a:buSzPts val="2000"/>
              <a:buNone/>
              <a:defRPr sz="2000" b="1">
                <a:solidFill>
                  <a:schemeClr val="dk1"/>
                </a:solidFill>
              </a:defRPr>
            </a:lvl3pPr>
            <a:lvl4pPr lvl="3" algn="ctr" rtl="0">
              <a:lnSpc>
                <a:spcPct val="100000"/>
              </a:lnSpc>
              <a:spcBef>
                <a:spcPts val="0"/>
              </a:spcBef>
              <a:spcAft>
                <a:spcPts val="0"/>
              </a:spcAft>
              <a:buClr>
                <a:schemeClr val="dk1"/>
              </a:buClr>
              <a:buSzPts val="2000"/>
              <a:buNone/>
              <a:defRPr sz="2000" b="1">
                <a:solidFill>
                  <a:schemeClr val="dk1"/>
                </a:solidFill>
              </a:defRPr>
            </a:lvl4pPr>
            <a:lvl5pPr lvl="4" algn="ctr" rtl="0">
              <a:lnSpc>
                <a:spcPct val="100000"/>
              </a:lnSpc>
              <a:spcBef>
                <a:spcPts val="0"/>
              </a:spcBef>
              <a:spcAft>
                <a:spcPts val="0"/>
              </a:spcAft>
              <a:buClr>
                <a:schemeClr val="dk1"/>
              </a:buClr>
              <a:buSzPts val="2000"/>
              <a:buNone/>
              <a:defRPr sz="2000" b="1">
                <a:solidFill>
                  <a:schemeClr val="dk1"/>
                </a:solidFill>
              </a:defRPr>
            </a:lvl5pPr>
            <a:lvl6pPr lvl="5" algn="ctr" rtl="0">
              <a:lnSpc>
                <a:spcPct val="100000"/>
              </a:lnSpc>
              <a:spcBef>
                <a:spcPts val="0"/>
              </a:spcBef>
              <a:spcAft>
                <a:spcPts val="0"/>
              </a:spcAft>
              <a:buClr>
                <a:schemeClr val="dk1"/>
              </a:buClr>
              <a:buSzPts val="2000"/>
              <a:buNone/>
              <a:defRPr sz="2000" b="1">
                <a:solidFill>
                  <a:schemeClr val="dk1"/>
                </a:solidFill>
              </a:defRPr>
            </a:lvl6pPr>
            <a:lvl7pPr lvl="6" algn="ctr" rtl="0">
              <a:lnSpc>
                <a:spcPct val="100000"/>
              </a:lnSpc>
              <a:spcBef>
                <a:spcPts val="0"/>
              </a:spcBef>
              <a:spcAft>
                <a:spcPts val="0"/>
              </a:spcAft>
              <a:buClr>
                <a:schemeClr val="dk1"/>
              </a:buClr>
              <a:buSzPts val="2000"/>
              <a:buNone/>
              <a:defRPr sz="2000" b="1">
                <a:solidFill>
                  <a:schemeClr val="dk1"/>
                </a:solidFill>
              </a:defRPr>
            </a:lvl7pPr>
            <a:lvl8pPr lvl="7" algn="ctr" rtl="0">
              <a:lnSpc>
                <a:spcPct val="100000"/>
              </a:lnSpc>
              <a:spcBef>
                <a:spcPts val="0"/>
              </a:spcBef>
              <a:spcAft>
                <a:spcPts val="0"/>
              </a:spcAft>
              <a:buClr>
                <a:schemeClr val="dk1"/>
              </a:buClr>
              <a:buSzPts val="2000"/>
              <a:buNone/>
              <a:defRPr sz="2000" b="1">
                <a:solidFill>
                  <a:schemeClr val="dk1"/>
                </a:solidFill>
              </a:defRPr>
            </a:lvl8pPr>
            <a:lvl9pPr lvl="8" algn="ctr" rtl="0">
              <a:lnSpc>
                <a:spcPct val="100000"/>
              </a:lnSpc>
              <a:spcBef>
                <a:spcPts val="0"/>
              </a:spcBef>
              <a:spcAft>
                <a:spcPts val="0"/>
              </a:spcAft>
              <a:buClr>
                <a:schemeClr val="dk1"/>
              </a:buClr>
              <a:buSzPts val="2000"/>
              <a:buNone/>
              <a:defRPr sz="2000" b="1">
                <a:solidFill>
                  <a:schemeClr val="dk1"/>
                </a:solidFill>
              </a:defRPr>
            </a:lvl9pPr>
          </a:lstStyle>
          <a:p>
            <a:endParaRPr/>
          </a:p>
        </p:txBody>
      </p:sp>
      <p:sp>
        <p:nvSpPr>
          <p:cNvPr id="122" name="Google Shape;122;p25"/>
          <p:cNvSpPr txBox="1">
            <a:spLocks noGrp="1"/>
          </p:cNvSpPr>
          <p:nvPr>
            <p:ph type="subTitle" idx="5"/>
          </p:nvPr>
        </p:nvSpPr>
        <p:spPr>
          <a:xfrm>
            <a:off x="6029500" y="2422940"/>
            <a:ext cx="2399400" cy="4848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3" name="Google Shape;123;p25"/>
          <p:cNvSpPr txBox="1">
            <a:spLocks noGrp="1"/>
          </p:cNvSpPr>
          <p:nvPr>
            <p:ph type="subTitle" idx="6"/>
          </p:nvPr>
        </p:nvSpPr>
        <p:spPr>
          <a:xfrm>
            <a:off x="6024475" y="1928888"/>
            <a:ext cx="2399400" cy="4848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000"/>
              <a:buNone/>
              <a:defRPr sz="1900">
                <a:solidFill>
                  <a:schemeClr val="dk1"/>
                </a:solidFill>
              </a:defRPr>
            </a:lvl1pPr>
            <a:lvl2pPr lvl="1" algn="ctr" rtl="0">
              <a:lnSpc>
                <a:spcPct val="100000"/>
              </a:lnSpc>
              <a:spcBef>
                <a:spcPts val="0"/>
              </a:spcBef>
              <a:spcAft>
                <a:spcPts val="0"/>
              </a:spcAft>
              <a:buClr>
                <a:schemeClr val="dk1"/>
              </a:buClr>
              <a:buSzPts val="2000"/>
              <a:buNone/>
              <a:defRPr sz="2000" b="1">
                <a:solidFill>
                  <a:schemeClr val="dk1"/>
                </a:solidFill>
              </a:defRPr>
            </a:lvl2pPr>
            <a:lvl3pPr lvl="2" algn="ctr" rtl="0">
              <a:lnSpc>
                <a:spcPct val="100000"/>
              </a:lnSpc>
              <a:spcBef>
                <a:spcPts val="0"/>
              </a:spcBef>
              <a:spcAft>
                <a:spcPts val="0"/>
              </a:spcAft>
              <a:buClr>
                <a:schemeClr val="dk1"/>
              </a:buClr>
              <a:buSzPts val="2000"/>
              <a:buNone/>
              <a:defRPr sz="2000" b="1">
                <a:solidFill>
                  <a:schemeClr val="dk1"/>
                </a:solidFill>
              </a:defRPr>
            </a:lvl3pPr>
            <a:lvl4pPr lvl="3" algn="ctr" rtl="0">
              <a:lnSpc>
                <a:spcPct val="100000"/>
              </a:lnSpc>
              <a:spcBef>
                <a:spcPts val="0"/>
              </a:spcBef>
              <a:spcAft>
                <a:spcPts val="0"/>
              </a:spcAft>
              <a:buClr>
                <a:schemeClr val="dk1"/>
              </a:buClr>
              <a:buSzPts val="2000"/>
              <a:buNone/>
              <a:defRPr sz="2000" b="1">
                <a:solidFill>
                  <a:schemeClr val="dk1"/>
                </a:solidFill>
              </a:defRPr>
            </a:lvl4pPr>
            <a:lvl5pPr lvl="4" algn="ctr" rtl="0">
              <a:lnSpc>
                <a:spcPct val="100000"/>
              </a:lnSpc>
              <a:spcBef>
                <a:spcPts val="0"/>
              </a:spcBef>
              <a:spcAft>
                <a:spcPts val="0"/>
              </a:spcAft>
              <a:buClr>
                <a:schemeClr val="dk1"/>
              </a:buClr>
              <a:buSzPts val="2000"/>
              <a:buNone/>
              <a:defRPr sz="2000" b="1">
                <a:solidFill>
                  <a:schemeClr val="dk1"/>
                </a:solidFill>
              </a:defRPr>
            </a:lvl5pPr>
            <a:lvl6pPr lvl="5" algn="ctr" rtl="0">
              <a:lnSpc>
                <a:spcPct val="100000"/>
              </a:lnSpc>
              <a:spcBef>
                <a:spcPts val="0"/>
              </a:spcBef>
              <a:spcAft>
                <a:spcPts val="0"/>
              </a:spcAft>
              <a:buClr>
                <a:schemeClr val="dk1"/>
              </a:buClr>
              <a:buSzPts val="2000"/>
              <a:buNone/>
              <a:defRPr sz="2000" b="1">
                <a:solidFill>
                  <a:schemeClr val="dk1"/>
                </a:solidFill>
              </a:defRPr>
            </a:lvl6pPr>
            <a:lvl7pPr lvl="6" algn="ctr" rtl="0">
              <a:lnSpc>
                <a:spcPct val="100000"/>
              </a:lnSpc>
              <a:spcBef>
                <a:spcPts val="0"/>
              </a:spcBef>
              <a:spcAft>
                <a:spcPts val="0"/>
              </a:spcAft>
              <a:buClr>
                <a:schemeClr val="dk1"/>
              </a:buClr>
              <a:buSzPts val="2000"/>
              <a:buNone/>
              <a:defRPr sz="2000" b="1">
                <a:solidFill>
                  <a:schemeClr val="dk1"/>
                </a:solidFill>
              </a:defRPr>
            </a:lvl7pPr>
            <a:lvl8pPr lvl="7" algn="ctr" rtl="0">
              <a:lnSpc>
                <a:spcPct val="100000"/>
              </a:lnSpc>
              <a:spcBef>
                <a:spcPts val="0"/>
              </a:spcBef>
              <a:spcAft>
                <a:spcPts val="0"/>
              </a:spcAft>
              <a:buClr>
                <a:schemeClr val="dk1"/>
              </a:buClr>
              <a:buSzPts val="2000"/>
              <a:buNone/>
              <a:defRPr sz="2000" b="1">
                <a:solidFill>
                  <a:schemeClr val="dk1"/>
                </a:solidFill>
              </a:defRPr>
            </a:lvl8pPr>
            <a:lvl9pPr lvl="8" algn="ctr" rtl="0">
              <a:lnSpc>
                <a:spcPct val="100000"/>
              </a:lnSpc>
              <a:spcBef>
                <a:spcPts val="0"/>
              </a:spcBef>
              <a:spcAft>
                <a:spcPts val="0"/>
              </a:spcAft>
              <a:buClr>
                <a:schemeClr val="dk1"/>
              </a:buClr>
              <a:buSzPts val="2000"/>
              <a:buNone/>
              <a:defRPr sz="2000" b="1">
                <a:solidFill>
                  <a:schemeClr val="dk1"/>
                </a:solidFill>
              </a:defRPr>
            </a:lvl9pPr>
          </a:lstStyle>
          <a:p>
            <a:endParaRPr/>
          </a:p>
        </p:txBody>
      </p:sp>
      <p:sp>
        <p:nvSpPr>
          <p:cNvPr id="124" name="Google Shape;124;p25"/>
          <p:cNvSpPr txBox="1">
            <a:spLocks noGrp="1"/>
          </p:cNvSpPr>
          <p:nvPr>
            <p:ph type="subTitle" idx="7"/>
          </p:nvPr>
        </p:nvSpPr>
        <p:spPr>
          <a:xfrm>
            <a:off x="720125" y="3904677"/>
            <a:ext cx="2399400" cy="4848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5" name="Google Shape;125;p25"/>
          <p:cNvSpPr txBox="1">
            <a:spLocks noGrp="1"/>
          </p:cNvSpPr>
          <p:nvPr>
            <p:ph type="subTitle" idx="8"/>
          </p:nvPr>
        </p:nvSpPr>
        <p:spPr>
          <a:xfrm>
            <a:off x="715100" y="3410625"/>
            <a:ext cx="2399400" cy="4848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000"/>
              <a:buNone/>
              <a:defRPr sz="1900">
                <a:solidFill>
                  <a:schemeClr val="dk1"/>
                </a:solidFill>
              </a:defRPr>
            </a:lvl1pPr>
            <a:lvl2pPr lvl="1" algn="ctr" rtl="0">
              <a:lnSpc>
                <a:spcPct val="100000"/>
              </a:lnSpc>
              <a:spcBef>
                <a:spcPts val="0"/>
              </a:spcBef>
              <a:spcAft>
                <a:spcPts val="0"/>
              </a:spcAft>
              <a:buClr>
                <a:schemeClr val="dk1"/>
              </a:buClr>
              <a:buSzPts val="2000"/>
              <a:buNone/>
              <a:defRPr sz="2000" b="1">
                <a:solidFill>
                  <a:schemeClr val="dk1"/>
                </a:solidFill>
              </a:defRPr>
            </a:lvl2pPr>
            <a:lvl3pPr lvl="2" algn="ctr" rtl="0">
              <a:lnSpc>
                <a:spcPct val="100000"/>
              </a:lnSpc>
              <a:spcBef>
                <a:spcPts val="0"/>
              </a:spcBef>
              <a:spcAft>
                <a:spcPts val="0"/>
              </a:spcAft>
              <a:buClr>
                <a:schemeClr val="dk1"/>
              </a:buClr>
              <a:buSzPts val="2000"/>
              <a:buNone/>
              <a:defRPr sz="2000" b="1">
                <a:solidFill>
                  <a:schemeClr val="dk1"/>
                </a:solidFill>
              </a:defRPr>
            </a:lvl3pPr>
            <a:lvl4pPr lvl="3" algn="ctr" rtl="0">
              <a:lnSpc>
                <a:spcPct val="100000"/>
              </a:lnSpc>
              <a:spcBef>
                <a:spcPts val="0"/>
              </a:spcBef>
              <a:spcAft>
                <a:spcPts val="0"/>
              </a:spcAft>
              <a:buClr>
                <a:schemeClr val="dk1"/>
              </a:buClr>
              <a:buSzPts val="2000"/>
              <a:buNone/>
              <a:defRPr sz="2000" b="1">
                <a:solidFill>
                  <a:schemeClr val="dk1"/>
                </a:solidFill>
              </a:defRPr>
            </a:lvl4pPr>
            <a:lvl5pPr lvl="4" algn="ctr" rtl="0">
              <a:lnSpc>
                <a:spcPct val="100000"/>
              </a:lnSpc>
              <a:spcBef>
                <a:spcPts val="0"/>
              </a:spcBef>
              <a:spcAft>
                <a:spcPts val="0"/>
              </a:spcAft>
              <a:buClr>
                <a:schemeClr val="dk1"/>
              </a:buClr>
              <a:buSzPts val="2000"/>
              <a:buNone/>
              <a:defRPr sz="2000" b="1">
                <a:solidFill>
                  <a:schemeClr val="dk1"/>
                </a:solidFill>
              </a:defRPr>
            </a:lvl5pPr>
            <a:lvl6pPr lvl="5" algn="ctr" rtl="0">
              <a:lnSpc>
                <a:spcPct val="100000"/>
              </a:lnSpc>
              <a:spcBef>
                <a:spcPts val="0"/>
              </a:spcBef>
              <a:spcAft>
                <a:spcPts val="0"/>
              </a:spcAft>
              <a:buClr>
                <a:schemeClr val="dk1"/>
              </a:buClr>
              <a:buSzPts val="2000"/>
              <a:buNone/>
              <a:defRPr sz="2000" b="1">
                <a:solidFill>
                  <a:schemeClr val="dk1"/>
                </a:solidFill>
              </a:defRPr>
            </a:lvl6pPr>
            <a:lvl7pPr lvl="6" algn="ctr" rtl="0">
              <a:lnSpc>
                <a:spcPct val="100000"/>
              </a:lnSpc>
              <a:spcBef>
                <a:spcPts val="0"/>
              </a:spcBef>
              <a:spcAft>
                <a:spcPts val="0"/>
              </a:spcAft>
              <a:buClr>
                <a:schemeClr val="dk1"/>
              </a:buClr>
              <a:buSzPts val="2000"/>
              <a:buNone/>
              <a:defRPr sz="2000" b="1">
                <a:solidFill>
                  <a:schemeClr val="dk1"/>
                </a:solidFill>
              </a:defRPr>
            </a:lvl7pPr>
            <a:lvl8pPr lvl="7" algn="ctr" rtl="0">
              <a:lnSpc>
                <a:spcPct val="100000"/>
              </a:lnSpc>
              <a:spcBef>
                <a:spcPts val="0"/>
              </a:spcBef>
              <a:spcAft>
                <a:spcPts val="0"/>
              </a:spcAft>
              <a:buClr>
                <a:schemeClr val="dk1"/>
              </a:buClr>
              <a:buSzPts val="2000"/>
              <a:buNone/>
              <a:defRPr sz="2000" b="1">
                <a:solidFill>
                  <a:schemeClr val="dk1"/>
                </a:solidFill>
              </a:defRPr>
            </a:lvl8pPr>
            <a:lvl9pPr lvl="8" algn="ctr" rtl="0">
              <a:lnSpc>
                <a:spcPct val="100000"/>
              </a:lnSpc>
              <a:spcBef>
                <a:spcPts val="0"/>
              </a:spcBef>
              <a:spcAft>
                <a:spcPts val="0"/>
              </a:spcAft>
              <a:buClr>
                <a:schemeClr val="dk1"/>
              </a:buClr>
              <a:buSzPts val="2000"/>
              <a:buNone/>
              <a:defRPr sz="2000" b="1">
                <a:solidFill>
                  <a:schemeClr val="dk1"/>
                </a:solidFill>
              </a:defRPr>
            </a:lvl9pPr>
          </a:lstStyle>
          <a:p>
            <a:endParaRPr/>
          </a:p>
        </p:txBody>
      </p:sp>
      <p:sp>
        <p:nvSpPr>
          <p:cNvPr id="126" name="Google Shape;126;p25"/>
          <p:cNvSpPr txBox="1">
            <a:spLocks noGrp="1"/>
          </p:cNvSpPr>
          <p:nvPr>
            <p:ph type="subTitle" idx="9"/>
          </p:nvPr>
        </p:nvSpPr>
        <p:spPr>
          <a:xfrm>
            <a:off x="3374813" y="3904677"/>
            <a:ext cx="2399400" cy="4848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7" name="Google Shape;127;p25"/>
          <p:cNvSpPr txBox="1">
            <a:spLocks noGrp="1"/>
          </p:cNvSpPr>
          <p:nvPr>
            <p:ph type="subTitle" idx="13"/>
          </p:nvPr>
        </p:nvSpPr>
        <p:spPr>
          <a:xfrm>
            <a:off x="3369788" y="3410625"/>
            <a:ext cx="2399400" cy="4848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000"/>
              <a:buNone/>
              <a:defRPr sz="1900">
                <a:solidFill>
                  <a:schemeClr val="dk1"/>
                </a:solidFill>
              </a:defRPr>
            </a:lvl1pPr>
            <a:lvl2pPr lvl="1" algn="ctr" rtl="0">
              <a:lnSpc>
                <a:spcPct val="100000"/>
              </a:lnSpc>
              <a:spcBef>
                <a:spcPts val="0"/>
              </a:spcBef>
              <a:spcAft>
                <a:spcPts val="0"/>
              </a:spcAft>
              <a:buClr>
                <a:schemeClr val="dk1"/>
              </a:buClr>
              <a:buSzPts val="2000"/>
              <a:buNone/>
              <a:defRPr sz="2000" b="1">
                <a:solidFill>
                  <a:schemeClr val="dk1"/>
                </a:solidFill>
              </a:defRPr>
            </a:lvl2pPr>
            <a:lvl3pPr lvl="2" algn="ctr" rtl="0">
              <a:lnSpc>
                <a:spcPct val="100000"/>
              </a:lnSpc>
              <a:spcBef>
                <a:spcPts val="0"/>
              </a:spcBef>
              <a:spcAft>
                <a:spcPts val="0"/>
              </a:spcAft>
              <a:buClr>
                <a:schemeClr val="dk1"/>
              </a:buClr>
              <a:buSzPts val="2000"/>
              <a:buNone/>
              <a:defRPr sz="2000" b="1">
                <a:solidFill>
                  <a:schemeClr val="dk1"/>
                </a:solidFill>
              </a:defRPr>
            </a:lvl3pPr>
            <a:lvl4pPr lvl="3" algn="ctr" rtl="0">
              <a:lnSpc>
                <a:spcPct val="100000"/>
              </a:lnSpc>
              <a:spcBef>
                <a:spcPts val="0"/>
              </a:spcBef>
              <a:spcAft>
                <a:spcPts val="0"/>
              </a:spcAft>
              <a:buClr>
                <a:schemeClr val="dk1"/>
              </a:buClr>
              <a:buSzPts val="2000"/>
              <a:buNone/>
              <a:defRPr sz="2000" b="1">
                <a:solidFill>
                  <a:schemeClr val="dk1"/>
                </a:solidFill>
              </a:defRPr>
            </a:lvl4pPr>
            <a:lvl5pPr lvl="4" algn="ctr" rtl="0">
              <a:lnSpc>
                <a:spcPct val="100000"/>
              </a:lnSpc>
              <a:spcBef>
                <a:spcPts val="0"/>
              </a:spcBef>
              <a:spcAft>
                <a:spcPts val="0"/>
              </a:spcAft>
              <a:buClr>
                <a:schemeClr val="dk1"/>
              </a:buClr>
              <a:buSzPts val="2000"/>
              <a:buNone/>
              <a:defRPr sz="2000" b="1">
                <a:solidFill>
                  <a:schemeClr val="dk1"/>
                </a:solidFill>
              </a:defRPr>
            </a:lvl5pPr>
            <a:lvl6pPr lvl="5" algn="ctr" rtl="0">
              <a:lnSpc>
                <a:spcPct val="100000"/>
              </a:lnSpc>
              <a:spcBef>
                <a:spcPts val="0"/>
              </a:spcBef>
              <a:spcAft>
                <a:spcPts val="0"/>
              </a:spcAft>
              <a:buClr>
                <a:schemeClr val="dk1"/>
              </a:buClr>
              <a:buSzPts val="2000"/>
              <a:buNone/>
              <a:defRPr sz="2000" b="1">
                <a:solidFill>
                  <a:schemeClr val="dk1"/>
                </a:solidFill>
              </a:defRPr>
            </a:lvl6pPr>
            <a:lvl7pPr lvl="6" algn="ctr" rtl="0">
              <a:lnSpc>
                <a:spcPct val="100000"/>
              </a:lnSpc>
              <a:spcBef>
                <a:spcPts val="0"/>
              </a:spcBef>
              <a:spcAft>
                <a:spcPts val="0"/>
              </a:spcAft>
              <a:buClr>
                <a:schemeClr val="dk1"/>
              </a:buClr>
              <a:buSzPts val="2000"/>
              <a:buNone/>
              <a:defRPr sz="2000" b="1">
                <a:solidFill>
                  <a:schemeClr val="dk1"/>
                </a:solidFill>
              </a:defRPr>
            </a:lvl7pPr>
            <a:lvl8pPr lvl="7" algn="ctr" rtl="0">
              <a:lnSpc>
                <a:spcPct val="100000"/>
              </a:lnSpc>
              <a:spcBef>
                <a:spcPts val="0"/>
              </a:spcBef>
              <a:spcAft>
                <a:spcPts val="0"/>
              </a:spcAft>
              <a:buClr>
                <a:schemeClr val="dk1"/>
              </a:buClr>
              <a:buSzPts val="2000"/>
              <a:buNone/>
              <a:defRPr sz="2000" b="1">
                <a:solidFill>
                  <a:schemeClr val="dk1"/>
                </a:solidFill>
              </a:defRPr>
            </a:lvl8pPr>
            <a:lvl9pPr lvl="8" algn="ctr" rtl="0">
              <a:lnSpc>
                <a:spcPct val="100000"/>
              </a:lnSpc>
              <a:spcBef>
                <a:spcPts val="0"/>
              </a:spcBef>
              <a:spcAft>
                <a:spcPts val="0"/>
              </a:spcAft>
              <a:buClr>
                <a:schemeClr val="dk1"/>
              </a:buClr>
              <a:buSzPts val="2000"/>
              <a:buNone/>
              <a:defRPr sz="2000" b="1">
                <a:solidFill>
                  <a:schemeClr val="dk1"/>
                </a:solidFill>
              </a:defRPr>
            </a:lvl9pPr>
          </a:lstStyle>
          <a:p>
            <a:endParaRPr/>
          </a:p>
        </p:txBody>
      </p:sp>
      <p:sp>
        <p:nvSpPr>
          <p:cNvPr id="128" name="Google Shape;128;p25"/>
          <p:cNvSpPr txBox="1">
            <a:spLocks noGrp="1"/>
          </p:cNvSpPr>
          <p:nvPr>
            <p:ph type="subTitle" idx="14"/>
          </p:nvPr>
        </p:nvSpPr>
        <p:spPr>
          <a:xfrm>
            <a:off x="6029513" y="3904677"/>
            <a:ext cx="2399400" cy="4848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9" name="Google Shape;129;p25"/>
          <p:cNvSpPr txBox="1">
            <a:spLocks noGrp="1"/>
          </p:cNvSpPr>
          <p:nvPr>
            <p:ph type="subTitle" idx="15"/>
          </p:nvPr>
        </p:nvSpPr>
        <p:spPr>
          <a:xfrm>
            <a:off x="6024488" y="3410625"/>
            <a:ext cx="2399400" cy="4848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000"/>
              <a:buNone/>
              <a:defRPr sz="1900">
                <a:solidFill>
                  <a:schemeClr val="dk1"/>
                </a:solidFill>
              </a:defRPr>
            </a:lvl1pPr>
            <a:lvl2pPr lvl="1" algn="ctr" rtl="0">
              <a:lnSpc>
                <a:spcPct val="100000"/>
              </a:lnSpc>
              <a:spcBef>
                <a:spcPts val="0"/>
              </a:spcBef>
              <a:spcAft>
                <a:spcPts val="0"/>
              </a:spcAft>
              <a:buClr>
                <a:schemeClr val="dk1"/>
              </a:buClr>
              <a:buSzPts val="2000"/>
              <a:buNone/>
              <a:defRPr sz="2000" b="1">
                <a:solidFill>
                  <a:schemeClr val="dk1"/>
                </a:solidFill>
              </a:defRPr>
            </a:lvl2pPr>
            <a:lvl3pPr lvl="2" algn="ctr" rtl="0">
              <a:lnSpc>
                <a:spcPct val="100000"/>
              </a:lnSpc>
              <a:spcBef>
                <a:spcPts val="0"/>
              </a:spcBef>
              <a:spcAft>
                <a:spcPts val="0"/>
              </a:spcAft>
              <a:buClr>
                <a:schemeClr val="dk1"/>
              </a:buClr>
              <a:buSzPts val="2000"/>
              <a:buNone/>
              <a:defRPr sz="2000" b="1">
                <a:solidFill>
                  <a:schemeClr val="dk1"/>
                </a:solidFill>
              </a:defRPr>
            </a:lvl3pPr>
            <a:lvl4pPr lvl="3" algn="ctr" rtl="0">
              <a:lnSpc>
                <a:spcPct val="100000"/>
              </a:lnSpc>
              <a:spcBef>
                <a:spcPts val="0"/>
              </a:spcBef>
              <a:spcAft>
                <a:spcPts val="0"/>
              </a:spcAft>
              <a:buClr>
                <a:schemeClr val="dk1"/>
              </a:buClr>
              <a:buSzPts val="2000"/>
              <a:buNone/>
              <a:defRPr sz="2000" b="1">
                <a:solidFill>
                  <a:schemeClr val="dk1"/>
                </a:solidFill>
              </a:defRPr>
            </a:lvl4pPr>
            <a:lvl5pPr lvl="4" algn="ctr" rtl="0">
              <a:lnSpc>
                <a:spcPct val="100000"/>
              </a:lnSpc>
              <a:spcBef>
                <a:spcPts val="0"/>
              </a:spcBef>
              <a:spcAft>
                <a:spcPts val="0"/>
              </a:spcAft>
              <a:buClr>
                <a:schemeClr val="dk1"/>
              </a:buClr>
              <a:buSzPts val="2000"/>
              <a:buNone/>
              <a:defRPr sz="2000" b="1">
                <a:solidFill>
                  <a:schemeClr val="dk1"/>
                </a:solidFill>
              </a:defRPr>
            </a:lvl5pPr>
            <a:lvl6pPr lvl="5" algn="ctr" rtl="0">
              <a:lnSpc>
                <a:spcPct val="100000"/>
              </a:lnSpc>
              <a:spcBef>
                <a:spcPts val="0"/>
              </a:spcBef>
              <a:spcAft>
                <a:spcPts val="0"/>
              </a:spcAft>
              <a:buClr>
                <a:schemeClr val="dk1"/>
              </a:buClr>
              <a:buSzPts val="2000"/>
              <a:buNone/>
              <a:defRPr sz="2000" b="1">
                <a:solidFill>
                  <a:schemeClr val="dk1"/>
                </a:solidFill>
              </a:defRPr>
            </a:lvl6pPr>
            <a:lvl7pPr lvl="6" algn="ctr" rtl="0">
              <a:lnSpc>
                <a:spcPct val="100000"/>
              </a:lnSpc>
              <a:spcBef>
                <a:spcPts val="0"/>
              </a:spcBef>
              <a:spcAft>
                <a:spcPts val="0"/>
              </a:spcAft>
              <a:buClr>
                <a:schemeClr val="dk1"/>
              </a:buClr>
              <a:buSzPts val="2000"/>
              <a:buNone/>
              <a:defRPr sz="2000" b="1">
                <a:solidFill>
                  <a:schemeClr val="dk1"/>
                </a:solidFill>
              </a:defRPr>
            </a:lvl7pPr>
            <a:lvl8pPr lvl="7" algn="ctr" rtl="0">
              <a:lnSpc>
                <a:spcPct val="100000"/>
              </a:lnSpc>
              <a:spcBef>
                <a:spcPts val="0"/>
              </a:spcBef>
              <a:spcAft>
                <a:spcPts val="0"/>
              </a:spcAft>
              <a:buClr>
                <a:schemeClr val="dk1"/>
              </a:buClr>
              <a:buSzPts val="2000"/>
              <a:buNone/>
              <a:defRPr sz="2000" b="1">
                <a:solidFill>
                  <a:schemeClr val="dk1"/>
                </a:solidFill>
              </a:defRPr>
            </a:lvl8pPr>
            <a:lvl9pPr lvl="8" algn="ctr" rtl="0">
              <a:lnSpc>
                <a:spcPct val="100000"/>
              </a:lnSpc>
              <a:spcBef>
                <a:spcPts val="0"/>
              </a:spcBef>
              <a:spcAft>
                <a:spcPts val="0"/>
              </a:spcAft>
              <a:buClr>
                <a:schemeClr val="dk1"/>
              </a:buClr>
              <a:buSzPts val="2000"/>
              <a:buNone/>
              <a:defRPr sz="2000" b="1">
                <a:solidFill>
                  <a:schemeClr val="dk1"/>
                </a:solidFill>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only 2">
  <p:cSld name="CUSTOM_2_1">
    <p:spTree>
      <p:nvGrpSpPr>
        <p:cNvPr id="1" name="Shape 142"/>
        <p:cNvGrpSpPr/>
        <p:nvPr/>
      </p:nvGrpSpPr>
      <p:grpSpPr>
        <a:xfrm>
          <a:off x="0" y="0"/>
          <a:ext cx="0" cy="0"/>
          <a:chOff x="0" y="0"/>
          <a:chExt cx="0" cy="0"/>
        </a:xfrm>
      </p:grpSpPr>
      <p:sp>
        <p:nvSpPr>
          <p:cNvPr id="143" name="Google Shape;143;p2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152"/>
        <p:cNvGrpSpPr/>
        <p:nvPr/>
      </p:nvGrpSpPr>
      <p:grpSpPr>
        <a:xfrm>
          <a:off x="0" y="0"/>
          <a:ext cx="0" cy="0"/>
          <a:chOff x="0" y="0"/>
          <a:chExt cx="0" cy="0"/>
        </a:xfrm>
      </p:grpSpPr>
      <p:cxnSp>
        <p:nvCxnSpPr>
          <p:cNvPr id="153" name="Google Shape;153;p31"/>
          <p:cNvCxnSpPr/>
          <p:nvPr/>
        </p:nvCxnSpPr>
        <p:spPr>
          <a:xfrm>
            <a:off x="718650" y="1377400"/>
            <a:ext cx="0" cy="3766200"/>
          </a:xfrm>
          <a:prstGeom prst="straightConnector1">
            <a:avLst/>
          </a:prstGeom>
          <a:noFill/>
          <a:ln w="9525" cap="flat" cmpd="sng">
            <a:solidFill>
              <a:schemeClr val="dk1"/>
            </a:solidFill>
            <a:prstDash val="solid"/>
            <a:round/>
            <a:headEnd type="none" w="med" len="med"/>
            <a:tailEnd type="none" w="med" len="med"/>
          </a:ln>
        </p:spPr>
      </p:cxnSp>
      <p:cxnSp>
        <p:nvCxnSpPr>
          <p:cNvPr id="154" name="Google Shape;154;p31"/>
          <p:cNvCxnSpPr/>
          <p:nvPr/>
        </p:nvCxnSpPr>
        <p:spPr>
          <a:xfrm>
            <a:off x="8424000" y="1377400"/>
            <a:ext cx="0" cy="376620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2"/>
        <p:cNvGrpSpPr/>
        <p:nvPr/>
      </p:nvGrpSpPr>
      <p:grpSpPr>
        <a:xfrm>
          <a:off x="0" y="0"/>
          <a:ext cx="0" cy="0"/>
          <a:chOff x="0" y="0"/>
          <a:chExt cx="0" cy="0"/>
        </a:xfrm>
      </p:grpSpPr>
      <p:sp>
        <p:nvSpPr>
          <p:cNvPr id="13" name="Google Shape;13;p3"/>
          <p:cNvSpPr txBox="1">
            <a:spLocks noGrp="1"/>
          </p:cNvSpPr>
          <p:nvPr>
            <p:ph type="title"/>
          </p:nvPr>
        </p:nvSpPr>
        <p:spPr>
          <a:xfrm>
            <a:off x="5492475" y="2316138"/>
            <a:ext cx="2936400" cy="12195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sz="34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4" name="Google Shape;14;p3"/>
          <p:cNvSpPr txBox="1">
            <a:spLocks noGrp="1"/>
          </p:cNvSpPr>
          <p:nvPr>
            <p:ph type="title" idx="2" hasCustomPrompt="1"/>
          </p:nvPr>
        </p:nvSpPr>
        <p:spPr>
          <a:xfrm>
            <a:off x="5492475" y="1162213"/>
            <a:ext cx="2936400" cy="841800"/>
          </a:xfrm>
          <a:prstGeom prst="rect">
            <a:avLst/>
          </a:prstGeom>
        </p:spPr>
        <p:txBody>
          <a:bodyPr spcFirstLastPara="1" wrap="square" lIns="91425" tIns="91425" rIns="91425" bIns="91425" anchor="ctr" anchorCtr="0">
            <a:noAutofit/>
          </a:bodyPr>
          <a:lstStyle>
            <a:lvl1pPr lvl="0" rtl="0">
              <a:spcBef>
                <a:spcPts val="0"/>
              </a:spcBef>
              <a:spcAft>
                <a:spcPts val="0"/>
              </a:spcAft>
              <a:buSzPts val="6000"/>
              <a:buNone/>
              <a:defRPr sz="6000" b="1">
                <a:latin typeface="Great Vibes"/>
                <a:ea typeface="Great Vibes"/>
                <a:cs typeface="Great Vibes"/>
                <a:sym typeface="Great Vibes"/>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5" name="Google Shape;15;p3"/>
          <p:cNvSpPr txBox="1">
            <a:spLocks noGrp="1"/>
          </p:cNvSpPr>
          <p:nvPr>
            <p:ph type="subTitle" idx="1"/>
          </p:nvPr>
        </p:nvSpPr>
        <p:spPr>
          <a:xfrm>
            <a:off x="5492500" y="3478788"/>
            <a:ext cx="2936400" cy="502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6" name="Google Shape;16;p3"/>
          <p:cNvSpPr>
            <a:spLocks noGrp="1"/>
          </p:cNvSpPr>
          <p:nvPr>
            <p:ph type="pic" idx="3"/>
          </p:nvPr>
        </p:nvSpPr>
        <p:spPr>
          <a:xfrm>
            <a:off x="0" y="0"/>
            <a:ext cx="4024200" cy="5143500"/>
          </a:xfrm>
          <a:prstGeom prst="rect">
            <a:avLst/>
          </a:prstGeom>
          <a:noFill/>
          <a:ln>
            <a:noFill/>
          </a:ln>
        </p:spPr>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155"/>
        <p:cNvGrpSpPr/>
        <p:nvPr/>
      </p:nvGrpSpPr>
      <p:grpSpPr>
        <a:xfrm>
          <a:off x="0" y="0"/>
          <a:ext cx="0" cy="0"/>
          <a:chOff x="0" y="0"/>
          <a:chExt cx="0" cy="0"/>
        </a:xfrm>
      </p:grpSpPr>
      <p:cxnSp>
        <p:nvCxnSpPr>
          <p:cNvPr id="156" name="Google Shape;156;p32"/>
          <p:cNvCxnSpPr/>
          <p:nvPr/>
        </p:nvCxnSpPr>
        <p:spPr>
          <a:xfrm>
            <a:off x="718650" y="1377400"/>
            <a:ext cx="0" cy="376620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subTitle" idx="1"/>
          </p:nvPr>
        </p:nvSpPr>
        <p:spPr>
          <a:xfrm>
            <a:off x="1142450" y="1645225"/>
            <a:ext cx="3039000" cy="3012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2" name="Google Shape;22;p5"/>
          <p:cNvSpPr txBox="1">
            <a:spLocks noGrp="1"/>
          </p:cNvSpPr>
          <p:nvPr>
            <p:ph type="subTitle" idx="2"/>
          </p:nvPr>
        </p:nvSpPr>
        <p:spPr>
          <a:xfrm>
            <a:off x="4962554" y="1645225"/>
            <a:ext cx="3039000" cy="3012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3" name="Google Shape;23;p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6"/>
        <p:cNvGrpSpPr/>
        <p:nvPr/>
      </p:nvGrpSpPr>
      <p:grpSpPr>
        <a:xfrm>
          <a:off x="0" y="0"/>
          <a:ext cx="0" cy="0"/>
          <a:chOff x="0" y="0"/>
          <a:chExt cx="0" cy="0"/>
        </a:xfrm>
      </p:grpSpPr>
      <p:sp>
        <p:nvSpPr>
          <p:cNvPr id="27" name="Google Shape;27;p7"/>
          <p:cNvSpPr txBox="1">
            <a:spLocks noGrp="1"/>
          </p:cNvSpPr>
          <p:nvPr>
            <p:ph type="title"/>
          </p:nvPr>
        </p:nvSpPr>
        <p:spPr>
          <a:xfrm>
            <a:off x="720000" y="445025"/>
            <a:ext cx="3201600" cy="10329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8" name="Google Shape;28;p7"/>
          <p:cNvSpPr txBox="1">
            <a:spLocks noGrp="1"/>
          </p:cNvSpPr>
          <p:nvPr>
            <p:ph type="body" idx="1"/>
          </p:nvPr>
        </p:nvSpPr>
        <p:spPr>
          <a:xfrm>
            <a:off x="720000" y="1899050"/>
            <a:ext cx="3999900" cy="21759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17500" rtl="0">
              <a:lnSpc>
                <a:spcPct val="115000"/>
              </a:lnSpc>
              <a:spcBef>
                <a:spcPts val="0"/>
              </a:spcBef>
              <a:spcAft>
                <a:spcPts val="0"/>
              </a:spcAft>
              <a:buSzPts val="1400"/>
              <a:buChar char="○"/>
              <a:defRPr/>
            </a:lvl2pPr>
            <a:lvl3pPr marL="1371600" lvl="2" indent="-317500" rtl="0">
              <a:lnSpc>
                <a:spcPct val="115000"/>
              </a:lnSpc>
              <a:spcBef>
                <a:spcPts val="0"/>
              </a:spcBef>
              <a:spcAft>
                <a:spcPts val="0"/>
              </a:spcAft>
              <a:buSzPts val="1400"/>
              <a:buChar char="■"/>
              <a:defRPr/>
            </a:lvl3pPr>
            <a:lvl4pPr marL="1828800" lvl="3" indent="-317500" rtl="0">
              <a:lnSpc>
                <a:spcPct val="115000"/>
              </a:lnSpc>
              <a:spcBef>
                <a:spcPts val="0"/>
              </a:spcBef>
              <a:spcAft>
                <a:spcPts val="0"/>
              </a:spcAft>
              <a:buSzPts val="1400"/>
              <a:buChar char="●"/>
              <a:defRPr/>
            </a:lvl4pPr>
            <a:lvl5pPr marL="2286000" lvl="4" indent="-317500" rtl="0">
              <a:lnSpc>
                <a:spcPct val="115000"/>
              </a:lnSpc>
              <a:spcBef>
                <a:spcPts val="0"/>
              </a:spcBef>
              <a:spcAft>
                <a:spcPts val="0"/>
              </a:spcAft>
              <a:buSzPts val="1400"/>
              <a:buChar char="○"/>
              <a:defRPr/>
            </a:lvl5pPr>
            <a:lvl6pPr marL="2743200" lvl="5" indent="-317500" rtl="0">
              <a:lnSpc>
                <a:spcPct val="115000"/>
              </a:lnSpc>
              <a:spcBef>
                <a:spcPts val="0"/>
              </a:spcBef>
              <a:spcAft>
                <a:spcPts val="0"/>
              </a:spcAft>
              <a:buSzPts val="1400"/>
              <a:buChar char="■"/>
              <a:defRPr/>
            </a:lvl6pPr>
            <a:lvl7pPr marL="3200400" lvl="6" indent="-317500" rtl="0">
              <a:lnSpc>
                <a:spcPct val="115000"/>
              </a:lnSpc>
              <a:spcBef>
                <a:spcPts val="0"/>
              </a:spcBef>
              <a:spcAft>
                <a:spcPts val="0"/>
              </a:spcAft>
              <a:buSzPts val="1400"/>
              <a:buChar char="●"/>
              <a:defRPr/>
            </a:lvl7pPr>
            <a:lvl8pPr marL="3657600" lvl="7" indent="-317500" rtl="0">
              <a:lnSpc>
                <a:spcPct val="115000"/>
              </a:lnSpc>
              <a:spcBef>
                <a:spcPts val="0"/>
              </a:spcBef>
              <a:spcAft>
                <a:spcPts val="0"/>
              </a:spcAft>
              <a:buSzPts val="1400"/>
              <a:buChar char="○"/>
              <a:defRPr/>
            </a:lvl8pPr>
            <a:lvl9pPr marL="4114800" lvl="8" indent="-317500" rtl="0">
              <a:lnSpc>
                <a:spcPct val="115000"/>
              </a:lnSpc>
              <a:spcBef>
                <a:spcPts val="0"/>
              </a:spcBef>
              <a:spcAft>
                <a:spcPts val="0"/>
              </a:spcAft>
              <a:buSzPts val="1400"/>
              <a:buChar char="■"/>
              <a:defRPr/>
            </a:lvl9pPr>
          </a:lstStyle>
          <a:p>
            <a:endParaRPr/>
          </a:p>
        </p:txBody>
      </p:sp>
      <p:sp>
        <p:nvSpPr>
          <p:cNvPr id="29" name="Google Shape;29;p7"/>
          <p:cNvSpPr>
            <a:spLocks noGrp="1"/>
          </p:cNvSpPr>
          <p:nvPr>
            <p:ph type="pic" idx="2"/>
          </p:nvPr>
        </p:nvSpPr>
        <p:spPr>
          <a:xfrm>
            <a:off x="5681800" y="0"/>
            <a:ext cx="3462300" cy="5143500"/>
          </a:xfrm>
          <a:prstGeom prst="rect">
            <a:avLst/>
          </a:prstGeom>
          <a:noFill/>
          <a:ln>
            <a:noFill/>
          </a:ln>
        </p:spPr>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0"/>
        <p:cNvGrpSpPr/>
        <p:nvPr/>
      </p:nvGrpSpPr>
      <p:grpSpPr>
        <a:xfrm>
          <a:off x="0" y="0"/>
          <a:ext cx="0" cy="0"/>
          <a:chOff x="0" y="0"/>
          <a:chExt cx="0" cy="0"/>
        </a:xfrm>
      </p:grpSpPr>
      <p:sp>
        <p:nvSpPr>
          <p:cNvPr id="31" name="Google Shape;31;p8"/>
          <p:cNvSpPr txBox="1">
            <a:spLocks noGrp="1"/>
          </p:cNvSpPr>
          <p:nvPr>
            <p:ph type="title"/>
          </p:nvPr>
        </p:nvSpPr>
        <p:spPr>
          <a:xfrm>
            <a:off x="715100" y="1307100"/>
            <a:ext cx="4159500" cy="2529300"/>
          </a:xfrm>
          <a:prstGeom prst="rect">
            <a:avLst/>
          </a:prstGeom>
        </p:spPr>
        <p:txBody>
          <a:bodyPr spcFirstLastPara="1" wrap="square" lIns="91425" tIns="91425" rIns="91425" bIns="91425" anchor="ctr" anchorCtr="0">
            <a:noAutofit/>
          </a:bodyPr>
          <a:lstStyle>
            <a:lvl1pPr lvl="0" algn="r">
              <a:spcBef>
                <a:spcPts val="0"/>
              </a:spcBef>
              <a:spcAft>
                <a:spcPts val="0"/>
              </a:spcAft>
              <a:buSzPts val="6000"/>
              <a:buNone/>
              <a:defRPr sz="6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sp>
        <p:nvSpPr>
          <p:cNvPr id="32" name="Google Shape;32;p8"/>
          <p:cNvSpPr>
            <a:spLocks noGrp="1"/>
          </p:cNvSpPr>
          <p:nvPr>
            <p:ph type="pic" idx="2"/>
          </p:nvPr>
        </p:nvSpPr>
        <p:spPr>
          <a:xfrm>
            <a:off x="5735925" y="0"/>
            <a:ext cx="3408300" cy="5143500"/>
          </a:xfrm>
          <a:prstGeom prst="rect">
            <a:avLst/>
          </a:prstGeom>
          <a:noFill/>
          <a:ln>
            <a:noFill/>
          </a:ln>
        </p:spPr>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3"/>
        <p:cNvGrpSpPr/>
        <p:nvPr/>
      </p:nvGrpSpPr>
      <p:grpSpPr>
        <a:xfrm>
          <a:off x="0" y="0"/>
          <a:ext cx="0" cy="0"/>
          <a:chOff x="0" y="0"/>
          <a:chExt cx="0" cy="0"/>
        </a:xfrm>
      </p:grpSpPr>
      <p:sp>
        <p:nvSpPr>
          <p:cNvPr id="34" name="Google Shape;34;p9"/>
          <p:cNvSpPr txBox="1">
            <a:spLocks noGrp="1"/>
          </p:cNvSpPr>
          <p:nvPr>
            <p:ph type="title"/>
          </p:nvPr>
        </p:nvSpPr>
        <p:spPr>
          <a:xfrm>
            <a:off x="715100" y="1344750"/>
            <a:ext cx="2894400" cy="1134000"/>
          </a:xfrm>
          <a:prstGeom prst="rect">
            <a:avLst/>
          </a:prstGeom>
        </p:spPr>
        <p:txBody>
          <a:bodyPr spcFirstLastPara="1" wrap="square" lIns="91425" tIns="91425" rIns="91425" bIns="91425" anchor="b" anchorCtr="0">
            <a:noAutofit/>
          </a:bodyPr>
          <a:lstStyle>
            <a:lvl1pPr lvl="0" algn="r" rtl="0">
              <a:spcBef>
                <a:spcPts val="0"/>
              </a:spcBef>
              <a:spcAft>
                <a:spcPts val="0"/>
              </a:spcAft>
              <a:buSzPts val="3600"/>
              <a:buNone/>
              <a:defRPr sz="55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35" name="Google Shape;35;p9"/>
          <p:cNvSpPr txBox="1">
            <a:spLocks noGrp="1"/>
          </p:cNvSpPr>
          <p:nvPr>
            <p:ph type="subTitle" idx="1"/>
          </p:nvPr>
        </p:nvSpPr>
        <p:spPr>
          <a:xfrm>
            <a:off x="715150" y="2798550"/>
            <a:ext cx="2894400" cy="11340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36" name="Google Shape;36;p9"/>
          <p:cNvSpPr>
            <a:spLocks noGrp="1"/>
          </p:cNvSpPr>
          <p:nvPr>
            <p:ph type="pic" idx="2"/>
          </p:nvPr>
        </p:nvSpPr>
        <p:spPr>
          <a:xfrm>
            <a:off x="7101300" y="0"/>
            <a:ext cx="2042700" cy="5143500"/>
          </a:xfrm>
          <a:prstGeom prst="rect">
            <a:avLst/>
          </a:prstGeom>
          <a:noFill/>
          <a:ln>
            <a:noFill/>
          </a:ln>
        </p:spPr>
      </p:sp>
      <p:sp>
        <p:nvSpPr>
          <p:cNvPr id="37" name="Google Shape;37;p9"/>
          <p:cNvSpPr>
            <a:spLocks noGrp="1"/>
          </p:cNvSpPr>
          <p:nvPr>
            <p:ph type="pic" idx="3"/>
          </p:nvPr>
        </p:nvSpPr>
        <p:spPr>
          <a:xfrm>
            <a:off x="5058600" y="0"/>
            <a:ext cx="2042700" cy="5143500"/>
          </a:xfrm>
          <a:prstGeom prst="rect">
            <a:avLst/>
          </a:prstGeom>
          <a:noFill/>
          <a:ln>
            <a:noFill/>
          </a:ln>
        </p:spPr>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8"/>
        <p:cNvGrpSpPr/>
        <p:nvPr/>
      </p:nvGrpSpPr>
      <p:grpSpPr>
        <a:xfrm>
          <a:off x="0" y="0"/>
          <a:ext cx="0" cy="0"/>
          <a:chOff x="0" y="0"/>
          <a:chExt cx="0" cy="0"/>
        </a:xfrm>
      </p:grpSpPr>
      <p:sp>
        <p:nvSpPr>
          <p:cNvPr id="39" name="Google Shape;39;p10"/>
          <p:cNvSpPr>
            <a:spLocks noGrp="1"/>
          </p:cNvSpPr>
          <p:nvPr>
            <p:ph type="pic" idx="2"/>
          </p:nvPr>
        </p:nvSpPr>
        <p:spPr>
          <a:xfrm>
            <a:off x="0" y="0"/>
            <a:ext cx="9144000" cy="5143500"/>
          </a:xfrm>
          <a:prstGeom prst="rect">
            <a:avLst/>
          </a:prstGeom>
          <a:noFill/>
          <a:ln>
            <a:noFill/>
          </a:ln>
        </p:spPr>
      </p:sp>
      <p:sp>
        <p:nvSpPr>
          <p:cNvPr id="40" name="Google Shape;40;p10"/>
          <p:cNvSpPr txBox="1">
            <a:spLocks noGrp="1"/>
          </p:cNvSpPr>
          <p:nvPr>
            <p:ph type="title"/>
          </p:nvPr>
        </p:nvSpPr>
        <p:spPr>
          <a:xfrm>
            <a:off x="720000" y="535000"/>
            <a:ext cx="3594900" cy="1108200"/>
          </a:xfrm>
          <a:prstGeom prst="rect">
            <a:avLst/>
          </a:prstGeom>
          <a:solidFill>
            <a:schemeClr val="lt1"/>
          </a:solidFill>
        </p:spPr>
        <p:txBody>
          <a:bodyPr spcFirstLastPara="1" wrap="square" lIns="91425" tIns="91425" rIns="91425" bIns="91425" anchor="ctr" anchorCtr="0">
            <a:noAutofit/>
          </a:bodyPr>
          <a:lstStyle>
            <a:lvl1pPr lvl="0" rtl="0">
              <a:spcBef>
                <a:spcPts val="0"/>
              </a:spcBef>
              <a:spcAft>
                <a:spcPts val="0"/>
              </a:spcAft>
              <a:buSzPts val="2800"/>
              <a:buNone/>
              <a:defRPr sz="24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1"/>
        <p:cNvGrpSpPr/>
        <p:nvPr/>
      </p:nvGrpSpPr>
      <p:grpSpPr>
        <a:xfrm>
          <a:off x="0" y="0"/>
          <a:ext cx="0" cy="0"/>
          <a:chOff x="0" y="0"/>
          <a:chExt cx="0" cy="0"/>
        </a:xfrm>
      </p:grpSpPr>
      <p:sp>
        <p:nvSpPr>
          <p:cNvPr id="42" name="Google Shape;42;p11"/>
          <p:cNvSpPr txBox="1">
            <a:spLocks noGrp="1"/>
          </p:cNvSpPr>
          <p:nvPr>
            <p:ph type="title" hasCustomPrompt="1"/>
          </p:nvPr>
        </p:nvSpPr>
        <p:spPr>
          <a:xfrm>
            <a:off x="3830825" y="1882188"/>
            <a:ext cx="4444800" cy="984000"/>
          </a:xfrm>
          <a:prstGeom prst="rect">
            <a:avLst/>
          </a:prstGeom>
        </p:spPr>
        <p:txBody>
          <a:bodyPr spcFirstLastPara="1" wrap="square" lIns="91425" tIns="91425" rIns="91425" bIns="91425" anchor="b" anchorCtr="0">
            <a:noAutofit/>
          </a:bodyPr>
          <a:lstStyle>
            <a:lvl1pPr lvl="0">
              <a:spcBef>
                <a:spcPts val="0"/>
              </a:spcBef>
              <a:spcAft>
                <a:spcPts val="0"/>
              </a:spcAft>
              <a:buSzPts val="9600"/>
              <a:buNone/>
              <a:defRPr sz="6000" b="1">
                <a:latin typeface="Great Vibes"/>
                <a:ea typeface="Great Vibes"/>
                <a:cs typeface="Great Vibes"/>
                <a:sym typeface="Great Vibes"/>
              </a:defRPr>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43" name="Google Shape;43;p11"/>
          <p:cNvSpPr txBox="1">
            <a:spLocks noGrp="1"/>
          </p:cNvSpPr>
          <p:nvPr>
            <p:ph type="subTitle" idx="1"/>
          </p:nvPr>
        </p:nvSpPr>
        <p:spPr>
          <a:xfrm>
            <a:off x="3830825" y="2866213"/>
            <a:ext cx="4444800" cy="395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44" name="Google Shape;44;p11"/>
          <p:cNvSpPr>
            <a:spLocks noGrp="1"/>
          </p:cNvSpPr>
          <p:nvPr>
            <p:ph type="pic" idx="2"/>
          </p:nvPr>
        </p:nvSpPr>
        <p:spPr>
          <a:xfrm>
            <a:off x="0" y="0"/>
            <a:ext cx="2648100" cy="5143500"/>
          </a:xfrm>
          <a:prstGeom prst="rect">
            <a:avLst/>
          </a:prstGeom>
          <a:noFill/>
          <a:ln>
            <a:noFill/>
          </a:ln>
        </p:spPr>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45"/>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Font typeface="Open Sans"/>
              <a:buNone/>
              <a:defRPr sz="2800">
                <a:solidFill>
                  <a:schemeClr val="dk1"/>
                </a:solidFill>
                <a:latin typeface="Open Sans"/>
                <a:ea typeface="Open Sans"/>
                <a:cs typeface="Open Sans"/>
                <a:sym typeface="Open Sans"/>
              </a:defRPr>
            </a:lvl1pPr>
            <a:lvl2pPr lvl="1" rtl="0">
              <a:spcBef>
                <a:spcPts val="0"/>
              </a:spcBef>
              <a:spcAft>
                <a:spcPts val="0"/>
              </a:spcAft>
              <a:buClr>
                <a:schemeClr val="dk1"/>
              </a:buClr>
              <a:buSzPts val="2800"/>
              <a:buFont typeface="Open Sans"/>
              <a:buNone/>
              <a:defRPr sz="2800">
                <a:solidFill>
                  <a:schemeClr val="dk1"/>
                </a:solidFill>
                <a:latin typeface="Open Sans"/>
                <a:ea typeface="Open Sans"/>
                <a:cs typeface="Open Sans"/>
                <a:sym typeface="Open Sans"/>
              </a:defRPr>
            </a:lvl2pPr>
            <a:lvl3pPr lvl="2" rtl="0">
              <a:spcBef>
                <a:spcPts val="0"/>
              </a:spcBef>
              <a:spcAft>
                <a:spcPts val="0"/>
              </a:spcAft>
              <a:buClr>
                <a:schemeClr val="dk1"/>
              </a:buClr>
              <a:buSzPts val="2800"/>
              <a:buFont typeface="Open Sans"/>
              <a:buNone/>
              <a:defRPr sz="2800">
                <a:solidFill>
                  <a:schemeClr val="dk1"/>
                </a:solidFill>
                <a:latin typeface="Open Sans"/>
                <a:ea typeface="Open Sans"/>
                <a:cs typeface="Open Sans"/>
                <a:sym typeface="Open Sans"/>
              </a:defRPr>
            </a:lvl3pPr>
            <a:lvl4pPr lvl="3" rtl="0">
              <a:spcBef>
                <a:spcPts val="0"/>
              </a:spcBef>
              <a:spcAft>
                <a:spcPts val="0"/>
              </a:spcAft>
              <a:buClr>
                <a:schemeClr val="dk1"/>
              </a:buClr>
              <a:buSzPts val="2800"/>
              <a:buFont typeface="Open Sans"/>
              <a:buNone/>
              <a:defRPr sz="2800">
                <a:solidFill>
                  <a:schemeClr val="dk1"/>
                </a:solidFill>
                <a:latin typeface="Open Sans"/>
                <a:ea typeface="Open Sans"/>
                <a:cs typeface="Open Sans"/>
                <a:sym typeface="Open Sans"/>
              </a:defRPr>
            </a:lvl4pPr>
            <a:lvl5pPr lvl="4" rtl="0">
              <a:spcBef>
                <a:spcPts val="0"/>
              </a:spcBef>
              <a:spcAft>
                <a:spcPts val="0"/>
              </a:spcAft>
              <a:buClr>
                <a:schemeClr val="dk1"/>
              </a:buClr>
              <a:buSzPts val="2800"/>
              <a:buFont typeface="Open Sans"/>
              <a:buNone/>
              <a:defRPr sz="2800">
                <a:solidFill>
                  <a:schemeClr val="dk1"/>
                </a:solidFill>
                <a:latin typeface="Open Sans"/>
                <a:ea typeface="Open Sans"/>
                <a:cs typeface="Open Sans"/>
                <a:sym typeface="Open Sans"/>
              </a:defRPr>
            </a:lvl5pPr>
            <a:lvl6pPr lvl="5" rtl="0">
              <a:spcBef>
                <a:spcPts val="0"/>
              </a:spcBef>
              <a:spcAft>
                <a:spcPts val="0"/>
              </a:spcAft>
              <a:buClr>
                <a:schemeClr val="dk1"/>
              </a:buClr>
              <a:buSzPts val="2800"/>
              <a:buFont typeface="Open Sans"/>
              <a:buNone/>
              <a:defRPr sz="2800">
                <a:solidFill>
                  <a:schemeClr val="dk1"/>
                </a:solidFill>
                <a:latin typeface="Open Sans"/>
                <a:ea typeface="Open Sans"/>
                <a:cs typeface="Open Sans"/>
                <a:sym typeface="Open Sans"/>
              </a:defRPr>
            </a:lvl6pPr>
            <a:lvl7pPr lvl="6" rtl="0">
              <a:spcBef>
                <a:spcPts val="0"/>
              </a:spcBef>
              <a:spcAft>
                <a:spcPts val="0"/>
              </a:spcAft>
              <a:buClr>
                <a:schemeClr val="dk1"/>
              </a:buClr>
              <a:buSzPts val="2800"/>
              <a:buFont typeface="Open Sans"/>
              <a:buNone/>
              <a:defRPr sz="2800">
                <a:solidFill>
                  <a:schemeClr val="dk1"/>
                </a:solidFill>
                <a:latin typeface="Open Sans"/>
                <a:ea typeface="Open Sans"/>
                <a:cs typeface="Open Sans"/>
                <a:sym typeface="Open Sans"/>
              </a:defRPr>
            </a:lvl7pPr>
            <a:lvl8pPr lvl="7" rtl="0">
              <a:spcBef>
                <a:spcPts val="0"/>
              </a:spcBef>
              <a:spcAft>
                <a:spcPts val="0"/>
              </a:spcAft>
              <a:buClr>
                <a:schemeClr val="dk1"/>
              </a:buClr>
              <a:buSzPts val="2800"/>
              <a:buFont typeface="Open Sans"/>
              <a:buNone/>
              <a:defRPr sz="2800">
                <a:solidFill>
                  <a:schemeClr val="dk1"/>
                </a:solidFill>
                <a:latin typeface="Open Sans"/>
                <a:ea typeface="Open Sans"/>
                <a:cs typeface="Open Sans"/>
                <a:sym typeface="Open Sans"/>
              </a:defRPr>
            </a:lvl8pPr>
            <a:lvl9pPr lvl="8" rtl="0">
              <a:spcBef>
                <a:spcPts val="0"/>
              </a:spcBef>
              <a:spcAft>
                <a:spcPts val="0"/>
              </a:spcAft>
              <a:buClr>
                <a:schemeClr val="dk1"/>
              </a:buClr>
              <a:buSzPts val="2800"/>
              <a:buFont typeface="Open Sans"/>
              <a:buNone/>
              <a:defRPr sz="2800">
                <a:solidFill>
                  <a:schemeClr val="dk1"/>
                </a:solidFill>
                <a:latin typeface="Open Sans"/>
                <a:ea typeface="Open Sans"/>
                <a:cs typeface="Open Sans"/>
                <a:sym typeface="Open Sans"/>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1pPr>
            <a:lvl2pPr marL="914400" lvl="1" indent="-317500">
              <a:lnSpc>
                <a:spcPct val="100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marL="1371600" lvl="2" indent="-317500">
              <a:lnSpc>
                <a:spcPct val="100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marL="1828800" lvl="3" indent="-317500">
              <a:lnSpc>
                <a:spcPct val="100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marL="2286000" lvl="4" indent="-317500">
              <a:lnSpc>
                <a:spcPct val="100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marL="2743200" lvl="5" indent="-317500">
              <a:lnSpc>
                <a:spcPct val="100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marL="3200400" lvl="6" indent="-317500">
              <a:lnSpc>
                <a:spcPct val="100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marL="3657600" lvl="7" indent="-317500">
              <a:lnSpc>
                <a:spcPct val="100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marL="4114800" lvl="8" indent="-317500">
              <a:lnSpc>
                <a:spcPct val="100000"/>
              </a:lnSpc>
              <a:spcBef>
                <a:spcPts val="1600"/>
              </a:spcBef>
              <a:spcAft>
                <a:spcPts val="1600"/>
              </a:spcAft>
              <a:buClr>
                <a:schemeClr val="dk1"/>
              </a:buClr>
              <a:buSzPts val="1400"/>
              <a:buFont typeface="Open Sans"/>
              <a:buChar char="■"/>
              <a:defRPr>
                <a:solidFill>
                  <a:schemeClr val="dk1"/>
                </a:solidFill>
                <a:latin typeface="Open Sans"/>
                <a:ea typeface="Open Sans"/>
                <a:cs typeface="Open Sans"/>
                <a:sym typeface="Open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5" r:id="rId13"/>
    <p:sldLayoutId id="2147483667" r:id="rId14"/>
    <p:sldLayoutId id="2147483668" r:id="rId15"/>
    <p:sldLayoutId id="2147483670" r:id="rId16"/>
    <p:sldLayoutId id="2147483671" r:id="rId17"/>
    <p:sldLayoutId id="2147483674" r:id="rId18"/>
    <p:sldLayoutId id="2147483677" r:id="rId19"/>
    <p:sldLayoutId id="2147483678" r:id="rId2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1.xml"/><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2.xml"/><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9" name="Google Shape;169;p36"/>
          <p:cNvSpPr txBox="1">
            <a:spLocks noGrp="1"/>
          </p:cNvSpPr>
          <p:nvPr>
            <p:ph type="ctrTitle"/>
          </p:nvPr>
        </p:nvSpPr>
        <p:spPr>
          <a:xfrm>
            <a:off x="4631325" y="1209750"/>
            <a:ext cx="4228500" cy="3013000"/>
          </a:xfrm>
          <a:prstGeom prst="rect">
            <a:avLst/>
          </a:prstGeom>
        </p:spPr>
        <p:txBody>
          <a:bodyPr spcFirstLastPara="1" wrap="square" lIns="91425" tIns="91425" rIns="91425" bIns="91425" anchor="b" anchorCtr="0">
            <a:noAutofit/>
          </a:bodyPr>
          <a:lstStyle/>
          <a:p>
            <a:r>
              <a:rPr lang="en-US" b="1" dirty="0"/>
              <a:t> </a:t>
            </a:r>
            <a:r>
              <a:rPr lang="en-US" sz="3600" b="1" dirty="0" err="1"/>
              <a:t>ShopEZ</a:t>
            </a:r>
            <a:r>
              <a:rPr lang="en-US" sz="3600" b="1" dirty="0"/>
              <a:t>- </a:t>
            </a:r>
            <a:br>
              <a:rPr lang="en-US" sz="3600" b="1" dirty="0"/>
            </a:br>
            <a:r>
              <a:rPr lang="en-US" sz="3600" b="1" dirty="0"/>
              <a:t>E-commerce application </a:t>
            </a:r>
            <a:br>
              <a:rPr lang="en-US" sz="3600" b="1" dirty="0"/>
            </a:br>
            <a:r>
              <a:rPr lang="en-US" sz="3600" b="1" dirty="0"/>
              <a:t>         – </a:t>
            </a:r>
            <a:r>
              <a:rPr lang="en-US" sz="2800" b="1" dirty="0"/>
              <a:t>using MERN</a:t>
            </a:r>
            <a:br>
              <a:rPr lang="en-US" b="1" dirty="0"/>
            </a:br>
            <a:endParaRPr dirty="0">
              <a:solidFill>
                <a:schemeClr val="accent1"/>
              </a:solidFill>
            </a:endParaRPr>
          </a:p>
        </p:txBody>
      </p:sp>
      <p:cxnSp>
        <p:nvCxnSpPr>
          <p:cNvPr id="170" name="Google Shape;170;p36"/>
          <p:cNvCxnSpPr/>
          <p:nvPr/>
        </p:nvCxnSpPr>
        <p:spPr>
          <a:xfrm>
            <a:off x="3792675" y="928500"/>
            <a:ext cx="0" cy="4203600"/>
          </a:xfrm>
          <a:prstGeom prst="straightConnector1">
            <a:avLst/>
          </a:prstGeom>
          <a:noFill/>
          <a:ln w="9525" cap="flat" cmpd="sng">
            <a:solidFill>
              <a:schemeClr val="dk1"/>
            </a:solidFill>
            <a:prstDash val="solid"/>
            <a:round/>
            <a:headEnd type="none" w="med" len="med"/>
            <a:tailEnd type="none" w="med" len="med"/>
          </a:ln>
        </p:spPr>
      </p:cxnSp>
      <p:cxnSp>
        <p:nvCxnSpPr>
          <p:cNvPr id="171" name="Google Shape;171;p36">
            <a:hlinkClick r:id="" action="ppaction://hlinkshowjump?jump=nextslide"/>
          </p:cNvPr>
          <p:cNvCxnSpPr/>
          <p:nvPr/>
        </p:nvCxnSpPr>
        <p:spPr>
          <a:xfrm>
            <a:off x="8275625" y="377900"/>
            <a:ext cx="509400" cy="600"/>
          </a:xfrm>
          <a:prstGeom prst="bentConnector3">
            <a:avLst>
              <a:gd name="adj1" fmla="val 50000"/>
            </a:avLst>
          </a:prstGeom>
          <a:noFill/>
          <a:ln w="9525" cap="flat" cmpd="sng">
            <a:solidFill>
              <a:schemeClr val="dk1"/>
            </a:solidFill>
            <a:prstDash val="solid"/>
            <a:round/>
            <a:headEnd type="none" w="med" len="med"/>
            <a:tailEnd type="triangle" w="med" len="med"/>
          </a:ln>
        </p:spPr>
      </p:cxnSp>
      <p:pic>
        <p:nvPicPr>
          <p:cNvPr id="7" name="Picture 6">
            <a:extLst>
              <a:ext uri="{FF2B5EF4-FFF2-40B4-BE49-F238E27FC236}">
                <a16:creationId xmlns:a16="http://schemas.microsoft.com/office/drawing/2014/main" id="{576CD680-BB14-8703-E4C2-6EA714AB289A}"/>
              </a:ext>
            </a:extLst>
          </p:cNvPr>
          <p:cNvPicPr>
            <a:picLocks noChangeAspect="1"/>
          </p:cNvPicPr>
          <p:nvPr/>
        </p:nvPicPr>
        <p:blipFill>
          <a:blip r:embed="rId3"/>
          <a:stretch>
            <a:fillRect/>
          </a:stretch>
        </p:blipFill>
        <p:spPr>
          <a:xfrm>
            <a:off x="-35175" y="-11400"/>
            <a:ext cx="3827696" cy="51435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16" name="TextBox 15">
            <a:extLst>
              <a:ext uri="{FF2B5EF4-FFF2-40B4-BE49-F238E27FC236}">
                <a16:creationId xmlns:a16="http://schemas.microsoft.com/office/drawing/2014/main" id="{6FFC3766-8112-9CBB-698F-00A25175EC73}"/>
              </a:ext>
            </a:extLst>
          </p:cNvPr>
          <p:cNvSpPr txBox="1"/>
          <p:nvPr/>
        </p:nvSpPr>
        <p:spPr>
          <a:xfrm>
            <a:off x="476250" y="241300"/>
            <a:ext cx="3987800" cy="461665"/>
          </a:xfrm>
          <a:prstGeom prst="rect">
            <a:avLst/>
          </a:prstGeom>
          <a:noFill/>
        </p:spPr>
        <p:txBody>
          <a:bodyPr wrap="square" rtlCol="0">
            <a:spAutoFit/>
          </a:bodyPr>
          <a:lstStyle/>
          <a:p>
            <a:r>
              <a:rPr lang="en-IN" sz="2400" dirty="0">
                <a:solidFill>
                  <a:schemeClr val="accent4"/>
                </a:solidFill>
              </a:rPr>
              <a:t>Setting</a:t>
            </a:r>
            <a:r>
              <a:rPr lang="en-IN" sz="2400" dirty="0"/>
              <a:t> </a:t>
            </a:r>
            <a:r>
              <a:rPr lang="en-IN" sz="2400" dirty="0">
                <a:solidFill>
                  <a:schemeClr val="accent4"/>
                </a:solidFill>
              </a:rPr>
              <a:t>Up MongoDB</a:t>
            </a:r>
          </a:p>
        </p:txBody>
      </p:sp>
      <p:pic>
        <p:nvPicPr>
          <p:cNvPr id="20" name="Picture 19">
            <a:extLst>
              <a:ext uri="{FF2B5EF4-FFF2-40B4-BE49-F238E27FC236}">
                <a16:creationId xmlns:a16="http://schemas.microsoft.com/office/drawing/2014/main" id="{ABB77907-A6A8-332B-F59F-B4D36494A301}"/>
              </a:ext>
            </a:extLst>
          </p:cNvPr>
          <p:cNvPicPr>
            <a:picLocks noChangeAspect="1"/>
          </p:cNvPicPr>
          <p:nvPr/>
        </p:nvPicPr>
        <p:blipFill>
          <a:blip r:embed="rId3"/>
          <a:stretch>
            <a:fillRect/>
          </a:stretch>
        </p:blipFill>
        <p:spPr>
          <a:xfrm>
            <a:off x="5032374" y="1270000"/>
            <a:ext cx="3317875" cy="2876550"/>
          </a:xfrm>
          <a:prstGeom prst="rect">
            <a:avLst/>
          </a:prstGeom>
        </p:spPr>
      </p:pic>
      <p:sp>
        <p:nvSpPr>
          <p:cNvPr id="21" name="TextBox 20">
            <a:extLst>
              <a:ext uri="{FF2B5EF4-FFF2-40B4-BE49-F238E27FC236}">
                <a16:creationId xmlns:a16="http://schemas.microsoft.com/office/drawing/2014/main" id="{E72E28C0-73A9-3AEE-B5F7-3F5EE0AE0BD9}"/>
              </a:ext>
            </a:extLst>
          </p:cNvPr>
          <p:cNvSpPr txBox="1"/>
          <p:nvPr/>
        </p:nvSpPr>
        <p:spPr>
          <a:xfrm>
            <a:off x="587377" y="1415613"/>
            <a:ext cx="3524250" cy="2585323"/>
          </a:xfrm>
          <a:prstGeom prst="rect">
            <a:avLst/>
          </a:prstGeom>
          <a:noFill/>
        </p:spPr>
        <p:txBody>
          <a:bodyPr wrap="square" rtlCol="0">
            <a:spAutoFit/>
          </a:bodyPr>
          <a:lstStyle/>
          <a:p>
            <a:r>
              <a:rPr lang="en-US" sz="1800" dirty="0">
                <a:solidFill>
                  <a:schemeClr val="accent4"/>
                </a:solidFill>
              </a:rPr>
              <a:t>MongoDB is a NoSQL database that stores data in JSON-like documents. It provides flexibility and scalability for e-commerce applications. Setting up MongoDB involves creating a database, defining schemas, and establishing connections with your application.</a:t>
            </a:r>
            <a:endParaRPr lang="en-IN" sz="1800" dirty="0">
              <a:solidFill>
                <a:schemeClr val="accent4"/>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2" name="TextBox 21">
            <a:extLst>
              <a:ext uri="{FF2B5EF4-FFF2-40B4-BE49-F238E27FC236}">
                <a16:creationId xmlns:a16="http://schemas.microsoft.com/office/drawing/2014/main" id="{9B3D8961-75D5-A37A-D639-F2972A0EDA33}"/>
              </a:ext>
            </a:extLst>
          </p:cNvPr>
          <p:cNvSpPr txBox="1"/>
          <p:nvPr/>
        </p:nvSpPr>
        <p:spPr>
          <a:xfrm>
            <a:off x="469900" y="628650"/>
            <a:ext cx="3460750" cy="461665"/>
          </a:xfrm>
          <a:prstGeom prst="rect">
            <a:avLst/>
          </a:prstGeom>
          <a:noFill/>
        </p:spPr>
        <p:txBody>
          <a:bodyPr wrap="square" rtlCol="0">
            <a:spAutoFit/>
          </a:bodyPr>
          <a:lstStyle/>
          <a:p>
            <a:r>
              <a:rPr lang="en-IN" sz="2400" dirty="0">
                <a:solidFill>
                  <a:schemeClr val="accent4"/>
                </a:solidFill>
              </a:rPr>
              <a:t>Creating a RESTful API</a:t>
            </a:r>
          </a:p>
        </p:txBody>
      </p:sp>
      <p:pic>
        <p:nvPicPr>
          <p:cNvPr id="24" name="Picture 23">
            <a:extLst>
              <a:ext uri="{FF2B5EF4-FFF2-40B4-BE49-F238E27FC236}">
                <a16:creationId xmlns:a16="http://schemas.microsoft.com/office/drawing/2014/main" id="{A0E3D5FE-93B9-6A14-D4B4-D37103353E6F}"/>
              </a:ext>
            </a:extLst>
          </p:cNvPr>
          <p:cNvPicPr>
            <a:picLocks noChangeAspect="1"/>
          </p:cNvPicPr>
          <p:nvPr/>
        </p:nvPicPr>
        <p:blipFill>
          <a:blip r:embed="rId3"/>
          <a:stretch>
            <a:fillRect/>
          </a:stretch>
        </p:blipFill>
        <p:spPr>
          <a:xfrm>
            <a:off x="469900" y="1422400"/>
            <a:ext cx="4041775" cy="3143250"/>
          </a:xfrm>
          <a:prstGeom prst="rect">
            <a:avLst/>
          </a:prstGeom>
        </p:spPr>
      </p:pic>
      <p:sp>
        <p:nvSpPr>
          <p:cNvPr id="25" name="TextBox 24">
            <a:extLst>
              <a:ext uri="{FF2B5EF4-FFF2-40B4-BE49-F238E27FC236}">
                <a16:creationId xmlns:a16="http://schemas.microsoft.com/office/drawing/2014/main" id="{A8984AEF-B9D8-BD01-B0E7-51D81E3AA7BD}"/>
              </a:ext>
            </a:extLst>
          </p:cNvPr>
          <p:cNvSpPr txBox="1"/>
          <p:nvPr/>
        </p:nvSpPr>
        <p:spPr>
          <a:xfrm>
            <a:off x="5382322" y="1568605"/>
            <a:ext cx="3224871" cy="2585323"/>
          </a:xfrm>
          <a:prstGeom prst="rect">
            <a:avLst/>
          </a:prstGeom>
          <a:noFill/>
        </p:spPr>
        <p:txBody>
          <a:bodyPr wrap="square" rtlCol="0">
            <a:spAutoFit/>
          </a:bodyPr>
          <a:lstStyle/>
          <a:p>
            <a:r>
              <a:rPr lang="en-US" sz="1800" dirty="0">
                <a:solidFill>
                  <a:schemeClr val="accent4"/>
                </a:solidFill>
              </a:rPr>
              <a:t>A RESTful API is essential for connecting the frontend and backend of your ecommerce application. It enables CRUD operations (Create, Read, Update, Delete) on resources like products and orders, ensuring smooth data flow between client and server.</a:t>
            </a:r>
            <a:endParaRPr lang="en-IN" sz="1800" dirty="0">
              <a:solidFill>
                <a:schemeClr val="accent4"/>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 name="Title 2">
            <a:extLst>
              <a:ext uri="{FF2B5EF4-FFF2-40B4-BE49-F238E27FC236}">
                <a16:creationId xmlns:a16="http://schemas.microsoft.com/office/drawing/2014/main" id="{E839C4F1-8680-2184-7A0F-5E8D8C4FD9CB}"/>
              </a:ext>
            </a:extLst>
          </p:cNvPr>
          <p:cNvSpPr>
            <a:spLocks noGrp="1"/>
          </p:cNvSpPr>
          <p:nvPr>
            <p:ph type="title"/>
          </p:nvPr>
        </p:nvSpPr>
        <p:spPr/>
        <p:txBody>
          <a:bodyPr/>
          <a:lstStyle/>
          <a:p>
            <a:r>
              <a:rPr lang="en-IN" dirty="0"/>
              <a:t>Integrating Payment Gateways</a:t>
            </a:r>
          </a:p>
        </p:txBody>
      </p:sp>
      <p:pic>
        <p:nvPicPr>
          <p:cNvPr id="5" name="Picture 4">
            <a:extLst>
              <a:ext uri="{FF2B5EF4-FFF2-40B4-BE49-F238E27FC236}">
                <a16:creationId xmlns:a16="http://schemas.microsoft.com/office/drawing/2014/main" id="{84821A6A-E9E0-409A-90BC-598AC467978B}"/>
              </a:ext>
            </a:extLst>
          </p:cNvPr>
          <p:cNvPicPr>
            <a:picLocks noChangeAspect="1"/>
          </p:cNvPicPr>
          <p:nvPr/>
        </p:nvPicPr>
        <p:blipFill>
          <a:blip r:embed="rId3"/>
          <a:stretch>
            <a:fillRect/>
          </a:stretch>
        </p:blipFill>
        <p:spPr>
          <a:xfrm>
            <a:off x="4646342" y="1371725"/>
            <a:ext cx="4044176" cy="3092604"/>
          </a:xfrm>
          <a:prstGeom prst="rect">
            <a:avLst/>
          </a:prstGeom>
        </p:spPr>
      </p:pic>
      <p:sp>
        <p:nvSpPr>
          <p:cNvPr id="6" name="TextBox 5">
            <a:extLst>
              <a:ext uri="{FF2B5EF4-FFF2-40B4-BE49-F238E27FC236}">
                <a16:creationId xmlns:a16="http://schemas.microsoft.com/office/drawing/2014/main" id="{5FF3822B-9161-A74E-6105-6A9A97B1B7BE}"/>
              </a:ext>
            </a:extLst>
          </p:cNvPr>
          <p:cNvSpPr txBox="1"/>
          <p:nvPr/>
        </p:nvSpPr>
        <p:spPr>
          <a:xfrm>
            <a:off x="646771" y="1625365"/>
            <a:ext cx="3665034" cy="2585323"/>
          </a:xfrm>
          <a:prstGeom prst="rect">
            <a:avLst/>
          </a:prstGeom>
          <a:noFill/>
        </p:spPr>
        <p:txBody>
          <a:bodyPr wrap="square" rtlCol="0">
            <a:spAutoFit/>
          </a:bodyPr>
          <a:lstStyle/>
          <a:p>
            <a:r>
              <a:rPr lang="en-US" sz="1800" dirty="0">
                <a:solidFill>
                  <a:schemeClr val="accent4">
                    <a:lumMod val="95000"/>
                  </a:schemeClr>
                </a:solidFill>
              </a:rPr>
              <a:t>Integrating payment gateways is crucial for e-commerce applications to process transactions securely. Services like Stripe and PayPal offer APIs that can be easily integrated into your MERN stack application, ensuring a seamless checkout experience for users.</a:t>
            </a:r>
            <a:endParaRPr lang="en-IN" sz="1800" dirty="0">
              <a:solidFill>
                <a:schemeClr val="accent4">
                  <a:lumMod val="95000"/>
                </a:schemeClr>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sp>
        <p:nvSpPr>
          <p:cNvPr id="326" name="Google Shape;326;p48"/>
          <p:cNvSpPr txBox="1">
            <a:spLocks noGrp="1"/>
          </p:cNvSpPr>
          <p:nvPr>
            <p:ph type="title"/>
          </p:nvPr>
        </p:nvSpPr>
        <p:spPr>
          <a:xfrm>
            <a:off x="-1663311" y="-53638"/>
            <a:ext cx="7945163" cy="1090381"/>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IN" sz="2800" dirty="0"/>
              <a:t>Implementing User Authentication </a:t>
            </a:r>
            <a:endParaRPr sz="2800" dirty="0"/>
          </a:p>
        </p:txBody>
      </p:sp>
      <p:cxnSp>
        <p:nvCxnSpPr>
          <p:cNvPr id="328" name="Google Shape;328;p48"/>
          <p:cNvCxnSpPr/>
          <p:nvPr/>
        </p:nvCxnSpPr>
        <p:spPr>
          <a:xfrm>
            <a:off x="5220000" y="939900"/>
            <a:ext cx="0" cy="4203600"/>
          </a:xfrm>
          <a:prstGeom prst="straightConnector1">
            <a:avLst/>
          </a:prstGeom>
          <a:noFill/>
          <a:ln w="9525" cap="flat" cmpd="sng">
            <a:solidFill>
              <a:schemeClr val="dk1"/>
            </a:solidFill>
            <a:prstDash val="solid"/>
            <a:round/>
            <a:headEnd type="none" w="med" len="med"/>
            <a:tailEnd type="none" w="med" len="med"/>
          </a:ln>
        </p:spPr>
      </p:cxnSp>
      <p:cxnSp>
        <p:nvCxnSpPr>
          <p:cNvPr id="329" name="Google Shape;329;p48">
            <a:hlinkClick r:id="" action="ppaction://hlinkshowjump?jump=nextslide"/>
          </p:cNvPr>
          <p:cNvCxnSpPr/>
          <p:nvPr/>
        </p:nvCxnSpPr>
        <p:spPr>
          <a:xfrm>
            <a:off x="8275625" y="377900"/>
            <a:ext cx="509400" cy="600"/>
          </a:xfrm>
          <a:prstGeom prst="bentConnector3">
            <a:avLst>
              <a:gd name="adj1" fmla="val 50000"/>
            </a:avLst>
          </a:prstGeom>
          <a:noFill/>
          <a:ln w="9525" cap="flat" cmpd="sng">
            <a:solidFill>
              <a:schemeClr val="dk1"/>
            </a:solidFill>
            <a:prstDash val="solid"/>
            <a:round/>
            <a:headEnd type="none" w="med" len="med"/>
            <a:tailEnd type="triangle" w="med" len="med"/>
          </a:ln>
        </p:spPr>
      </p:cxnSp>
      <p:sp>
        <p:nvSpPr>
          <p:cNvPr id="4" name="TextBox 3">
            <a:extLst>
              <a:ext uri="{FF2B5EF4-FFF2-40B4-BE49-F238E27FC236}">
                <a16:creationId xmlns:a16="http://schemas.microsoft.com/office/drawing/2014/main" id="{11487D6F-D2F7-2FC6-BFAF-BDE8E4A22BB5}"/>
              </a:ext>
            </a:extLst>
          </p:cNvPr>
          <p:cNvSpPr txBox="1"/>
          <p:nvPr/>
        </p:nvSpPr>
        <p:spPr>
          <a:xfrm>
            <a:off x="5345151" y="1694986"/>
            <a:ext cx="3672470" cy="2585323"/>
          </a:xfrm>
          <a:prstGeom prst="rect">
            <a:avLst/>
          </a:prstGeom>
          <a:noFill/>
        </p:spPr>
        <p:txBody>
          <a:bodyPr wrap="square" rtlCol="0">
            <a:spAutoFit/>
          </a:bodyPr>
          <a:lstStyle/>
          <a:p>
            <a:r>
              <a:rPr lang="en-US" sz="1800" dirty="0">
                <a:solidFill>
                  <a:schemeClr val="accent4"/>
                </a:solidFill>
              </a:rPr>
              <a:t>User authentication is vital for any ecommerce application. Implementing JWT (JSON Web Tokens) or OAuth can secure user sessions and protect sensitive data. Ensuring a smooth login and registration process enhances user experience and trust.</a:t>
            </a:r>
            <a:endParaRPr lang="en-IN" sz="1800" dirty="0">
              <a:solidFill>
                <a:schemeClr val="accent4"/>
              </a:solidFill>
            </a:endParaRPr>
          </a:p>
        </p:txBody>
      </p:sp>
      <p:pic>
        <p:nvPicPr>
          <p:cNvPr id="6" name="Picture 5">
            <a:extLst>
              <a:ext uri="{FF2B5EF4-FFF2-40B4-BE49-F238E27FC236}">
                <a16:creationId xmlns:a16="http://schemas.microsoft.com/office/drawing/2014/main" id="{6C5D6454-DA00-159D-A665-A85673E49E1A}"/>
              </a:ext>
            </a:extLst>
          </p:cNvPr>
          <p:cNvPicPr>
            <a:picLocks noChangeAspect="1"/>
          </p:cNvPicPr>
          <p:nvPr/>
        </p:nvPicPr>
        <p:blipFill>
          <a:blip r:embed="rId3"/>
          <a:stretch>
            <a:fillRect/>
          </a:stretch>
        </p:blipFill>
        <p:spPr>
          <a:xfrm>
            <a:off x="485157" y="1375317"/>
            <a:ext cx="4265262" cy="3536747"/>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49"/>
          <p:cNvSpPr txBox="1">
            <a:spLocks noGrp="1"/>
          </p:cNvSpPr>
          <p:nvPr>
            <p:ph type="title"/>
          </p:nvPr>
        </p:nvSpPr>
        <p:spPr>
          <a:xfrm>
            <a:off x="1575283" y="268501"/>
            <a:ext cx="4563900" cy="5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Testing and Debugging</a:t>
            </a:r>
            <a:endParaRPr dirty="0"/>
          </a:p>
        </p:txBody>
      </p:sp>
      <p:sp>
        <p:nvSpPr>
          <p:cNvPr id="335" name="Google Shape;335;p49"/>
          <p:cNvSpPr txBox="1">
            <a:spLocks noGrp="1"/>
          </p:cNvSpPr>
          <p:nvPr>
            <p:ph type="subTitle" idx="1"/>
          </p:nvPr>
        </p:nvSpPr>
        <p:spPr>
          <a:xfrm>
            <a:off x="209578" y="2950525"/>
            <a:ext cx="4563900" cy="1740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Testing is essential to ensure the reliability of your e-commerce application. Use tools like Jest and Mocha for unit testing, and Postman for API testing. Debugging helps identify and resolve issues before deployment, ensuring a smooth user experience. </a:t>
            </a:r>
            <a:endParaRPr dirty="0"/>
          </a:p>
        </p:txBody>
      </p:sp>
      <p:cxnSp>
        <p:nvCxnSpPr>
          <p:cNvPr id="338" name="Google Shape;338;p49">
            <a:hlinkClick r:id="" action="ppaction://hlinkshowjump?jump=nextslide"/>
          </p:cNvPr>
          <p:cNvCxnSpPr/>
          <p:nvPr/>
        </p:nvCxnSpPr>
        <p:spPr>
          <a:xfrm>
            <a:off x="8275625" y="377900"/>
            <a:ext cx="509400" cy="600"/>
          </a:xfrm>
          <a:prstGeom prst="bentConnector3">
            <a:avLst>
              <a:gd name="adj1" fmla="val 50000"/>
            </a:avLst>
          </a:prstGeom>
          <a:noFill/>
          <a:ln w="9525" cap="flat" cmpd="sng">
            <a:solidFill>
              <a:schemeClr val="dk1"/>
            </a:solidFill>
            <a:prstDash val="solid"/>
            <a:round/>
            <a:headEnd type="none" w="med" len="med"/>
            <a:tailEnd type="triangle" w="med" len="med"/>
          </a:ln>
        </p:spPr>
      </p:cxnSp>
      <p:cxnSp>
        <p:nvCxnSpPr>
          <p:cNvPr id="4" name="Google Shape;337;p49"/>
          <p:cNvCxnSpPr/>
          <p:nvPr/>
        </p:nvCxnSpPr>
        <p:spPr>
          <a:xfrm>
            <a:off x="5371653" y="939900"/>
            <a:ext cx="0" cy="4203600"/>
          </a:xfrm>
          <a:prstGeom prst="straightConnector1">
            <a:avLst/>
          </a:prstGeom>
          <a:noFill/>
          <a:ln w="9525" cap="flat" cmpd="sng">
            <a:solidFill>
              <a:schemeClr val="dk1"/>
            </a:solidFill>
            <a:prstDash val="solid"/>
            <a:round/>
            <a:headEnd type="none" w="med" len="med"/>
            <a:tailEnd type="none" w="med" len="med"/>
          </a:ln>
        </p:spPr>
      </p:cxnSp>
      <p:pic>
        <p:nvPicPr>
          <p:cNvPr id="6" name="Picture 5">
            <a:extLst>
              <a:ext uri="{FF2B5EF4-FFF2-40B4-BE49-F238E27FC236}">
                <a16:creationId xmlns:a16="http://schemas.microsoft.com/office/drawing/2014/main" id="{6938F488-5258-AFEF-3434-579F0A28257F}"/>
              </a:ext>
            </a:extLst>
          </p:cNvPr>
          <p:cNvPicPr>
            <a:picLocks noChangeAspect="1"/>
          </p:cNvPicPr>
          <p:nvPr/>
        </p:nvPicPr>
        <p:blipFill>
          <a:blip r:embed="rId3"/>
          <a:stretch>
            <a:fillRect/>
          </a:stretch>
        </p:blipFill>
        <p:spPr>
          <a:xfrm>
            <a:off x="5784804" y="1550949"/>
            <a:ext cx="2745521" cy="248910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5" name="Title 4">
            <a:extLst>
              <a:ext uri="{FF2B5EF4-FFF2-40B4-BE49-F238E27FC236}">
                <a16:creationId xmlns:a16="http://schemas.microsoft.com/office/drawing/2014/main" id="{ECF50784-0146-F7DD-9068-0CB79F51DB97}"/>
              </a:ext>
            </a:extLst>
          </p:cNvPr>
          <p:cNvSpPr>
            <a:spLocks noGrp="1"/>
          </p:cNvSpPr>
          <p:nvPr>
            <p:ph type="title"/>
          </p:nvPr>
        </p:nvSpPr>
        <p:spPr>
          <a:xfrm>
            <a:off x="511844" y="43799"/>
            <a:ext cx="3594900" cy="1108200"/>
          </a:xfrm>
        </p:spPr>
        <p:txBody>
          <a:bodyPr/>
          <a:lstStyle/>
          <a:p>
            <a:r>
              <a:rPr lang="en-IN" dirty="0"/>
              <a:t>Deployment Strategies</a:t>
            </a:r>
          </a:p>
        </p:txBody>
      </p:sp>
      <p:sp>
        <p:nvSpPr>
          <p:cNvPr id="6" name="TextBox 5">
            <a:extLst>
              <a:ext uri="{FF2B5EF4-FFF2-40B4-BE49-F238E27FC236}">
                <a16:creationId xmlns:a16="http://schemas.microsoft.com/office/drawing/2014/main" id="{DF25BC9C-3F65-98CB-2BE2-EFA6FBFD83F2}"/>
              </a:ext>
            </a:extLst>
          </p:cNvPr>
          <p:cNvSpPr txBox="1"/>
          <p:nvPr/>
        </p:nvSpPr>
        <p:spPr>
          <a:xfrm>
            <a:off x="5275638" y="1279479"/>
            <a:ext cx="3482898" cy="2862322"/>
          </a:xfrm>
          <a:prstGeom prst="rect">
            <a:avLst/>
          </a:prstGeom>
          <a:noFill/>
        </p:spPr>
        <p:txBody>
          <a:bodyPr wrap="square" rtlCol="0">
            <a:spAutoFit/>
          </a:bodyPr>
          <a:lstStyle/>
          <a:p>
            <a:r>
              <a:rPr lang="en-US" sz="1800" dirty="0">
                <a:solidFill>
                  <a:schemeClr val="accent5"/>
                </a:solidFill>
              </a:rPr>
              <a:t>Deploying your MERN stack application can be done using services like Heroku, AWS, or </a:t>
            </a:r>
            <a:r>
              <a:rPr lang="en-US" sz="1800" dirty="0" err="1">
                <a:solidFill>
                  <a:schemeClr val="accent5"/>
                </a:solidFill>
              </a:rPr>
              <a:t>DigitalOcean</a:t>
            </a:r>
            <a:r>
              <a:rPr lang="en-US" sz="1800" dirty="0">
                <a:solidFill>
                  <a:schemeClr val="accent5"/>
                </a:solidFill>
              </a:rPr>
              <a:t>. Consider factors like scalability, performance, and cost when choosing a hosting service. Proper deployment ensures your application is accessible to users</a:t>
            </a:r>
            <a:endParaRPr lang="en-IN" sz="1800" dirty="0">
              <a:solidFill>
                <a:schemeClr val="accent5"/>
              </a:solidFill>
            </a:endParaRPr>
          </a:p>
        </p:txBody>
      </p:sp>
      <p:pic>
        <p:nvPicPr>
          <p:cNvPr id="12" name="Picture Placeholder 11">
            <a:extLst>
              <a:ext uri="{FF2B5EF4-FFF2-40B4-BE49-F238E27FC236}">
                <a16:creationId xmlns:a16="http://schemas.microsoft.com/office/drawing/2014/main" id="{17FE4BBF-6A72-CBAC-7011-1089304C7E2B}"/>
              </a:ext>
            </a:extLst>
          </p:cNvPr>
          <p:cNvPicPr>
            <a:picLocks noGrp="1" noChangeAspect="1"/>
          </p:cNvPicPr>
          <p:nvPr>
            <p:ph type="pic" idx="2"/>
          </p:nvPr>
        </p:nvPicPr>
        <p:blipFill>
          <a:blip r:embed="rId3"/>
          <a:srcRect t="11738" b="11738"/>
          <a:stretch>
            <a:fillRect/>
          </a:stretch>
        </p:blipFill>
        <p:spPr>
          <a:xfrm>
            <a:off x="238884" y="1279479"/>
            <a:ext cx="4572000" cy="2980163"/>
          </a:xfr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sp>
        <p:nvSpPr>
          <p:cNvPr id="351" name="Google Shape;351;p51"/>
          <p:cNvSpPr txBox="1">
            <a:spLocks noGrp="1"/>
          </p:cNvSpPr>
          <p:nvPr>
            <p:ph type="title"/>
          </p:nvPr>
        </p:nvSpPr>
        <p:spPr>
          <a:xfrm>
            <a:off x="68328" y="166541"/>
            <a:ext cx="5693133" cy="761364"/>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dirty="0"/>
              <a:t>Conclusion and Future Prospects</a:t>
            </a:r>
            <a:endParaRPr dirty="0"/>
          </a:p>
        </p:txBody>
      </p:sp>
      <p:sp>
        <p:nvSpPr>
          <p:cNvPr id="352" name="Google Shape;352;p51"/>
          <p:cNvSpPr txBox="1">
            <a:spLocks noGrp="1"/>
          </p:cNvSpPr>
          <p:nvPr>
            <p:ph type="subTitle" idx="1"/>
          </p:nvPr>
        </p:nvSpPr>
        <p:spPr>
          <a:xfrm>
            <a:off x="596154" y="1386383"/>
            <a:ext cx="2907600" cy="1017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800" dirty="0"/>
              <a:t>Building a scalable e-commerce application with the MERN stack offers flexibility and efficiency. As technology evolves, staying updated with the latest trends and best practices will help you enhance your application and meet user demands effectively.</a:t>
            </a:r>
            <a:endParaRPr sz="1800" dirty="0"/>
          </a:p>
        </p:txBody>
      </p:sp>
      <p:cxnSp>
        <p:nvCxnSpPr>
          <p:cNvPr id="354" name="Google Shape;354;p51"/>
          <p:cNvCxnSpPr/>
          <p:nvPr/>
        </p:nvCxnSpPr>
        <p:spPr>
          <a:xfrm>
            <a:off x="4162825" y="939900"/>
            <a:ext cx="0" cy="4203600"/>
          </a:xfrm>
          <a:prstGeom prst="straightConnector1">
            <a:avLst/>
          </a:prstGeom>
          <a:noFill/>
          <a:ln w="9525" cap="flat" cmpd="sng">
            <a:solidFill>
              <a:schemeClr val="dk1"/>
            </a:solidFill>
            <a:prstDash val="solid"/>
            <a:round/>
            <a:headEnd type="none" w="med" len="med"/>
            <a:tailEnd type="none" w="med" len="med"/>
          </a:ln>
        </p:spPr>
      </p:cxnSp>
      <p:cxnSp>
        <p:nvCxnSpPr>
          <p:cNvPr id="355" name="Google Shape;355;p51">
            <a:hlinkClick r:id="" action="ppaction://hlinkshowjump?jump=nextslide"/>
          </p:cNvPr>
          <p:cNvCxnSpPr/>
          <p:nvPr/>
        </p:nvCxnSpPr>
        <p:spPr>
          <a:xfrm>
            <a:off x="8275625" y="377900"/>
            <a:ext cx="509400" cy="600"/>
          </a:xfrm>
          <a:prstGeom prst="bentConnector3">
            <a:avLst>
              <a:gd name="adj1" fmla="val 50000"/>
            </a:avLst>
          </a:prstGeom>
          <a:noFill/>
          <a:ln w="9525" cap="flat" cmpd="sng">
            <a:solidFill>
              <a:schemeClr val="dk1"/>
            </a:solidFill>
            <a:prstDash val="solid"/>
            <a:round/>
            <a:headEnd type="none" w="med" len="med"/>
            <a:tailEnd type="triangle" w="med" len="med"/>
          </a:ln>
        </p:spPr>
      </p:cxnSp>
      <p:pic>
        <p:nvPicPr>
          <p:cNvPr id="17" name="Picture Placeholder 16">
            <a:extLst>
              <a:ext uri="{FF2B5EF4-FFF2-40B4-BE49-F238E27FC236}">
                <a16:creationId xmlns:a16="http://schemas.microsoft.com/office/drawing/2014/main" id="{723765E9-6CED-7EAB-A71E-DC4244BD15F8}"/>
              </a:ext>
            </a:extLst>
          </p:cNvPr>
          <p:cNvPicPr>
            <a:picLocks noGrp="1" noChangeAspect="1"/>
          </p:cNvPicPr>
          <p:nvPr>
            <p:ph type="pic" idx="2"/>
          </p:nvPr>
        </p:nvPicPr>
        <p:blipFill>
          <a:blip r:embed="rId3"/>
          <a:srcRect l="9537" r="9537"/>
          <a:stretch>
            <a:fillRect/>
          </a:stretch>
        </p:blipFill>
        <p:spPr>
          <a:xfrm>
            <a:off x="4572000" y="956615"/>
            <a:ext cx="4161600" cy="4020344"/>
          </a:xfr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10" name="TextBox 9">
            <a:extLst>
              <a:ext uri="{FF2B5EF4-FFF2-40B4-BE49-F238E27FC236}">
                <a16:creationId xmlns:a16="http://schemas.microsoft.com/office/drawing/2014/main" id="{1FAE7FBA-1BCC-4698-3541-496221427390}"/>
              </a:ext>
            </a:extLst>
          </p:cNvPr>
          <p:cNvSpPr txBox="1"/>
          <p:nvPr/>
        </p:nvSpPr>
        <p:spPr>
          <a:xfrm>
            <a:off x="4563312" y="1021644"/>
            <a:ext cx="4319239" cy="2862322"/>
          </a:xfrm>
          <a:prstGeom prst="rect">
            <a:avLst/>
          </a:prstGeom>
          <a:noFill/>
        </p:spPr>
        <p:txBody>
          <a:bodyPr wrap="square" rtlCol="0">
            <a:spAutoFit/>
          </a:bodyPr>
          <a:lstStyle/>
          <a:p>
            <a:r>
              <a:rPr lang="en-IN" sz="1800" b="1" dirty="0">
                <a:solidFill>
                  <a:schemeClr val="accent5"/>
                </a:solidFill>
              </a:rPr>
              <a:t>                   PRESENTED by:</a:t>
            </a:r>
          </a:p>
          <a:p>
            <a:endParaRPr lang="en-IN" sz="1800" b="1" dirty="0">
              <a:solidFill>
                <a:srgbClr val="0070C0"/>
              </a:solidFill>
            </a:endParaRPr>
          </a:p>
          <a:p>
            <a:pPr algn="ctr"/>
            <a:r>
              <a:rPr lang="en-IN" sz="1800" b="1" dirty="0">
                <a:solidFill>
                  <a:srgbClr val="009900"/>
                </a:solidFill>
                <a:latin typeface="Consolas" panose="020B0609020204030204" pitchFamily="49" charset="0"/>
              </a:rPr>
              <a:t>Praveen </a:t>
            </a:r>
            <a:r>
              <a:rPr lang="en-IN" sz="1800" b="1" dirty="0" err="1">
                <a:solidFill>
                  <a:srgbClr val="009900"/>
                </a:solidFill>
                <a:latin typeface="Consolas" panose="020B0609020204030204" pitchFamily="49" charset="0"/>
              </a:rPr>
              <a:t>kumar</a:t>
            </a:r>
            <a:r>
              <a:rPr lang="en-IN" sz="1800" b="1" dirty="0">
                <a:solidFill>
                  <a:srgbClr val="009900"/>
                </a:solidFill>
                <a:latin typeface="Consolas" panose="020B0609020204030204" pitchFamily="49" charset="0"/>
              </a:rPr>
              <a:t> R 311421205065 </a:t>
            </a:r>
          </a:p>
          <a:p>
            <a:pPr algn="ctr"/>
            <a:endParaRPr lang="en-IN" sz="1800" b="1" dirty="0">
              <a:solidFill>
                <a:srgbClr val="009900"/>
              </a:solidFill>
              <a:latin typeface="Consolas" panose="020B0609020204030204" pitchFamily="49" charset="0"/>
            </a:endParaRPr>
          </a:p>
          <a:p>
            <a:pPr algn="ctr"/>
            <a:r>
              <a:rPr lang="en-IN" sz="1800" b="1" dirty="0">
                <a:solidFill>
                  <a:srgbClr val="009900"/>
                </a:solidFill>
                <a:latin typeface="Consolas" panose="020B0609020204030204" pitchFamily="49" charset="0"/>
              </a:rPr>
              <a:t>Sreenivasan VS 311421205085</a:t>
            </a:r>
          </a:p>
          <a:p>
            <a:pPr algn="ctr"/>
            <a:endParaRPr lang="en-IN" sz="1800" b="1" dirty="0">
              <a:solidFill>
                <a:srgbClr val="009900"/>
              </a:solidFill>
              <a:latin typeface="Consolas" panose="020B0609020204030204" pitchFamily="49" charset="0"/>
            </a:endParaRPr>
          </a:p>
          <a:p>
            <a:pPr algn="ctr"/>
            <a:r>
              <a:rPr lang="en-IN" sz="1800" b="1" dirty="0">
                <a:solidFill>
                  <a:srgbClr val="009900"/>
                </a:solidFill>
                <a:latin typeface="Consolas" panose="020B0609020204030204" pitchFamily="49" charset="0"/>
              </a:rPr>
              <a:t>Karthikeyan M 311421205302</a:t>
            </a:r>
          </a:p>
          <a:p>
            <a:pPr algn="ctr"/>
            <a:endParaRPr lang="en-IN" sz="1800" b="1" dirty="0">
              <a:solidFill>
                <a:srgbClr val="009900"/>
              </a:solidFill>
              <a:latin typeface="Consolas" panose="020B0609020204030204" pitchFamily="49" charset="0"/>
            </a:endParaRPr>
          </a:p>
          <a:p>
            <a:pPr algn="ctr"/>
            <a:r>
              <a:rPr lang="en-IN" sz="1800" b="1" dirty="0" err="1">
                <a:solidFill>
                  <a:srgbClr val="009900"/>
                </a:solidFill>
                <a:latin typeface="Consolas" panose="020B0609020204030204" pitchFamily="49" charset="0"/>
              </a:rPr>
              <a:t>Thirumurugan</a:t>
            </a:r>
            <a:r>
              <a:rPr lang="en-IN" sz="1800" b="1" dirty="0">
                <a:solidFill>
                  <a:srgbClr val="009900"/>
                </a:solidFill>
                <a:latin typeface="Consolas" panose="020B0609020204030204" pitchFamily="49" charset="0"/>
              </a:rPr>
              <a:t> MP 311421205096</a:t>
            </a:r>
          </a:p>
          <a:p>
            <a:r>
              <a:rPr lang="en-IN" sz="1800" dirty="0">
                <a:solidFill>
                  <a:srgbClr val="0070C0"/>
                </a:solidFill>
              </a:rPr>
              <a:t>  </a:t>
            </a:r>
          </a:p>
        </p:txBody>
      </p:sp>
      <p:pic>
        <p:nvPicPr>
          <p:cNvPr id="12" name="Picture 11">
            <a:extLst>
              <a:ext uri="{FF2B5EF4-FFF2-40B4-BE49-F238E27FC236}">
                <a16:creationId xmlns:a16="http://schemas.microsoft.com/office/drawing/2014/main" id="{8C496FB1-E97C-CBA4-E04A-73DEAE880784}"/>
              </a:ext>
            </a:extLst>
          </p:cNvPr>
          <p:cNvPicPr>
            <a:picLocks noChangeAspect="1"/>
          </p:cNvPicPr>
          <p:nvPr/>
        </p:nvPicPr>
        <p:blipFill>
          <a:blip r:embed="rId3"/>
          <a:stretch>
            <a:fillRect/>
          </a:stretch>
        </p:blipFill>
        <p:spPr>
          <a:xfrm>
            <a:off x="0" y="0"/>
            <a:ext cx="4222595" cy="5143500"/>
          </a:xfrm>
          <a:prstGeom prst="rect">
            <a:avLst/>
          </a:prstGeom>
        </p:spPr>
      </p:pic>
      <p:cxnSp>
        <p:nvCxnSpPr>
          <p:cNvPr id="2" name="Google Shape;262;p44">
            <a:extLst>
              <a:ext uri="{FF2B5EF4-FFF2-40B4-BE49-F238E27FC236}">
                <a16:creationId xmlns:a16="http://schemas.microsoft.com/office/drawing/2014/main" id="{0F4D0505-8C54-BCEC-D570-3B2B006CB892}"/>
              </a:ext>
            </a:extLst>
          </p:cNvPr>
          <p:cNvCxnSpPr/>
          <p:nvPr/>
        </p:nvCxnSpPr>
        <p:spPr>
          <a:xfrm>
            <a:off x="8747529" y="688650"/>
            <a:ext cx="0" cy="3766200"/>
          </a:xfrm>
          <a:prstGeom prst="straightConnector1">
            <a:avLst/>
          </a:prstGeom>
          <a:noFill/>
          <a:ln w="9525" cap="flat" cmpd="sng">
            <a:solidFill>
              <a:schemeClr val="dk1"/>
            </a:solidFill>
            <a:prstDash val="solid"/>
            <a:round/>
            <a:headEnd type="none" w="med" len="med"/>
            <a:tailEnd type="none" w="med" len="med"/>
          </a:ln>
        </p:spPr>
      </p:cxnSp>
      <p:cxnSp>
        <p:nvCxnSpPr>
          <p:cNvPr id="3" name="Google Shape;262;p44">
            <a:extLst>
              <a:ext uri="{FF2B5EF4-FFF2-40B4-BE49-F238E27FC236}">
                <a16:creationId xmlns:a16="http://schemas.microsoft.com/office/drawing/2014/main" id="{0152CD85-E481-A5A8-1D83-3961C1C86A14}"/>
              </a:ext>
            </a:extLst>
          </p:cNvPr>
          <p:cNvCxnSpPr/>
          <p:nvPr/>
        </p:nvCxnSpPr>
        <p:spPr>
          <a:xfrm>
            <a:off x="4580689" y="688650"/>
            <a:ext cx="0" cy="376620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3" name="Title 2">
            <a:extLst>
              <a:ext uri="{FF2B5EF4-FFF2-40B4-BE49-F238E27FC236}">
                <a16:creationId xmlns:a16="http://schemas.microsoft.com/office/drawing/2014/main" id="{E693D7B8-9FF7-5338-873F-BE6389F840FB}"/>
              </a:ext>
            </a:extLst>
          </p:cNvPr>
          <p:cNvSpPr>
            <a:spLocks noGrp="1"/>
          </p:cNvSpPr>
          <p:nvPr>
            <p:ph type="title"/>
          </p:nvPr>
        </p:nvSpPr>
        <p:spPr/>
        <p:txBody>
          <a:bodyPr/>
          <a:lstStyle/>
          <a:p>
            <a:r>
              <a:rPr lang="en-IN" b="1" dirty="0"/>
              <a:t>Introduction :</a:t>
            </a:r>
            <a:br>
              <a:rPr lang="en-IN" b="1" dirty="0"/>
            </a:br>
            <a:endParaRPr lang="en-IN" dirty="0"/>
          </a:p>
        </p:txBody>
      </p:sp>
      <p:pic>
        <p:nvPicPr>
          <p:cNvPr id="7" name="Picture 6">
            <a:extLst>
              <a:ext uri="{FF2B5EF4-FFF2-40B4-BE49-F238E27FC236}">
                <a16:creationId xmlns:a16="http://schemas.microsoft.com/office/drawing/2014/main" id="{D6E31769-A969-D71F-0D29-2B1BE79D3B14}"/>
              </a:ext>
            </a:extLst>
          </p:cNvPr>
          <p:cNvPicPr>
            <a:picLocks noChangeAspect="1"/>
          </p:cNvPicPr>
          <p:nvPr/>
        </p:nvPicPr>
        <p:blipFill>
          <a:blip r:embed="rId3"/>
          <a:stretch>
            <a:fillRect/>
          </a:stretch>
        </p:blipFill>
        <p:spPr>
          <a:xfrm>
            <a:off x="438150" y="1333500"/>
            <a:ext cx="3790950" cy="3238500"/>
          </a:xfrm>
          <a:prstGeom prst="rect">
            <a:avLst/>
          </a:prstGeom>
        </p:spPr>
      </p:pic>
      <p:sp>
        <p:nvSpPr>
          <p:cNvPr id="8" name="TextBox 7">
            <a:extLst>
              <a:ext uri="{FF2B5EF4-FFF2-40B4-BE49-F238E27FC236}">
                <a16:creationId xmlns:a16="http://schemas.microsoft.com/office/drawing/2014/main" id="{D0CD804D-3A81-9F37-3C50-ECF82E8C6536}"/>
              </a:ext>
            </a:extLst>
          </p:cNvPr>
          <p:cNvSpPr txBox="1"/>
          <p:nvPr/>
        </p:nvSpPr>
        <p:spPr>
          <a:xfrm>
            <a:off x="5200650" y="1315899"/>
            <a:ext cx="3435350" cy="3170099"/>
          </a:xfrm>
          <a:prstGeom prst="rect">
            <a:avLst/>
          </a:prstGeom>
          <a:noFill/>
        </p:spPr>
        <p:txBody>
          <a:bodyPr wrap="square" rtlCol="0">
            <a:spAutoFit/>
          </a:bodyPr>
          <a:lstStyle/>
          <a:p>
            <a:r>
              <a:rPr lang="en-US" sz="2000" dirty="0">
                <a:solidFill>
                  <a:schemeClr val="accent4"/>
                </a:solidFill>
              </a:rPr>
              <a:t>Welcome to </a:t>
            </a:r>
            <a:r>
              <a:rPr lang="en-US" sz="2000" b="1" dirty="0">
                <a:solidFill>
                  <a:schemeClr val="accent4"/>
                </a:solidFill>
              </a:rPr>
              <a:t>Shop-EZ</a:t>
            </a:r>
            <a:r>
              <a:rPr lang="en-US" sz="2000" dirty="0">
                <a:solidFill>
                  <a:schemeClr val="accent4"/>
                </a:solidFill>
              </a:rPr>
              <a:t>, your ultimate e-commerce solution designed to make shopping effortless, efficient, and enjoyable. Shop-EZ combines cutting-edge technology with user-friendly design to offer a seamless shopping experience for both buyers and sellers. </a:t>
            </a:r>
            <a:endParaRPr lang="en-IN" sz="2000" dirty="0">
              <a:solidFill>
                <a:schemeClr val="accent4"/>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39"/>
          <p:cNvSpPr txBox="1">
            <a:spLocks noGrp="1"/>
          </p:cNvSpPr>
          <p:nvPr>
            <p:ph type="subTitle" idx="1"/>
          </p:nvPr>
        </p:nvSpPr>
        <p:spPr>
          <a:xfrm>
            <a:off x="715150" y="1581150"/>
            <a:ext cx="2894400" cy="235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E-commerce applications facilitate online transactions and provide a platform for businesses to reach customers. Key features include product listings, shopping carts, and payment gateways. A successful e-commerce app must prioritize user experience and scalability.</a:t>
            </a:r>
            <a:endParaRPr dirty="0"/>
          </a:p>
        </p:txBody>
      </p:sp>
      <p:sp>
        <p:nvSpPr>
          <p:cNvPr id="197" name="Google Shape;197;p39"/>
          <p:cNvSpPr txBox="1">
            <a:spLocks noGrp="1"/>
          </p:cNvSpPr>
          <p:nvPr>
            <p:ph type="title"/>
          </p:nvPr>
        </p:nvSpPr>
        <p:spPr>
          <a:xfrm>
            <a:off x="149949" y="26000"/>
            <a:ext cx="7635151" cy="118745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sz="3200" dirty="0"/>
              <a:t>Overview of </a:t>
            </a:r>
            <a:br>
              <a:rPr lang="en-IN" sz="3200" dirty="0"/>
            </a:br>
            <a:r>
              <a:rPr lang="en-IN" sz="3200" dirty="0"/>
              <a:t>E-  Commerce Applications</a:t>
            </a:r>
            <a:endParaRPr sz="3200" dirty="0"/>
          </a:p>
        </p:txBody>
      </p:sp>
      <p:sp>
        <p:nvSpPr>
          <p:cNvPr id="198" name="Google Shape;198;p39"/>
          <p:cNvSpPr txBox="1">
            <a:spLocks noGrp="1"/>
          </p:cNvSpPr>
          <p:nvPr>
            <p:ph type="sldNum" idx="12"/>
          </p:nvPr>
        </p:nvSpPr>
        <p:spPr>
          <a:xfrm>
            <a:off x="8404384" y="4673651"/>
            <a:ext cx="548700" cy="393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3</a:t>
            </a:fld>
            <a:endParaRPr/>
          </a:p>
        </p:txBody>
      </p:sp>
      <p:cxnSp>
        <p:nvCxnSpPr>
          <p:cNvPr id="199" name="Google Shape;199;p39"/>
          <p:cNvCxnSpPr/>
          <p:nvPr/>
        </p:nvCxnSpPr>
        <p:spPr>
          <a:xfrm>
            <a:off x="5463075" y="849251"/>
            <a:ext cx="0" cy="4218000"/>
          </a:xfrm>
          <a:prstGeom prst="straightConnector1">
            <a:avLst/>
          </a:prstGeom>
          <a:noFill/>
          <a:ln w="9525" cap="flat" cmpd="sng">
            <a:solidFill>
              <a:schemeClr val="dk1"/>
            </a:solidFill>
            <a:prstDash val="solid"/>
            <a:round/>
            <a:headEnd type="none" w="med" len="med"/>
            <a:tailEnd type="none" w="med" len="med"/>
          </a:ln>
        </p:spPr>
      </p:cxnSp>
      <p:cxnSp>
        <p:nvCxnSpPr>
          <p:cNvPr id="202" name="Google Shape;202;p39">
            <a:hlinkClick r:id="" action="ppaction://hlinkshowjump?jump=nextslide"/>
          </p:cNvPr>
          <p:cNvCxnSpPr/>
          <p:nvPr/>
        </p:nvCxnSpPr>
        <p:spPr>
          <a:xfrm>
            <a:off x="8275625" y="377900"/>
            <a:ext cx="509400" cy="600"/>
          </a:xfrm>
          <a:prstGeom prst="bentConnector3">
            <a:avLst>
              <a:gd name="adj1" fmla="val 50000"/>
            </a:avLst>
          </a:prstGeom>
          <a:noFill/>
          <a:ln w="9525" cap="flat" cmpd="sng">
            <a:solidFill>
              <a:schemeClr val="dk1"/>
            </a:solidFill>
            <a:prstDash val="solid"/>
            <a:round/>
            <a:headEnd type="none" w="med" len="med"/>
            <a:tailEnd type="triangle" w="med" len="med"/>
          </a:ln>
        </p:spPr>
      </p:cxnSp>
      <p:pic>
        <p:nvPicPr>
          <p:cNvPr id="277" name="Picture 276">
            <a:extLst>
              <a:ext uri="{FF2B5EF4-FFF2-40B4-BE49-F238E27FC236}">
                <a16:creationId xmlns:a16="http://schemas.microsoft.com/office/drawing/2014/main" id="{EA966DC6-DD6E-629A-D2D6-99843B53C70F}"/>
              </a:ext>
            </a:extLst>
          </p:cNvPr>
          <p:cNvPicPr>
            <a:picLocks noChangeAspect="1"/>
          </p:cNvPicPr>
          <p:nvPr/>
        </p:nvPicPr>
        <p:blipFill>
          <a:blip r:embed="rId3"/>
          <a:stretch>
            <a:fillRect/>
          </a:stretch>
        </p:blipFill>
        <p:spPr>
          <a:xfrm>
            <a:off x="5463074" y="0"/>
            <a:ext cx="3680925" cy="514350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3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accent4"/>
                </a:solidFill>
                <a:latin typeface="Great Vibes"/>
                <a:sym typeface="Great Vibes"/>
              </a:rPr>
              <a:t>MERN STACK :</a:t>
            </a:r>
            <a:endParaRPr dirty="0">
              <a:solidFill>
                <a:schemeClr val="accent4"/>
              </a:solidFill>
            </a:endParaRPr>
          </a:p>
        </p:txBody>
      </p:sp>
      <p:cxnSp>
        <p:nvCxnSpPr>
          <p:cNvPr id="188" name="Google Shape;188;p38"/>
          <p:cNvCxnSpPr/>
          <p:nvPr/>
        </p:nvCxnSpPr>
        <p:spPr>
          <a:xfrm>
            <a:off x="715100" y="1645225"/>
            <a:ext cx="0" cy="3486900"/>
          </a:xfrm>
          <a:prstGeom prst="straightConnector1">
            <a:avLst/>
          </a:prstGeom>
          <a:noFill/>
          <a:ln w="9525" cap="flat" cmpd="sng">
            <a:solidFill>
              <a:schemeClr val="dk1"/>
            </a:solidFill>
            <a:prstDash val="solid"/>
            <a:round/>
            <a:headEnd type="none" w="med" len="med"/>
            <a:tailEnd type="none" w="med" len="med"/>
          </a:ln>
        </p:spPr>
      </p:cxnSp>
      <p:sp>
        <p:nvSpPr>
          <p:cNvPr id="189" name="Google Shape;189;p38"/>
          <p:cNvSpPr txBox="1">
            <a:spLocks noGrp="1"/>
          </p:cNvSpPr>
          <p:nvPr>
            <p:ph type="subTitle" idx="1"/>
          </p:nvPr>
        </p:nvSpPr>
        <p:spPr>
          <a:xfrm>
            <a:off x="1076839" y="1992925"/>
            <a:ext cx="3828300" cy="27915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dirty="0"/>
              <a:t>The </a:t>
            </a:r>
            <a:r>
              <a:rPr lang="en-US" dirty="0">
                <a:solidFill>
                  <a:schemeClr val="accent4"/>
                </a:solidFill>
              </a:rPr>
              <a:t>MERN</a:t>
            </a:r>
            <a:r>
              <a:rPr lang="en-US" dirty="0">
                <a:solidFill>
                  <a:schemeClr val="tx1">
                    <a:lumMod val="50000"/>
                  </a:schemeClr>
                </a:solidFill>
              </a:rPr>
              <a:t> </a:t>
            </a:r>
            <a:r>
              <a:rPr lang="en-US" dirty="0"/>
              <a:t>stack consists of MongoDB, Express.js, React, and Node.js. This combination allows developers to build powerful and scalable e-commerce applications using JavaScript throughout the stack. Understanding each component's role is essential for creating a cohesive and efficient application</a:t>
            </a:r>
            <a:endParaRPr dirty="0"/>
          </a:p>
        </p:txBody>
      </p:sp>
      <p:cxnSp>
        <p:nvCxnSpPr>
          <p:cNvPr id="191" name="Google Shape;191;p38">
            <a:hlinkClick r:id="" action="ppaction://hlinkshowjump?jump=nextslide"/>
          </p:cNvPr>
          <p:cNvCxnSpPr/>
          <p:nvPr/>
        </p:nvCxnSpPr>
        <p:spPr>
          <a:xfrm>
            <a:off x="8275625" y="377900"/>
            <a:ext cx="509400" cy="600"/>
          </a:xfrm>
          <a:prstGeom prst="bentConnector3">
            <a:avLst>
              <a:gd name="adj1" fmla="val 50000"/>
            </a:avLst>
          </a:prstGeom>
          <a:noFill/>
          <a:ln w="9525" cap="flat" cmpd="sng">
            <a:solidFill>
              <a:schemeClr val="dk1"/>
            </a:solidFill>
            <a:prstDash val="solid"/>
            <a:round/>
            <a:headEnd type="none" w="med" len="med"/>
            <a:tailEnd type="triangle" w="med" len="med"/>
          </a:ln>
        </p:spPr>
      </p:cxnSp>
      <p:pic>
        <p:nvPicPr>
          <p:cNvPr id="17" name="Picture Placeholder 16">
            <a:extLst>
              <a:ext uri="{FF2B5EF4-FFF2-40B4-BE49-F238E27FC236}">
                <a16:creationId xmlns:a16="http://schemas.microsoft.com/office/drawing/2014/main" id="{7C5932A1-259F-0348-CD2E-378264F554B0}"/>
              </a:ext>
            </a:extLst>
          </p:cNvPr>
          <p:cNvPicPr>
            <a:picLocks noGrp="1" noChangeAspect="1"/>
          </p:cNvPicPr>
          <p:nvPr>
            <p:ph type="pic" idx="2"/>
          </p:nvPr>
        </p:nvPicPr>
        <p:blipFill>
          <a:blip r:embed="rId3"/>
          <a:srcRect l="10698" r="10698"/>
          <a:stretch>
            <a:fillRect/>
          </a:stretch>
        </p:blip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40"/>
          <p:cNvSpPr txBox="1">
            <a:spLocks noGrp="1"/>
          </p:cNvSpPr>
          <p:nvPr>
            <p:ph type="subTitle" idx="3"/>
          </p:nvPr>
        </p:nvSpPr>
        <p:spPr>
          <a:xfrm>
            <a:off x="1366323" y="1377400"/>
            <a:ext cx="2807100" cy="484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b="1" dirty="0"/>
              <a:t>MongoDB</a:t>
            </a:r>
            <a:r>
              <a:rPr lang="en-IN" dirty="0"/>
              <a:t>: </a:t>
            </a:r>
            <a:endParaRPr dirty="0"/>
          </a:p>
        </p:txBody>
      </p:sp>
      <p:sp>
        <p:nvSpPr>
          <p:cNvPr id="208" name="Google Shape;208;p40"/>
          <p:cNvSpPr txBox="1">
            <a:spLocks noGrp="1"/>
          </p:cNvSpPr>
          <p:nvPr>
            <p:ph type="title"/>
          </p:nvPr>
        </p:nvSpPr>
        <p:spPr>
          <a:xfrm>
            <a:off x="714013" y="1316963"/>
            <a:ext cx="644400" cy="593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210" name="Google Shape;210;p40"/>
          <p:cNvSpPr txBox="1">
            <a:spLocks noGrp="1"/>
          </p:cNvSpPr>
          <p:nvPr>
            <p:ph type="title" idx="2"/>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Great Vibes"/>
                <a:sym typeface="Great Vibes"/>
              </a:rPr>
              <a:t>TOOLS:</a:t>
            </a:r>
            <a:endParaRPr dirty="0"/>
          </a:p>
        </p:txBody>
      </p:sp>
      <p:sp>
        <p:nvSpPr>
          <p:cNvPr id="211" name="Google Shape;211;p40"/>
          <p:cNvSpPr txBox="1">
            <a:spLocks noGrp="1"/>
          </p:cNvSpPr>
          <p:nvPr>
            <p:ph type="title" idx="4"/>
          </p:nvPr>
        </p:nvSpPr>
        <p:spPr>
          <a:xfrm>
            <a:off x="711838" y="3493013"/>
            <a:ext cx="644400" cy="593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213" name="Google Shape;213;p40"/>
          <p:cNvSpPr txBox="1">
            <a:spLocks noGrp="1"/>
          </p:cNvSpPr>
          <p:nvPr>
            <p:ph type="subTitle" idx="6"/>
          </p:nvPr>
        </p:nvSpPr>
        <p:spPr>
          <a:xfrm>
            <a:off x="1356248" y="3553449"/>
            <a:ext cx="2807100" cy="484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b="1" dirty="0"/>
              <a:t>React</a:t>
            </a:r>
            <a:r>
              <a:rPr lang="en-US" dirty="0"/>
              <a:t>:</a:t>
            </a:r>
            <a:endParaRPr dirty="0"/>
          </a:p>
        </p:txBody>
      </p:sp>
      <p:sp>
        <p:nvSpPr>
          <p:cNvPr id="214" name="Google Shape;214;p40"/>
          <p:cNvSpPr txBox="1">
            <a:spLocks noGrp="1"/>
          </p:cNvSpPr>
          <p:nvPr>
            <p:ph type="title" idx="7"/>
          </p:nvPr>
        </p:nvSpPr>
        <p:spPr>
          <a:xfrm>
            <a:off x="4970864" y="1316975"/>
            <a:ext cx="644400" cy="593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215" name="Google Shape;215;p40"/>
          <p:cNvSpPr txBox="1">
            <a:spLocks noGrp="1"/>
          </p:cNvSpPr>
          <p:nvPr>
            <p:ph type="subTitle" idx="8"/>
          </p:nvPr>
        </p:nvSpPr>
        <p:spPr>
          <a:xfrm>
            <a:off x="5618209" y="1862208"/>
            <a:ext cx="2811000" cy="48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A backend framework for building web APIs.</a:t>
            </a:r>
            <a:endParaRPr dirty="0"/>
          </a:p>
        </p:txBody>
      </p:sp>
      <p:sp>
        <p:nvSpPr>
          <p:cNvPr id="216" name="Google Shape;216;p40"/>
          <p:cNvSpPr txBox="1">
            <a:spLocks noGrp="1"/>
          </p:cNvSpPr>
          <p:nvPr>
            <p:ph type="subTitle" idx="9"/>
          </p:nvPr>
        </p:nvSpPr>
        <p:spPr>
          <a:xfrm>
            <a:off x="5618209" y="1377400"/>
            <a:ext cx="2811000" cy="484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b="1" dirty="0"/>
              <a:t>Express.js</a:t>
            </a:r>
            <a:r>
              <a:rPr lang="en-US" dirty="0"/>
              <a:t>:</a:t>
            </a:r>
            <a:endParaRPr dirty="0"/>
          </a:p>
        </p:txBody>
      </p:sp>
      <p:sp>
        <p:nvSpPr>
          <p:cNvPr id="217" name="Google Shape;217;p40"/>
          <p:cNvSpPr txBox="1">
            <a:spLocks noGrp="1"/>
          </p:cNvSpPr>
          <p:nvPr>
            <p:ph type="title" idx="13"/>
          </p:nvPr>
        </p:nvSpPr>
        <p:spPr>
          <a:xfrm>
            <a:off x="4968689" y="3493025"/>
            <a:ext cx="644400" cy="593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
        <p:nvSpPr>
          <p:cNvPr id="218" name="Google Shape;218;p40"/>
          <p:cNvSpPr txBox="1">
            <a:spLocks noGrp="1"/>
          </p:cNvSpPr>
          <p:nvPr>
            <p:ph type="subTitle" idx="14"/>
          </p:nvPr>
        </p:nvSpPr>
        <p:spPr>
          <a:xfrm>
            <a:off x="5616034" y="4038250"/>
            <a:ext cx="2811000" cy="48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A runtime for executing JavaScript on the server</a:t>
            </a:r>
            <a:endParaRPr dirty="0"/>
          </a:p>
        </p:txBody>
      </p:sp>
      <p:sp>
        <p:nvSpPr>
          <p:cNvPr id="219" name="Google Shape;219;p40"/>
          <p:cNvSpPr txBox="1">
            <a:spLocks noGrp="1"/>
          </p:cNvSpPr>
          <p:nvPr>
            <p:ph type="subTitle" idx="15"/>
          </p:nvPr>
        </p:nvSpPr>
        <p:spPr>
          <a:xfrm>
            <a:off x="5616034" y="3553450"/>
            <a:ext cx="2811000" cy="484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b="1" dirty="0"/>
              <a:t>Node.js</a:t>
            </a:r>
            <a:r>
              <a:rPr lang="en-US" dirty="0"/>
              <a:t>:</a:t>
            </a:r>
            <a:endParaRPr dirty="0"/>
          </a:p>
        </p:txBody>
      </p:sp>
      <p:cxnSp>
        <p:nvCxnSpPr>
          <p:cNvPr id="220" name="Google Shape;220;p40"/>
          <p:cNvCxnSpPr/>
          <p:nvPr/>
        </p:nvCxnSpPr>
        <p:spPr>
          <a:xfrm>
            <a:off x="718650" y="1377400"/>
            <a:ext cx="0" cy="3766200"/>
          </a:xfrm>
          <a:prstGeom prst="straightConnector1">
            <a:avLst/>
          </a:prstGeom>
          <a:noFill/>
          <a:ln w="9525" cap="flat" cmpd="sng">
            <a:solidFill>
              <a:schemeClr val="dk1"/>
            </a:solidFill>
            <a:prstDash val="solid"/>
            <a:round/>
            <a:headEnd type="none" w="med" len="med"/>
            <a:tailEnd type="none" w="med" len="med"/>
          </a:ln>
        </p:spPr>
      </p:cxnSp>
      <p:cxnSp>
        <p:nvCxnSpPr>
          <p:cNvPr id="221" name="Google Shape;221;p40"/>
          <p:cNvCxnSpPr/>
          <p:nvPr/>
        </p:nvCxnSpPr>
        <p:spPr>
          <a:xfrm>
            <a:off x="4970875" y="1377400"/>
            <a:ext cx="0" cy="3766200"/>
          </a:xfrm>
          <a:prstGeom prst="straightConnector1">
            <a:avLst/>
          </a:prstGeom>
          <a:noFill/>
          <a:ln w="9525" cap="flat" cmpd="sng">
            <a:solidFill>
              <a:schemeClr val="dk1"/>
            </a:solidFill>
            <a:prstDash val="solid"/>
            <a:round/>
            <a:headEnd type="none" w="med" len="med"/>
            <a:tailEnd type="none" w="med" len="med"/>
          </a:ln>
        </p:spPr>
      </p:cxnSp>
      <p:cxnSp>
        <p:nvCxnSpPr>
          <p:cNvPr id="222" name="Google Shape;222;p40">
            <a:hlinkClick r:id="" action="ppaction://hlinkshowjump?jump=nextslide"/>
          </p:cNvPr>
          <p:cNvCxnSpPr/>
          <p:nvPr/>
        </p:nvCxnSpPr>
        <p:spPr>
          <a:xfrm>
            <a:off x="8275625" y="377900"/>
            <a:ext cx="509400" cy="600"/>
          </a:xfrm>
          <a:prstGeom prst="bentConnector3">
            <a:avLst>
              <a:gd name="adj1" fmla="val 50000"/>
            </a:avLst>
          </a:prstGeom>
          <a:noFill/>
          <a:ln w="9525" cap="flat" cmpd="sng">
            <a:solidFill>
              <a:schemeClr val="dk1"/>
            </a:solidFill>
            <a:prstDash val="solid"/>
            <a:round/>
            <a:headEnd type="none" w="med" len="med"/>
            <a:tailEnd type="triangle" w="med" len="med"/>
          </a:ln>
        </p:spPr>
      </p:cxnSp>
      <p:sp>
        <p:nvSpPr>
          <p:cNvPr id="3" name="Subtitle 2">
            <a:extLst>
              <a:ext uri="{FF2B5EF4-FFF2-40B4-BE49-F238E27FC236}">
                <a16:creationId xmlns:a16="http://schemas.microsoft.com/office/drawing/2014/main" id="{5CF634E5-E96E-FA18-60CF-35C5066C86C4}"/>
              </a:ext>
            </a:extLst>
          </p:cNvPr>
          <p:cNvSpPr>
            <a:spLocks noGrp="1"/>
          </p:cNvSpPr>
          <p:nvPr>
            <p:ph type="subTitle" idx="1"/>
          </p:nvPr>
        </p:nvSpPr>
        <p:spPr/>
        <p:txBody>
          <a:bodyPr/>
          <a:lstStyle/>
          <a:p>
            <a:r>
              <a:rPr lang="en-IN" dirty="0"/>
              <a:t>NoSQL database for storing application data.</a:t>
            </a:r>
          </a:p>
        </p:txBody>
      </p:sp>
      <p:sp>
        <p:nvSpPr>
          <p:cNvPr id="5" name="Subtitle 4">
            <a:extLst>
              <a:ext uri="{FF2B5EF4-FFF2-40B4-BE49-F238E27FC236}">
                <a16:creationId xmlns:a16="http://schemas.microsoft.com/office/drawing/2014/main" id="{CD3C3227-CDF4-FD2D-ABB8-0A45BEE95F32}"/>
              </a:ext>
            </a:extLst>
          </p:cNvPr>
          <p:cNvSpPr>
            <a:spLocks noGrp="1"/>
          </p:cNvSpPr>
          <p:nvPr>
            <p:ph type="subTitle" idx="5"/>
          </p:nvPr>
        </p:nvSpPr>
        <p:spPr/>
        <p:txBody>
          <a:bodyPr/>
          <a:lstStyle/>
          <a:p>
            <a:r>
              <a:rPr lang="en-US" dirty="0"/>
              <a:t>A frontend library for creating dynamic user interfaces.</a:t>
            </a:r>
            <a:endParaRPr lang="en-IN" b="1"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4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Frontend Development with React</a:t>
            </a:r>
            <a:r>
              <a:rPr lang="en" dirty="0">
                <a:latin typeface="Great Vibes"/>
                <a:sym typeface="Great Vibes"/>
              </a:rPr>
              <a:t>:</a:t>
            </a:r>
            <a:endParaRPr dirty="0"/>
          </a:p>
        </p:txBody>
      </p:sp>
      <p:sp>
        <p:nvSpPr>
          <p:cNvPr id="229" name="Google Shape;229;p41"/>
          <p:cNvSpPr txBox="1">
            <a:spLocks noGrp="1"/>
          </p:cNvSpPr>
          <p:nvPr>
            <p:ph type="subTitle" idx="2"/>
          </p:nvPr>
        </p:nvSpPr>
        <p:spPr>
          <a:xfrm>
            <a:off x="5385000" y="1886525"/>
            <a:ext cx="3039000" cy="3012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React is a powerful JavaScript library for building user interfaces. It allows for the creation of dynamic and responsive components, making it perfect for ecommerce sites. Understanding state management and component lifecycle is crucial for effective development</a:t>
            </a:r>
            <a:endParaRPr dirty="0"/>
          </a:p>
        </p:txBody>
      </p:sp>
      <p:cxnSp>
        <p:nvCxnSpPr>
          <p:cNvPr id="230" name="Google Shape;230;p41">
            <a:hlinkClick r:id="" action="ppaction://hlinkshowjump?jump=nextslide"/>
          </p:cNvPr>
          <p:cNvCxnSpPr/>
          <p:nvPr/>
        </p:nvCxnSpPr>
        <p:spPr>
          <a:xfrm>
            <a:off x="8275625" y="377900"/>
            <a:ext cx="509400" cy="600"/>
          </a:xfrm>
          <a:prstGeom prst="bentConnector3">
            <a:avLst>
              <a:gd name="adj1" fmla="val 50000"/>
            </a:avLst>
          </a:prstGeom>
          <a:noFill/>
          <a:ln w="9525" cap="flat" cmpd="sng">
            <a:solidFill>
              <a:schemeClr val="dk1"/>
            </a:solidFill>
            <a:prstDash val="solid"/>
            <a:round/>
            <a:headEnd type="none" w="med" len="med"/>
            <a:tailEnd type="triangle" w="med" len="med"/>
          </a:ln>
        </p:spPr>
      </p:cxnSp>
      <p:cxnSp>
        <p:nvCxnSpPr>
          <p:cNvPr id="231" name="Google Shape;231;p41"/>
          <p:cNvCxnSpPr/>
          <p:nvPr/>
        </p:nvCxnSpPr>
        <p:spPr>
          <a:xfrm>
            <a:off x="718650" y="1377400"/>
            <a:ext cx="0" cy="3766200"/>
          </a:xfrm>
          <a:prstGeom prst="straightConnector1">
            <a:avLst/>
          </a:prstGeom>
          <a:noFill/>
          <a:ln w="9525" cap="flat" cmpd="sng">
            <a:solidFill>
              <a:schemeClr val="dk1"/>
            </a:solidFill>
            <a:prstDash val="solid"/>
            <a:round/>
            <a:headEnd type="none" w="med" len="med"/>
            <a:tailEnd type="none" w="med" len="med"/>
          </a:ln>
        </p:spPr>
      </p:cxnSp>
      <p:pic>
        <p:nvPicPr>
          <p:cNvPr id="7" name="Picture 6">
            <a:extLst>
              <a:ext uri="{FF2B5EF4-FFF2-40B4-BE49-F238E27FC236}">
                <a16:creationId xmlns:a16="http://schemas.microsoft.com/office/drawing/2014/main" id="{9D51AAD2-047D-27AA-20C0-1F1423D5EEF8}"/>
              </a:ext>
            </a:extLst>
          </p:cNvPr>
          <p:cNvPicPr>
            <a:picLocks noChangeAspect="1"/>
          </p:cNvPicPr>
          <p:nvPr/>
        </p:nvPicPr>
        <p:blipFill>
          <a:blip r:embed="rId3"/>
          <a:stretch>
            <a:fillRect/>
          </a:stretch>
        </p:blipFill>
        <p:spPr>
          <a:xfrm>
            <a:off x="1285874" y="1841500"/>
            <a:ext cx="3140073" cy="23241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42"/>
          <p:cNvSpPr txBox="1">
            <a:spLocks noGrp="1"/>
          </p:cNvSpPr>
          <p:nvPr>
            <p:ph type="title"/>
          </p:nvPr>
        </p:nvSpPr>
        <p:spPr>
          <a:xfrm>
            <a:off x="5149575" y="2354238"/>
            <a:ext cx="2936400" cy="1219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Building the Backend with Express.js&amp; Node </a:t>
            </a:r>
            <a:r>
              <a:rPr lang="en-US" dirty="0" err="1"/>
              <a:t>js</a:t>
            </a:r>
            <a:r>
              <a:rPr lang="en-US" dirty="0"/>
              <a:t>:</a:t>
            </a:r>
            <a:endParaRPr dirty="0"/>
          </a:p>
        </p:txBody>
      </p:sp>
      <p:cxnSp>
        <p:nvCxnSpPr>
          <p:cNvPr id="239" name="Google Shape;239;p42"/>
          <p:cNvCxnSpPr/>
          <p:nvPr/>
        </p:nvCxnSpPr>
        <p:spPr>
          <a:xfrm>
            <a:off x="4415425" y="189175"/>
            <a:ext cx="0" cy="4599900"/>
          </a:xfrm>
          <a:prstGeom prst="straightConnector1">
            <a:avLst/>
          </a:prstGeom>
          <a:noFill/>
          <a:ln w="9525" cap="flat" cmpd="sng">
            <a:solidFill>
              <a:schemeClr val="dk1"/>
            </a:solidFill>
            <a:prstDash val="solid"/>
            <a:round/>
            <a:headEnd type="none" w="med" len="med"/>
            <a:tailEnd type="none" w="med" len="med"/>
          </a:ln>
        </p:spPr>
      </p:cxnSp>
      <p:cxnSp>
        <p:nvCxnSpPr>
          <p:cNvPr id="241" name="Google Shape;241;p42">
            <a:hlinkClick r:id="" action="ppaction://hlinkshowjump?jump=nextslide"/>
          </p:cNvPr>
          <p:cNvCxnSpPr/>
          <p:nvPr/>
        </p:nvCxnSpPr>
        <p:spPr>
          <a:xfrm>
            <a:off x="8275625" y="377900"/>
            <a:ext cx="509400" cy="600"/>
          </a:xfrm>
          <a:prstGeom prst="bentConnector3">
            <a:avLst>
              <a:gd name="adj1" fmla="val 50000"/>
            </a:avLst>
          </a:prstGeom>
          <a:noFill/>
          <a:ln w="9525" cap="flat" cmpd="sng">
            <a:solidFill>
              <a:schemeClr val="dk1"/>
            </a:solidFill>
            <a:prstDash val="solid"/>
            <a:round/>
            <a:headEnd type="none" w="med" len="med"/>
            <a:tailEnd type="triangle" w="med" len="med"/>
          </a:ln>
        </p:spPr>
      </p:cxnSp>
      <p:pic>
        <p:nvPicPr>
          <p:cNvPr id="5" name="Picture Placeholder 4">
            <a:extLst>
              <a:ext uri="{FF2B5EF4-FFF2-40B4-BE49-F238E27FC236}">
                <a16:creationId xmlns:a16="http://schemas.microsoft.com/office/drawing/2014/main" id="{DA45C819-F82B-CF1D-AF06-66B6FE0BB85B}"/>
              </a:ext>
            </a:extLst>
          </p:cNvPr>
          <p:cNvPicPr>
            <a:picLocks noGrp="1" noChangeAspect="1"/>
          </p:cNvPicPr>
          <p:nvPr>
            <p:ph type="pic" idx="3"/>
          </p:nvPr>
        </p:nvPicPr>
        <p:blipFill>
          <a:blip r:embed="rId3"/>
          <a:srcRect t="3663" b="3663"/>
          <a:stretch>
            <a:fillRect/>
          </a:stretch>
        </p:blipFill>
        <p:spPr>
          <a:xfrm>
            <a:off x="0" y="-17875"/>
            <a:ext cx="4024200" cy="5143500"/>
          </a:xfr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43"/>
          <p:cNvSpPr txBox="1">
            <a:spLocks noGrp="1"/>
          </p:cNvSpPr>
          <p:nvPr>
            <p:ph type="title"/>
          </p:nvPr>
        </p:nvSpPr>
        <p:spPr>
          <a:xfrm>
            <a:off x="1200275" y="603775"/>
            <a:ext cx="3201600" cy="1032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NODE </a:t>
            </a:r>
            <a:r>
              <a:rPr lang="en-IN" dirty="0" err="1"/>
              <a:t>js</a:t>
            </a:r>
            <a:endParaRPr dirty="0"/>
          </a:p>
        </p:txBody>
      </p:sp>
      <p:sp>
        <p:nvSpPr>
          <p:cNvPr id="247" name="Google Shape;247;p43"/>
          <p:cNvSpPr txBox="1">
            <a:spLocks noGrp="1"/>
          </p:cNvSpPr>
          <p:nvPr>
            <p:ph type="body" idx="1"/>
          </p:nvPr>
        </p:nvSpPr>
        <p:spPr>
          <a:xfrm>
            <a:off x="1200275" y="1765700"/>
            <a:ext cx="3999900" cy="2175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b="1" dirty="0"/>
              <a:t>Node.js</a:t>
            </a:r>
            <a:r>
              <a:rPr lang="en-US" dirty="0"/>
              <a:t> is a runtime environment that allows you to run JavaScript code on the server-side, outside of the browser. It uses Google's </a:t>
            </a:r>
            <a:r>
              <a:rPr lang="en-US" b="1" dirty="0"/>
              <a:t>V8 JavaScript engine</a:t>
            </a:r>
            <a:r>
              <a:rPr lang="en-US" dirty="0"/>
              <a:t> (the same engine that powers Google Chrome), making it fast and efficient for building scalable applications, especially real-time and network-heavy services.</a:t>
            </a:r>
            <a:endParaRPr dirty="0">
              <a:solidFill>
                <a:schemeClr val="dk1"/>
              </a:solidFill>
            </a:endParaRPr>
          </a:p>
        </p:txBody>
      </p:sp>
      <p:cxnSp>
        <p:nvCxnSpPr>
          <p:cNvPr id="249" name="Google Shape;249;p43">
            <a:hlinkClick r:id="" action="ppaction://hlinkshowjump?jump=nextslide"/>
          </p:cNvPr>
          <p:cNvCxnSpPr/>
          <p:nvPr/>
        </p:nvCxnSpPr>
        <p:spPr>
          <a:xfrm>
            <a:off x="8275625" y="377900"/>
            <a:ext cx="509400" cy="600"/>
          </a:xfrm>
          <a:prstGeom prst="bentConnector3">
            <a:avLst>
              <a:gd name="adj1" fmla="val 50000"/>
            </a:avLst>
          </a:prstGeom>
          <a:noFill/>
          <a:ln w="9525" cap="flat" cmpd="sng">
            <a:solidFill>
              <a:schemeClr val="dk1"/>
            </a:solidFill>
            <a:prstDash val="solid"/>
            <a:round/>
            <a:headEnd type="none" w="med" len="med"/>
            <a:tailEnd type="triangle" w="med" len="med"/>
          </a:ln>
        </p:spPr>
      </p:cxnSp>
      <p:cxnSp>
        <p:nvCxnSpPr>
          <p:cNvPr id="250" name="Google Shape;250;p43"/>
          <p:cNvCxnSpPr/>
          <p:nvPr/>
        </p:nvCxnSpPr>
        <p:spPr>
          <a:xfrm>
            <a:off x="718650" y="1377400"/>
            <a:ext cx="0" cy="3766200"/>
          </a:xfrm>
          <a:prstGeom prst="straightConnector1">
            <a:avLst/>
          </a:prstGeom>
          <a:noFill/>
          <a:ln w="9525" cap="flat" cmpd="sng">
            <a:solidFill>
              <a:schemeClr val="dk1"/>
            </a:solidFill>
            <a:prstDash val="solid"/>
            <a:round/>
            <a:headEnd type="none" w="med" len="med"/>
            <a:tailEnd type="none" w="med" len="med"/>
          </a:ln>
        </p:spPr>
      </p:cxnSp>
      <p:pic>
        <p:nvPicPr>
          <p:cNvPr id="5" name="Picture Placeholder 4">
            <a:extLst>
              <a:ext uri="{FF2B5EF4-FFF2-40B4-BE49-F238E27FC236}">
                <a16:creationId xmlns:a16="http://schemas.microsoft.com/office/drawing/2014/main" id="{CEE3FF83-AB58-8B63-5778-68C29CF025EE}"/>
              </a:ext>
            </a:extLst>
          </p:cNvPr>
          <p:cNvPicPr>
            <a:picLocks noGrp="1" noChangeAspect="1"/>
          </p:cNvPicPr>
          <p:nvPr>
            <p:ph type="pic" idx="2"/>
          </p:nvPr>
        </p:nvPicPr>
        <p:blipFill>
          <a:blip r:embed="rId3"/>
          <a:srcRect l="24757" r="24757"/>
          <a:stretch>
            <a:fillRect/>
          </a:stretch>
        </p:blipFill>
        <p:spPr>
          <a:xfrm>
            <a:off x="5353056" y="0"/>
            <a:ext cx="3791044" cy="5143500"/>
          </a:xfr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7" name="Google Shape;257;p44"/>
          <p:cNvSpPr txBox="1">
            <a:spLocks noGrp="1"/>
          </p:cNvSpPr>
          <p:nvPr>
            <p:ph type="subTitle" idx="2"/>
          </p:nvPr>
        </p:nvSpPr>
        <p:spPr>
          <a:xfrm>
            <a:off x="5003875" y="1595850"/>
            <a:ext cx="3990000" cy="2639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Express.js is a web application framework for Node.js that simplifies the process of building robust APIs. It allows developers to handle routing, middleware, and HTTP requests efficiently, making it ideal for managing e-commerce functionalities like user authentication.</a:t>
            </a:r>
            <a:endParaRPr dirty="0"/>
          </a:p>
        </p:txBody>
      </p:sp>
      <p:cxnSp>
        <p:nvCxnSpPr>
          <p:cNvPr id="261" name="Google Shape;261;p44">
            <a:hlinkClick r:id="" action="ppaction://hlinkshowjump?jump=nextslide"/>
          </p:cNvPr>
          <p:cNvCxnSpPr/>
          <p:nvPr/>
        </p:nvCxnSpPr>
        <p:spPr>
          <a:xfrm>
            <a:off x="8275625" y="377900"/>
            <a:ext cx="509400" cy="600"/>
          </a:xfrm>
          <a:prstGeom prst="bentConnector3">
            <a:avLst>
              <a:gd name="adj1" fmla="val 50000"/>
            </a:avLst>
          </a:prstGeom>
          <a:noFill/>
          <a:ln w="9525" cap="flat" cmpd="sng">
            <a:solidFill>
              <a:schemeClr val="dk1"/>
            </a:solidFill>
            <a:prstDash val="solid"/>
            <a:round/>
            <a:headEnd type="none" w="med" len="med"/>
            <a:tailEnd type="triangle" w="med" len="med"/>
          </a:ln>
        </p:spPr>
      </p:cxnSp>
      <p:cxnSp>
        <p:nvCxnSpPr>
          <p:cNvPr id="262" name="Google Shape;262;p44"/>
          <p:cNvCxnSpPr/>
          <p:nvPr/>
        </p:nvCxnSpPr>
        <p:spPr>
          <a:xfrm>
            <a:off x="718650" y="1377400"/>
            <a:ext cx="0" cy="3766200"/>
          </a:xfrm>
          <a:prstGeom prst="straightConnector1">
            <a:avLst/>
          </a:prstGeom>
          <a:noFill/>
          <a:ln w="9525" cap="flat" cmpd="sng">
            <a:solidFill>
              <a:schemeClr val="dk1"/>
            </a:solidFill>
            <a:prstDash val="solid"/>
            <a:round/>
            <a:headEnd type="none" w="med" len="med"/>
            <a:tailEnd type="none" w="med" len="med"/>
          </a:ln>
        </p:spPr>
      </p:cxnSp>
      <p:sp>
        <p:nvSpPr>
          <p:cNvPr id="263" name="Google Shape;263;p4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Great Vibes"/>
                <a:sym typeface="Great Vibes"/>
              </a:rPr>
              <a:t>EXPRESS</a:t>
            </a:r>
            <a:endParaRPr dirty="0"/>
          </a:p>
        </p:txBody>
      </p:sp>
      <p:pic>
        <p:nvPicPr>
          <p:cNvPr id="5" name="Picture 4">
            <a:extLst>
              <a:ext uri="{FF2B5EF4-FFF2-40B4-BE49-F238E27FC236}">
                <a16:creationId xmlns:a16="http://schemas.microsoft.com/office/drawing/2014/main" id="{10C6A927-983A-631A-094C-E59D393AE60D}"/>
              </a:ext>
            </a:extLst>
          </p:cNvPr>
          <p:cNvPicPr>
            <a:picLocks noChangeAspect="1"/>
          </p:cNvPicPr>
          <p:nvPr/>
        </p:nvPicPr>
        <p:blipFill>
          <a:blip r:embed="rId3"/>
          <a:stretch>
            <a:fillRect/>
          </a:stretch>
        </p:blipFill>
        <p:spPr>
          <a:xfrm>
            <a:off x="1066800" y="1269475"/>
            <a:ext cx="3314699" cy="3429000"/>
          </a:xfrm>
          <a:prstGeom prst="rect">
            <a:avLst/>
          </a:prstGeom>
        </p:spPr>
      </p:pic>
    </p:spTree>
  </p:cSld>
  <p:clrMapOvr>
    <a:masterClrMapping/>
  </p:clrMapOvr>
</p:sld>
</file>

<file path=ppt/theme/theme1.xml><?xml version="1.0" encoding="utf-8"?>
<a:theme xmlns:a="http://schemas.openxmlformats.org/drawingml/2006/main" name="Ethnicity by Slidesgo ">
  <a:themeElements>
    <a:clrScheme name="Simple Light">
      <a:dk1>
        <a:srgbClr val="FFFDFD"/>
      </a:dk1>
      <a:lt1>
        <a:srgbClr val="181818"/>
      </a:lt1>
      <a:dk2>
        <a:srgbClr val="404040"/>
      </a:dk2>
      <a:lt2>
        <a:srgbClr val="737373"/>
      </a:lt2>
      <a:accent1>
        <a:srgbClr val="A5A5A5"/>
      </a:accent1>
      <a:accent2>
        <a:srgbClr val="C6C6C6"/>
      </a:accent2>
      <a:accent3>
        <a:srgbClr val="FFFFFF"/>
      </a:accent3>
      <a:accent4>
        <a:srgbClr val="FFFFFF"/>
      </a:accent4>
      <a:accent5>
        <a:srgbClr val="FFFFFF"/>
      </a:accent5>
      <a:accent6>
        <a:srgbClr val="FFFFFF"/>
      </a:accent6>
      <a:hlink>
        <a:srgbClr val="FFFDFD"/>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TotalTime>
  <Words>685</Words>
  <Application>Microsoft Office PowerPoint</Application>
  <PresentationFormat>On-screen Show (16:9)</PresentationFormat>
  <Paragraphs>52</Paragraphs>
  <Slides>17</Slides>
  <Notes>17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Arimo</vt:lpstr>
      <vt:lpstr>Bebas Neue</vt:lpstr>
      <vt:lpstr>Consolas</vt:lpstr>
      <vt:lpstr>Great Vibes</vt:lpstr>
      <vt:lpstr>Open Sans</vt:lpstr>
      <vt:lpstr>Ethnicity by Slidesgo </vt:lpstr>
      <vt:lpstr> ShopEZ-  E-commerce application           – using MERN </vt:lpstr>
      <vt:lpstr>Introduction : </vt:lpstr>
      <vt:lpstr>Overview of  E-  Commerce Applications</vt:lpstr>
      <vt:lpstr>MERN STACK :</vt:lpstr>
      <vt:lpstr>01</vt:lpstr>
      <vt:lpstr>Frontend Development with React:</vt:lpstr>
      <vt:lpstr>Building the Backend with Express.js&amp; Node js:</vt:lpstr>
      <vt:lpstr>NODE js</vt:lpstr>
      <vt:lpstr>EXPRESS</vt:lpstr>
      <vt:lpstr>PowerPoint Presentation</vt:lpstr>
      <vt:lpstr>PowerPoint Presentation</vt:lpstr>
      <vt:lpstr>Integrating Payment Gateways</vt:lpstr>
      <vt:lpstr>Implementing User Authentication </vt:lpstr>
      <vt:lpstr>Testing and Debugging</vt:lpstr>
      <vt:lpstr>Deployment Strategies</vt:lpstr>
      <vt:lpstr>Conclusion and Future Prospects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Vaishnavi Ramachandran</cp:lastModifiedBy>
  <cp:revision>4</cp:revision>
  <dcterms:modified xsi:type="dcterms:W3CDTF">2024-11-17T06:09:02Z</dcterms:modified>
</cp:coreProperties>
</file>