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9"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335D8A-A0CD-416B-8205-20E9CED0C92D}" v="19" dt="2024-04-18T06:16:29.511"/>
    <p1510:client id="{85C76966-46C7-4693-8A30-F6665771DEDB}" v="61" dt="2024-04-18T06:49:40.2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9" d="100"/>
          <a:sy n="79" d="100"/>
        </p:scale>
        <p:origin x="-1758" y="-7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06002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a:solidFill>
                  <a:schemeClr val="accent1"/>
                </a:solidFill>
                <a:latin typeface="Arial"/>
                <a:ea typeface="Arial"/>
                <a:cs typeface="Arial"/>
                <a:sym typeface="Arial"/>
              </a:rPr>
              <a:t>An End-to-End Data Science Project with ChatGPT</a:t>
            </a:r>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723871" y="3683404"/>
            <a:ext cx="9039066"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2F5496"/>
                </a:solidFill>
                <a:latin typeface="Arial"/>
                <a:ea typeface="Arial"/>
                <a:cs typeface="Arial"/>
                <a:sym typeface="Arial"/>
              </a:rPr>
              <a:t>Presented By:</a:t>
            </a:r>
            <a:endParaRPr dirty="0"/>
          </a:p>
          <a:p>
            <a:r>
              <a:rPr lang="en-US" sz="2000" b="1" dirty="0">
                <a:solidFill>
                  <a:srgbClr val="2F5496"/>
                </a:solidFill>
                <a:latin typeface="Arial"/>
                <a:ea typeface="Arial"/>
                <a:cs typeface="Arial"/>
                <a:sym typeface="Arial"/>
              </a:rPr>
              <a:t> </a:t>
            </a:r>
            <a:r>
              <a:rPr lang="en-US" sz="2000" b="1" dirty="0">
                <a:solidFill>
                  <a:srgbClr val="2F5496"/>
                </a:solidFill>
              </a:rPr>
              <a:t>                       au810021114039</a:t>
            </a:r>
          </a:p>
          <a:p>
            <a:r>
              <a:rPr lang="en-US" sz="2000" b="1" dirty="0">
                <a:solidFill>
                  <a:srgbClr val="2F5496"/>
                </a:solidFill>
              </a:rPr>
              <a:t>                        KARTHIKEYAN M</a:t>
            </a:r>
            <a:endParaRPr sz="2000" b="1" dirty="0">
              <a:solidFill>
                <a:srgbClr val="2F5496"/>
              </a:solidFill>
              <a:latin typeface="Arial"/>
              <a:ea typeface="Arial"/>
              <a:cs typeface="Arial"/>
              <a:sym typeface="Arial"/>
            </a:endParaRPr>
          </a:p>
        </p:txBody>
      </p:sp>
      <p:sp>
        <p:nvSpPr>
          <p:cNvPr id="94" name="Google Shape;94;p13"/>
          <p:cNvSpPr txBox="1"/>
          <p:nvPr/>
        </p:nvSpPr>
        <p:spPr>
          <a:xfrm>
            <a:off x="1723871" y="5194410"/>
            <a:ext cx="8259580"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rgbClr val="2F5496"/>
                </a:solidFill>
                <a:latin typeface="Arial"/>
                <a:ea typeface="Arial"/>
                <a:cs typeface="Arial"/>
                <a:sym typeface="Arial"/>
              </a:rPr>
              <a:t>Guided By: </a:t>
            </a:r>
          </a:p>
          <a:p>
            <a:pPr marL="0" marR="0" lvl="0" indent="0" algn="l" rtl="0">
              <a:spcBef>
                <a:spcPts val="0"/>
              </a:spcBef>
              <a:spcAft>
                <a:spcPts val="0"/>
              </a:spcAft>
              <a:buNone/>
            </a:pPr>
            <a:r>
              <a:rPr lang="en-US" sz="2000" b="1" dirty="0">
                <a:solidFill>
                  <a:srgbClr val="2F5496"/>
                </a:solidFill>
                <a:latin typeface="Arial"/>
                <a:ea typeface="Arial"/>
                <a:cs typeface="Arial"/>
                <a:sym typeface="Arial"/>
              </a:rPr>
              <a:t>                   </a:t>
            </a:r>
            <a:r>
              <a:rPr lang="en-US" sz="2000" b="1" dirty="0" err="1">
                <a:solidFill>
                  <a:srgbClr val="2F5496"/>
                </a:solidFill>
                <a:latin typeface="Arial"/>
                <a:ea typeface="Arial"/>
                <a:cs typeface="Arial"/>
                <a:sym typeface="Arial"/>
              </a:rPr>
              <a:t>Ramar</a:t>
            </a:r>
            <a:r>
              <a:rPr lang="en-US" sz="2000" b="1" dirty="0">
                <a:solidFill>
                  <a:srgbClr val="2F5496"/>
                </a:solidFill>
                <a:latin typeface="Arial"/>
                <a:ea typeface="Arial"/>
                <a:cs typeface="Arial"/>
                <a:sym typeface="Arial"/>
              </a:rPr>
              <a:t> Bose </a:t>
            </a:r>
          </a:p>
          <a:p>
            <a:pPr marL="0" marR="0" lvl="0" indent="0" algn="l" rtl="0">
              <a:spcBef>
                <a:spcPts val="0"/>
              </a:spcBef>
              <a:spcAft>
                <a:spcPts val="0"/>
              </a:spcAft>
              <a:buNone/>
            </a:pPr>
            <a:r>
              <a:rPr lang="en-US" sz="2000" b="1" dirty="0">
                <a:solidFill>
                  <a:srgbClr val="2F5496"/>
                </a:solidFill>
              </a:rPr>
              <a:t>                   </a:t>
            </a:r>
            <a:r>
              <a:rPr lang="en-US" sz="2000" b="1" dirty="0">
                <a:solidFill>
                  <a:srgbClr val="2F5496"/>
                </a:solidFill>
                <a:latin typeface="Arial"/>
                <a:ea typeface="Arial"/>
                <a:cs typeface="Arial"/>
                <a:sym typeface="Arial"/>
              </a:rPr>
              <a:t>Sr. AI Master Trainer   </a:t>
            </a:r>
            <a:endParaRPr dirty="0"/>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Github link,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video recorded link (youtube/github),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PPT &amp; Report github link, Ramar Bose , 2024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a:buChar char="•"/>
            </a:pPr>
            <a:r>
              <a:rPr lang="en-US" sz="2600">
                <a:latin typeface="Arial"/>
                <a:ea typeface="Arial"/>
                <a:cs typeface="Arial"/>
                <a:sym typeface="Arial"/>
              </a:rPr>
              <a:t>Data preprocessing: Clean and prepare loan dataset, handle missing values and outliers.</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Feature engineering: Extract relevant information to enhance model performance.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Machine learning model training: Train model (e.g., logistic regression, random forest) to predict loan approval/rejection based on historical data.</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Integration of ChatGPT: Enable conversational interface for user inquiries and assistance.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Testing and evaluation: Ensure model accuracy and effectiveness in real-world scenarios.</a:t>
            </a:r>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GitHub Link</a:t>
            </a:r>
            <a:endParaRPr/>
          </a:p>
        </p:txBody>
      </p:sp>
      <p:sp>
        <p:nvSpPr>
          <p:cNvPr id="129" name="Google Shape;129;p18"/>
          <p:cNvSpPr txBox="1">
            <a:spLocks noGrp="1"/>
          </p:cNvSpPr>
          <p:nvPr>
            <p:ph type="subTitle" idx="1"/>
          </p:nvPr>
        </p:nvSpPr>
        <p:spPr>
          <a:xfrm>
            <a:off x="519659" y="3201534"/>
            <a:ext cx="11152682" cy="1359304"/>
          </a:xfrm>
          <a:prstGeom prst="rect">
            <a:avLst/>
          </a:prstGeom>
          <a:noFill/>
          <a:ln>
            <a:noFill/>
          </a:ln>
        </p:spPr>
        <p:txBody>
          <a:bodyPr spcFirstLastPara="1" wrap="square" lIns="91425" tIns="45700" rIns="91425" bIns="45700" anchor="t" anchorCtr="0">
            <a:noAutofit/>
          </a:bodyPr>
          <a:lstStyle/>
          <a:p>
            <a:pPr lvl="0">
              <a:spcBef>
                <a:spcPts val="0"/>
              </a:spcBef>
            </a:pPr>
            <a:r>
              <a:rPr lang="en-US" sz="4800" dirty="0"/>
              <a:t>https://github.com/Karthikeyan2110/au810021114039_KARTHIKEYAN-M.git</a:t>
            </a:r>
            <a:endParaRPr lang="en-US" dirty="0"/>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B63A1-19F7-9AFA-3231-EAE3E2DA96B4}"/>
              </a:ext>
            </a:extLst>
          </p:cNvPr>
          <p:cNvSpPr>
            <a:spLocks noGrp="1"/>
          </p:cNvSpPr>
          <p:nvPr>
            <p:ph type="title"/>
          </p:nvPr>
        </p:nvSpPr>
        <p:spPr/>
        <p:txBody>
          <a:bodyPr/>
          <a:lstStyle/>
          <a:p>
            <a:r>
              <a:rPr lang="en-US" sz="3600" b="1" dirty="0">
                <a:solidFill>
                  <a:schemeClr val="accent1"/>
                </a:solidFill>
                <a:latin typeface="Arial"/>
                <a:cs typeface="Arial"/>
              </a:rPr>
              <a:t>            Project Demo(Recorded Video)</a:t>
            </a:r>
            <a:endParaRPr lang="en-US" dirty="0">
              <a:solidFill>
                <a:schemeClr val="accent1"/>
              </a:solidFill>
            </a:endParaRPr>
          </a:p>
        </p:txBody>
      </p:sp>
      <p:sp>
        <p:nvSpPr>
          <p:cNvPr id="3" name="Text Placeholder 2">
            <a:extLst>
              <a:ext uri="{FF2B5EF4-FFF2-40B4-BE49-F238E27FC236}">
                <a16:creationId xmlns:a16="http://schemas.microsoft.com/office/drawing/2014/main" id="{0248F4F2-B7E3-0C95-9B85-E7FE3498A7E9}"/>
              </a:ext>
            </a:extLst>
          </p:cNvPr>
          <p:cNvSpPr>
            <a:spLocks noGrp="1"/>
          </p:cNvSpPr>
          <p:nvPr>
            <p:ph type="body" idx="1"/>
          </p:nvPr>
        </p:nvSpPr>
        <p:spPr/>
        <p:txBody>
          <a:bodyPr/>
          <a:lstStyle/>
          <a:p>
            <a:endParaRPr lang="en-US"/>
          </a:p>
        </p:txBody>
      </p:sp>
      <p:pic>
        <p:nvPicPr>
          <p:cNvPr id="4" name="WhatsApp Video 2024-04-18 at 12.09.08 PM">
            <a:hlinkClick r:id="" action="ppaction://media"/>
            <a:extLst>
              <a:ext uri="{FF2B5EF4-FFF2-40B4-BE49-F238E27FC236}">
                <a16:creationId xmlns:a16="http://schemas.microsoft.com/office/drawing/2014/main" id="{3815D60C-AC82-B175-BEC0-53EC9A0AE91F}"/>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832981" y="1023829"/>
            <a:ext cx="10359024" cy="5582779"/>
          </a:xfrm>
          <a:prstGeom prst="rect">
            <a:avLst/>
          </a:prstGeom>
        </p:spPr>
      </p:pic>
    </p:spTree>
    <p:extLst>
      <p:ext uri="{BB962C8B-B14F-4D97-AF65-F5344CB8AC3E}">
        <p14:creationId xmlns:p14="http://schemas.microsoft.com/office/powerpoint/2010/main" val="207453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528</Words>
  <Application>Microsoft Office PowerPoint</Application>
  <PresentationFormat>Widescreen</PresentationFormat>
  <Paragraphs>51</Paragraphs>
  <Slides>11</Slides>
  <Notes>10</Notes>
  <HiddenSlides>0</HiddenSlides>
  <MMClips>1</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An End-to-End Data Science Project with ChatGPT</vt:lpstr>
      <vt:lpstr>OUTLINE</vt:lpstr>
      <vt:lpstr>Problem Statement</vt:lpstr>
      <vt:lpstr>Proposed Solution</vt:lpstr>
      <vt:lpstr>Algorithm &amp; Deployment</vt:lpstr>
      <vt:lpstr>GitHub Link</vt:lpstr>
      <vt:lpstr>            Project Demo(Recorded Video)</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cp:lastModifiedBy>pc</cp:lastModifiedBy>
  <cp:revision>52</cp:revision>
  <dcterms:modified xsi:type="dcterms:W3CDTF">2024-04-18T06:50:10Z</dcterms:modified>
</cp:coreProperties>
</file>