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K</a:t>
            </a:r>
            <a:r>
              <a:rPr dirty="0" sz="2400" lang="en-US"/>
              <a:t>A</a:t>
            </a:r>
            <a:r>
              <a:rPr dirty="0" sz="2400" lang="en-US"/>
              <a:t>R</a:t>
            </a:r>
            <a:r>
              <a:rPr dirty="0" sz="2400" lang="en-US"/>
              <a:t>T</a:t>
            </a:r>
            <a:r>
              <a:rPr dirty="0" sz="2400" lang="en-US"/>
              <a:t>H</a:t>
            </a:r>
            <a:r>
              <a:rPr dirty="0" sz="2400" lang="en-US"/>
              <a:t>I</a:t>
            </a:r>
            <a:r>
              <a:rPr dirty="0" sz="2400" lang="en-US"/>
              <a:t>K</a:t>
            </a:r>
            <a:r>
              <a:rPr dirty="0" sz="2400" lang="en-US"/>
              <a:t>E</a:t>
            </a:r>
            <a:r>
              <a:rPr dirty="0" sz="2400" lang="en-US"/>
              <a:t>Y</a:t>
            </a:r>
            <a:r>
              <a:rPr dirty="0" sz="2400" lang="en-US"/>
              <a:t>A</a:t>
            </a:r>
            <a:r>
              <a:rPr dirty="0" sz="2400" lang="en-US"/>
              <a:t>N</a:t>
            </a:r>
            <a:r>
              <a:rPr dirty="0" sz="2400" lang="en-US"/>
              <a:t> </a:t>
            </a:r>
            <a:r>
              <a:rPr dirty="0" sz="2400" lang="en-US"/>
              <a:t>S</a:t>
            </a:r>
            <a:endParaRPr altLang="en-US" lang="zh-CN"/>
          </a:p>
          <a:p>
            <a:r>
              <a:rPr dirty="0" sz="2400" lang="en-US"/>
              <a:t>REGISTER NO:</a:t>
            </a:r>
            <a:r>
              <a:rPr dirty="0" sz="2400" lang="en-US"/>
              <a:t>312206809</a:t>
            </a:r>
            <a:endParaRPr altLang="en-US" lang="zh-CN"/>
          </a:p>
          <a:p>
            <a:r>
              <a:rPr dirty="0" sz="2400" lang="en-US"/>
              <a:t>DEPARTMENT: B.COM BANK MANAGEMENT</a:t>
            </a:r>
          </a:p>
          <a:p>
            <a:r>
              <a:rPr dirty="0" sz="2400" lang="en-US"/>
              <a:t>COLLEGE: AGURCHAND MANMULL JAIN COLLEGE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Badri Venkat</cp:lastModifiedBy>
  <dcterms:created xsi:type="dcterms:W3CDTF">2024-03-28T17:07:22Z</dcterms:created>
  <dcterms:modified xsi:type="dcterms:W3CDTF">2024-09-12T02:02:40Z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c24756a4b5604bafa2cebcfb223fcf26</vt:lpwstr>
  </property>
</Properties>
</file>