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31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Karthikeyan 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337397" y="1274678"/>
            <a:ext cx="8224837" cy="4524315"/>
          </a:xfrm>
          <a:prstGeom prst="rect">
            <a:avLst/>
          </a:prstGeom>
          <a:noFill/>
        </p:spPr>
        <p:txBody>
          <a:bodyPr wrap="square" rtlCol="0">
            <a:spAutoFit/>
          </a:bodyPr>
          <a:lstStyle/>
          <a:p>
            <a:pPr algn="l">
              <a:buFont typeface="+mj-lt"/>
              <a:buAutoNum type="arabicPeriod"/>
            </a:pPr>
            <a:r>
              <a:rPr lang="en-US" sz="1600" b="1" i="0" dirty="0">
                <a:solidFill>
                  <a:schemeClr val="tx1">
                    <a:lumMod val="95000"/>
                    <a:lumOff val="5000"/>
                  </a:schemeClr>
                </a:solidFill>
                <a:effectLst/>
                <a:latin typeface="Söhne"/>
              </a:rPr>
              <a:t>Automated Caption Generation :</a:t>
            </a:r>
            <a:r>
              <a:rPr lang="en-US" sz="1600" dirty="0">
                <a:solidFill>
                  <a:schemeClr val="tx1">
                    <a:lumMod val="95000"/>
                    <a:lumOff val="5000"/>
                  </a:schemeClr>
                </a:solidFill>
                <a:latin typeface="Söhne"/>
              </a:rPr>
              <a:t> </a:t>
            </a:r>
            <a:r>
              <a:rPr lang="en-US" sz="1600" b="0" i="0" dirty="0">
                <a:solidFill>
                  <a:schemeClr val="tx1">
                    <a:lumMod val="95000"/>
                    <a:lumOff val="5000"/>
                  </a:schemeClr>
                </a:solidFill>
                <a:effectLst/>
                <a:latin typeface="Söhne"/>
              </a:rPr>
              <a:t>The primary result is the ability of the system to generate captions for images without human intervention. Users can upload an image, and the system will produce a descriptive and coherent textual description for it.</a:t>
            </a:r>
          </a:p>
          <a:p>
            <a:pPr algn="l">
              <a:buFont typeface="+mj-lt"/>
              <a:buAutoNum type="arabicPeriod"/>
            </a:pPr>
            <a:r>
              <a:rPr lang="en-US" sz="1600" b="1" i="0" dirty="0">
                <a:solidFill>
                  <a:schemeClr val="tx1">
                    <a:lumMod val="95000"/>
                    <a:lumOff val="5000"/>
                  </a:schemeClr>
                </a:solidFill>
                <a:effectLst/>
                <a:latin typeface="Söhne"/>
              </a:rPr>
              <a:t>Improved User Experience : </a:t>
            </a:r>
            <a:r>
              <a:rPr lang="en-US" sz="1600" b="0" i="0" dirty="0">
                <a:solidFill>
                  <a:schemeClr val="tx1">
                    <a:lumMod val="95000"/>
                    <a:lumOff val="5000"/>
                  </a:schemeClr>
                </a:solidFill>
                <a:effectLst/>
                <a:latin typeface="Söhne"/>
              </a:rPr>
              <a:t>Users benefit from a more streamlined and efficient workflow when dealing with large collections of images. They no longer need to manually annotate or describe each image, saving time and effort.</a:t>
            </a:r>
          </a:p>
          <a:p>
            <a:pPr algn="l">
              <a:buFont typeface="+mj-lt"/>
              <a:buAutoNum type="arabicPeriod"/>
            </a:pPr>
            <a:r>
              <a:rPr lang="en-US" sz="1600" b="1" i="0" dirty="0">
                <a:solidFill>
                  <a:schemeClr val="tx1">
                    <a:lumMod val="95000"/>
                    <a:lumOff val="5000"/>
                  </a:schemeClr>
                </a:solidFill>
                <a:effectLst/>
                <a:latin typeface="Söhne"/>
              </a:rPr>
              <a:t>Enhanced Accessibility : </a:t>
            </a:r>
            <a:r>
              <a:rPr lang="en-US" sz="1600" b="0" i="0" dirty="0">
                <a:solidFill>
                  <a:schemeClr val="tx1">
                    <a:lumMod val="95000"/>
                    <a:lumOff val="5000"/>
                  </a:schemeClr>
                </a:solidFill>
                <a:effectLst/>
                <a:latin typeface="Söhne"/>
              </a:rPr>
              <a:t>For visually impaired users, the system provides access to visual content through detailed and accurate descriptions. This promotes inclusivity and ensures a more equitable experience for all users.</a:t>
            </a:r>
          </a:p>
          <a:p>
            <a:pPr algn="l">
              <a:buFont typeface="+mj-lt"/>
              <a:buAutoNum type="arabicPeriod"/>
            </a:pPr>
            <a:r>
              <a:rPr lang="en-US" sz="1600" b="1" i="0" dirty="0">
                <a:solidFill>
                  <a:schemeClr val="tx1">
                    <a:lumMod val="95000"/>
                    <a:lumOff val="5000"/>
                  </a:schemeClr>
                </a:solidFill>
                <a:effectLst/>
                <a:latin typeface="Söhne"/>
              </a:rPr>
              <a:t>Rich Metadata for Images :</a:t>
            </a:r>
            <a:r>
              <a:rPr lang="en-US" sz="1600" b="0" i="0" dirty="0">
                <a:solidFill>
                  <a:schemeClr val="tx1">
                    <a:lumMod val="95000"/>
                    <a:lumOff val="5000"/>
                  </a:schemeClr>
                </a:solidFill>
                <a:effectLst/>
                <a:latin typeface="Söhne"/>
              </a:rPr>
              <a:t>The generated captions serve as rich metadata for images, enabling better organization, search, and retrieval of images based on their content. This is particularly valuable for photographers, researchers, and content creators.</a:t>
            </a:r>
          </a:p>
          <a:p>
            <a:pPr algn="l">
              <a:buFont typeface="+mj-lt"/>
              <a:buAutoNum type="arabicPeriod"/>
            </a:pPr>
            <a:r>
              <a:rPr lang="en-US" sz="1600" b="1" i="0" dirty="0">
                <a:solidFill>
                  <a:schemeClr val="tx1">
                    <a:lumMod val="95000"/>
                    <a:lumOff val="5000"/>
                  </a:schemeClr>
                </a:solidFill>
                <a:effectLst/>
                <a:latin typeface="Söhne"/>
              </a:rPr>
              <a:t>Content Enrichment : </a:t>
            </a:r>
            <a:r>
              <a:rPr lang="en-US" sz="1600" b="0" i="0" dirty="0">
                <a:solidFill>
                  <a:schemeClr val="tx1">
                    <a:lumMod val="95000"/>
                    <a:lumOff val="5000"/>
                  </a:schemeClr>
                </a:solidFill>
                <a:effectLst/>
                <a:latin typeface="Söhne"/>
              </a:rPr>
              <a:t>Captions add an extra layer of information and context to images, making them more engaging and informative for viewers. This can lead to increased user engagement and interaction with the images.</a:t>
            </a:r>
          </a:p>
          <a:p>
            <a:pPr algn="l">
              <a:buFont typeface="+mj-lt"/>
              <a:buAutoNum type="arabicPeriod"/>
            </a:pPr>
            <a:r>
              <a:rPr lang="en-US" sz="1600" b="1" i="0" dirty="0">
                <a:solidFill>
                  <a:schemeClr val="tx1">
                    <a:lumMod val="95000"/>
                    <a:lumOff val="5000"/>
                  </a:schemeClr>
                </a:solidFill>
                <a:effectLst/>
                <a:latin typeface="Söhne"/>
              </a:rPr>
              <a:t>Natural Language Understanding : </a:t>
            </a:r>
            <a:r>
              <a:rPr lang="en-US" sz="1600" b="0" i="0" dirty="0">
                <a:solidFill>
                  <a:schemeClr val="tx1">
                    <a:lumMod val="95000"/>
                    <a:lumOff val="5000"/>
                  </a:schemeClr>
                </a:solidFill>
                <a:effectLst/>
                <a:latin typeface="Söhne"/>
              </a:rPr>
              <a:t>The project demonstrates the ability of the model to understand and generate human-like descriptions of visual content. This showcases advancements in natural language processing and computer vision technologies.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b="0" dirty="0"/>
              <a:t>Image Caption Generator for Dogs</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584775"/>
          </a:xfrm>
          <a:prstGeom prst="rect">
            <a:avLst/>
          </a:prstGeom>
          <a:noFill/>
        </p:spPr>
        <p:txBody>
          <a:bodyPr wrap="square" rtlCol="0">
            <a:spAutoFit/>
          </a:bodyPr>
          <a:lstStyle/>
          <a:p>
            <a:pPr algn="just"/>
            <a:r>
              <a:rPr lang="en-US" sz="1600" dirty="0">
                <a:latin typeface="Arial" pitchFamily="34" charset="0"/>
                <a:cs typeface="Arial" pitchFamily="34" charset="0"/>
              </a:rPr>
              <a:t>The project explains about the image caption generation for the dog activities. It also explains about the scenes which happen around the dogs </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8114348" cy="1107996"/>
          </a:xfrm>
          <a:prstGeom prst="rect">
            <a:avLst/>
          </a:prstGeom>
          <a:noFill/>
        </p:spPr>
        <p:txBody>
          <a:bodyPr wrap="square" rtlCol="0">
            <a:spAutoFit/>
          </a:bodyPr>
          <a:lstStyle/>
          <a:p>
            <a:r>
              <a:rPr lang="en-US" sz="2200" dirty="0"/>
              <a:t>Develop a system to automatically generate descriptive captions for images using machine learning and natural language processing techniques.</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8077200" cy="1077218"/>
          </a:xfrm>
          <a:prstGeom prst="rect">
            <a:avLst/>
          </a:prstGeom>
          <a:noFill/>
        </p:spPr>
        <p:txBody>
          <a:bodyPr wrap="square" rtlCol="0">
            <a:spAutoFit/>
          </a:bodyPr>
          <a:lstStyle/>
          <a:p>
            <a:pPr algn="just"/>
            <a:r>
              <a:rPr lang="en-US" sz="1600" dirty="0">
                <a:latin typeface="Arial" pitchFamily="34" charset="0"/>
                <a:cs typeface="Arial" pitchFamily="34" charset="0"/>
              </a:rPr>
              <a:t>The main problem this project seeks to solve is the manual effort required to annotate or describe images. This process is time-consuming, labor-intensive, and prone to errors. Without descriptive captions, images lack context and meaningful information, making it difficult for users to efficiently search, categorize, or understand the content.</a:t>
            </a: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2019300"/>
            <a:ext cx="6172200" cy="2308324"/>
          </a:xfrm>
          <a:prstGeom prst="rect">
            <a:avLst/>
          </a:prstGeom>
          <a:noFill/>
        </p:spPr>
        <p:txBody>
          <a:bodyPr wrap="square" rtlCol="0">
            <a:spAutoFit/>
          </a:bodyPr>
          <a:lstStyle/>
          <a:p>
            <a:pPr algn="just"/>
            <a:r>
              <a:rPr lang="en-US" sz="1600" dirty="0">
                <a:latin typeface="Arial" pitchFamily="34" charset="0"/>
                <a:cs typeface="Arial" pitchFamily="34" charset="0"/>
              </a:rPr>
              <a:t>The project is about generating the caption for the images of the dogs and what it does, it is done by training the model by giving the images of the dog and the caption and then it is tested to get the outcome of the caption . The model is then saved for the future use of the model</a:t>
            </a:r>
            <a:r>
              <a:rPr lang="en-IN" sz="1600" dirty="0">
                <a:latin typeface="Arial" pitchFamily="34" charset="0"/>
                <a:cs typeface="Arial" pitchFamily="34" charset="0"/>
              </a:rPr>
              <a:t>.</a:t>
            </a:r>
            <a:r>
              <a:rPr lang="en-US" sz="1600" b="0" i="0" dirty="0">
                <a:solidFill>
                  <a:srgbClr val="ECECEC"/>
                </a:solidFill>
                <a:effectLst/>
                <a:latin typeface="Söhne"/>
              </a:rPr>
              <a:t> </a:t>
            </a:r>
            <a:r>
              <a:rPr lang="en-US" sz="1600" b="0" i="0" dirty="0">
                <a:solidFill>
                  <a:schemeClr val="tx1"/>
                </a:solidFill>
                <a:effectLst/>
                <a:latin typeface="Arial" panose="020B0604020202020204" pitchFamily="34" charset="0"/>
                <a:cs typeface="Arial" panose="020B0604020202020204" pitchFamily="34" charset="0"/>
              </a:rPr>
              <a:t>The aim of this project is to develop a system that automatically generates descriptive captions for images. This system utilizes machine learning, computer vision, and natural language processing techniques to analyze the content of an image and generate a coherent textual description.</a:t>
            </a:r>
            <a:endParaRPr lang="en-US" sz="1600" dirty="0">
              <a:solidFill>
                <a:schemeClr val="tx1"/>
              </a:solidFill>
              <a:latin typeface="Arial" panose="020B0604020202020204"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814512" y="2057400"/>
            <a:ext cx="7939088" cy="3785652"/>
          </a:xfrm>
          <a:prstGeom prst="rect">
            <a:avLst/>
          </a:prstGeom>
          <a:noFill/>
        </p:spPr>
        <p:txBody>
          <a:bodyPr wrap="square" rtlCol="0">
            <a:spAutoFit/>
          </a:bodyPr>
          <a:lstStyle/>
          <a:p>
            <a:pPr algn="just"/>
            <a:r>
              <a:rPr lang="en-US" sz="1600" b="1" dirty="0">
                <a:latin typeface="Arial" pitchFamily="34" charset="0"/>
                <a:cs typeface="Arial" pitchFamily="34" charset="0"/>
              </a:rPr>
              <a:t>General Public</a:t>
            </a:r>
            <a:r>
              <a:rPr lang="en-US" sz="1600" dirty="0">
                <a:latin typeface="Arial" pitchFamily="34" charset="0"/>
                <a:cs typeface="Arial" pitchFamily="34" charset="0"/>
              </a:rPr>
              <a:t>: Everyday users of social media platforms, photo-sharing websites, or apps that involve uploading and sharing images. They might benefit from automatic caption generation to describe their images quickly and efficiently.</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Photographers</a:t>
            </a:r>
            <a:r>
              <a:rPr lang="en-US" sz="1600" dirty="0">
                <a:latin typeface="Arial" pitchFamily="34" charset="0"/>
                <a:cs typeface="Arial" pitchFamily="34" charset="0"/>
              </a:rPr>
              <a:t>: Professionals or hobbyists who want to organize and catalog their large collections of photos. Image captions can help them search, filter, and retrieve specific images more easily.</a:t>
            </a:r>
          </a:p>
          <a:p>
            <a:pPr algn="just"/>
            <a:endParaRPr lang="en-US" sz="1600" dirty="0">
              <a:latin typeface="Arial" pitchFamily="34" charset="0"/>
              <a:cs typeface="Arial" pitchFamily="34" charset="0"/>
            </a:endParaRPr>
          </a:p>
          <a:p>
            <a:pPr algn="just"/>
            <a:r>
              <a:rPr lang="en-US" sz="1600" b="1" dirty="0">
                <a:latin typeface="Arial" pitchFamily="34" charset="0"/>
                <a:cs typeface="Arial" pitchFamily="34" charset="0"/>
              </a:rPr>
              <a:t>Journalists and Writers</a:t>
            </a:r>
            <a:r>
              <a:rPr lang="en-US" sz="1600" dirty="0">
                <a:latin typeface="Arial" pitchFamily="34" charset="0"/>
                <a:cs typeface="Arial" pitchFamily="34" charset="0"/>
              </a:rPr>
              <a:t>: Individuals in media or publishing industries who need to add captions to photos for articles, blogs, or publications. Automatic captioning can save time and streamline the content creation process.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Accessibility Users</a:t>
            </a:r>
            <a:r>
              <a:rPr lang="en-US" sz="1600" dirty="0">
                <a:latin typeface="Arial" pitchFamily="34" charset="0"/>
                <a:cs typeface="Arial" pitchFamily="34" charset="0"/>
              </a:rPr>
              <a:t>: People with visual impairments who use screen readers to access online content. Image captions can provide valuable descriptions of images that they otherwise couldn't perceive.</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095625" y="1372776"/>
            <a:ext cx="6257925" cy="4770537"/>
          </a:xfrm>
          <a:prstGeom prst="rect">
            <a:avLst/>
          </a:prstGeom>
          <a:noFill/>
        </p:spPr>
        <p:txBody>
          <a:bodyPr wrap="square" rtlCol="0">
            <a:spAutoFit/>
          </a:bodyPr>
          <a:lstStyle/>
          <a:p>
            <a:pPr algn="l">
              <a:buFont typeface="+mj-lt"/>
              <a:buAutoNum type="arabicPeriod"/>
            </a:pPr>
            <a:r>
              <a:rPr lang="en-US" sz="1600" b="1" i="0" dirty="0">
                <a:solidFill>
                  <a:schemeClr val="bg2">
                    <a:lumMod val="10000"/>
                  </a:schemeClr>
                </a:solidFill>
                <a:effectLst/>
                <a:latin typeface="Söhne"/>
              </a:rPr>
              <a:t>Efficient Image Description</a:t>
            </a:r>
            <a:r>
              <a:rPr lang="en-US" sz="1600" i="0" dirty="0">
                <a:solidFill>
                  <a:schemeClr val="bg2">
                    <a:lumMod val="10000"/>
                  </a:schemeClr>
                </a:solidFill>
                <a:effectLst/>
                <a:latin typeface="Söhne"/>
              </a:rPr>
              <a:t>: Users can quickly obtain textual descriptions for their images without manually typing captions. This saves time and effort, especially for those managing large image collections.</a:t>
            </a:r>
          </a:p>
          <a:p>
            <a:pPr algn="l">
              <a:buFont typeface="+mj-lt"/>
              <a:buAutoNum type="arabicPeriod"/>
            </a:pPr>
            <a:endParaRPr lang="en-US" sz="1600" b="1" i="0" dirty="0">
              <a:solidFill>
                <a:schemeClr val="bg2">
                  <a:lumMod val="10000"/>
                </a:schemeClr>
              </a:solidFill>
              <a:effectLst/>
              <a:latin typeface="Söhne"/>
            </a:endParaRPr>
          </a:p>
          <a:p>
            <a:pPr algn="l">
              <a:buFont typeface="+mj-lt"/>
              <a:buAutoNum type="arabicPeriod"/>
            </a:pPr>
            <a:r>
              <a:rPr lang="en-US" sz="1600" b="1" i="0" dirty="0">
                <a:solidFill>
                  <a:schemeClr val="bg2">
                    <a:lumMod val="10000"/>
                  </a:schemeClr>
                </a:solidFill>
                <a:effectLst/>
                <a:latin typeface="Söhne"/>
              </a:rPr>
              <a:t>Improved Accessibility</a:t>
            </a:r>
            <a:r>
              <a:rPr lang="en-US" sz="1600" i="0" dirty="0">
                <a:solidFill>
                  <a:schemeClr val="bg2">
                    <a:lumMod val="10000"/>
                  </a:schemeClr>
                </a:solidFill>
                <a:effectLst/>
                <a:latin typeface="Söhne"/>
              </a:rPr>
              <a:t>: For visually impaired users, automatically generated captions provide valuable information about the content of images. Screen readers can then convey this information, making online content more accessible.</a:t>
            </a:r>
          </a:p>
          <a:p>
            <a:pPr algn="l">
              <a:buFont typeface="+mj-lt"/>
              <a:buAutoNum type="arabicPeriod"/>
            </a:pPr>
            <a:endParaRPr lang="en-US" sz="1600" b="1" i="0" dirty="0">
              <a:solidFill>
                <a:schemeClr val="bg2">
                  <a:lumMod val="10000"/>
                </a:schemeClr>
              </a:solidFill>
              <a:effectLst/>
              <a:latin typeface="Söhne"/>
            </a:endParaRPr>
          </a:p>
          <a:p>
            <a:pPr algn="l">
              <a:buFont typeface="+mj-lt"/>
              <a:buAutoNum type="arabicPeriod"/>
            </a:pPr>
            <a:r>
              <a:rPr lang="en-US" sz="1600" b="1" i="0" dirty="0">
                <a:solidFill>
                  <a:schemeClr val="bg2">
                    <a:lumMod val="10000"/>
                  </a:schemeClr>
                </a:solidFill>
                <a:effectLst/>
                <a:latin typeface="Söhne"/>
              </a:rPr>
              <a:t>Enhanced Search and Retrieval</a:t>
            </a:r>
            <a:r>
              <a:rPr lang="en-US" sz="1600" i="0" dirty="0">
                <a:solidFill>
                  <a:schemeClr val="bg2">
                    <a:lumMod val="10000"/>
                  </a:schemeClr>
                </a:solidFill>
                <a:effectLst/>
                <a:latin typeface="Söhne"/>
              </a:rPr>
              <a:t>: With captions, users can easily search for specific images based on their content. This is particularly useful for photographers, researchers, or anyone with a need to organize and find images in a large database.</a:t>
            </a:r>
          </a:p>
          <a:p>
            <a:pPr algn="l">
              <a:buFont typeface="+mj-lt"/>
              <a:buAutoNum type="arabicPeriod"/>
            </a:pPr>
            <a:endParaRPr lang="en-US" sz="1600" b="1" i="0" dirty="0">
              <a:solidFill>
                <a:schemeClr val="bg2">
                  <a:lumMod val="10000"/>
                </a:schemeClr>
              </a:solidFill>
              <a:effectLst/>
              <a:latin typeface="Söhne"/>
            </a:endParaRPr>
          </a:p>
          <a:p>
            <a:pPr algn="l">
              <a:buFont typeface="+mj-lt"/>
              <a:buAutoNum type="arabicPeriod"/>
            </a:pPr>
            <a:r>
              <a:rPr lang="en-US" sz="1600" b="1" i="0" dirty="0">
                <a:solidFill>
                  <a:schemeClr val="bg2">
                    <a:lumMod val="10000"/>
                  </a:schemeClr>
                </a:solidFill>
                <a:effectLst/>
                <a:latin typeface="Söhne"/>
              </a:rPr>
              <a:t>Streamlined Content Creation</a:t>
            </a:r>
            <a:r>
              <a:rPr lang="en-US" sz="1600" i="0" dirty="0">
                <a:solidFill>
                  <a:schemeClr val="bg2">
                    <a:lumMod val="10000"/>
                  </a:schemeClr>
                </a:solidFill>
                <a:effectLst/>
                <a:latin typeface="Söhne"/>
              </a:rPr>
              <a:t>: Journalists, bloggers, and writers can benefit from automatic caption generation for images accompanying their articles or blog posts. This helps in quickly adding context to visual content.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491394" y="1348800"/>
            <a:ext cx="6553200" cy="5509200"/>
          </a:xfrm>
          <a:prstGeom prst="rect">
            <a:avLst/>
          </a:prstGeom>
          <a:noFill/>
        </p:spPr>
        <p:txBody>
          <a:bodyPr wrap="square" rtlCol="0">
            <a:spAutoFit/>
          </a:bodyPr>
          <a:lstStyle/>
          <a:p>
            <a:pPr algn="just"/>
            <a:r>
              <a:rPr lang="en-US" sz="1600" b="1" dirty="0">
                <a:latin typeface="Arial" pitchFamily="34" charset="0"/>
                <a:cs typeface="Arial" pitchFamily="34" charset="0"/>
              </a:rPr>
              <a:t>Instantaneous Descriptions</a:t>
            </a:r>
            <a:r>
              <a:rPr lang="en-US" sz="1600" dirty="0">
                <a:latin typeface="Arial" pitchFamily="34" charset="0"/>
                <a:cs typeface="Arial" pitchFamily="34" charset="0"/>
              </a:rPr>
              <a:t>: Users can receive descriptive captions for their images in a matter of seconds, eliminating the need for manual input and saving valuable time.</a:t>
            </a:r>
          </a:p>
          <a:p>
            <a:pPr algn="just"/>
            <a:endParaRPr lang="en-US" sz="1600" dirty="0">
              <a:latin typeface="Arial" pitchFamily="34" charset="0"/>
              <a:cs typeface="Arial" pitchFamily="34" charset="0"/>
            </a:endParaRPr>
          </a:p>
          <a:p>
            <a:pPr algn="just"/>
            <a:r>
              <a:rPr lang="en-US" sz="1600" b="1" dirty="0">
                <a:latin typeface="Arial" pitchFamily="34" charset="0"/>
                <a:cs typeface="Arial" pitchFamily="34" charset="0"/>
              </a:rPr>
              <a:t>Accessible Visual Content</a:t>
            </a:r>
            <a:r>
              <a:rPr lang="en-US" sz="1600" dirty="0">
                <a:latin typeface="Arial" pitchFamily="34" charset="0"/>
                <a:cs typeface="Arial" pitchFamily="34" charset="0"/>
              </a:rPr>
              <a:t>: The system makes visual content more accessible to individuals with visual impairments by providing detailed descriptions that can be read aloud by screen readers.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Effortless Organization</a:t>
            </a:r>
            <a:r>
              <a:rPr lang="en-US" sz="1600" dirty="0">
                <a:latin typeface="Arial" pitchFamily="34" charset="0"/>
                <a:cs typeface="Arial" pitchFamily="34" charset="0"/>
              </a:rPr>
              <a:t>: Users with extensive image collections can effortlessly organize and search through their images based on automatically generated captions, streamlining their workflow.</a:t>
            </a:r>
          </a:p>
          <a:p>
            <a:pPr algn="just"/>
            <a:endParaRPr lang="en-US" sz="1600" dirty="0">
              <a:latin typeface="Arial" pitchFamily="34" charset="0"/>
              <a:cs typeface="Arial" pitchFamily="34" charset="0"/>
            </a:endParaRPr>
          </a:p>
          <a:p>
            <a:pPr algn="just"/>
            <a:r>
              <a:rPr lang="en-US" sz="1600" b="1" dirty="0">
                <a:latin typeface="Arial" pitchFamily="34" charset="0"/>
                <a:cs typeface="Arial" pitchFamily="34" charset="0"/>
              </a:rPr>
              <a:t>Enhanced Creativity</a:t>
            </a:r>
            <a:r>
              <a:rPr lang="en-US" sz="1600" dirty="0">
                <a:latin typeface="Arial" pitchFamily="34" charset="0"/>
                <a:cs typeface="Arial" pitchFamily="34" charset="0"/>
              </a:rPr>
              <a:t>: Journalists, bloggers, and writers can focus on the creative aspects of their work, knowing that the system will provide engaging and relevant captions for their images.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Seamless Integration</a:t>
            </a:r>
            <a:r>
              <a:rPr lang="en-US" sz="1600" dirty="0">
                <a:latin typeface="Arial" pitchFamily="34" charset="0"/>
                <a:cs typeface="Arial" pitchFamily="34" charset="0"/>
              </a:rPr>
              <a:t>: The image captioning system seamlessly integrates into various platforms and applications, enriching the user experience without requiring significant changes to existing systems.</a:t>
            </a:r>
          </a:p>
          <a:p>
            <a:pPr algn="just"/>
            <a:endParaRPr lang="en-US" sz="1600" dirty="0">
              <a:latin typeface="Arial" pitchFamily="34" charset="0"/>
              <a:cs typeface="Arial" pitchFamily="34" charset="0"/>
            </a:endParaRPr>
          </a:p>
          <a:p>
            <a:pPr algn="just"/>
            <a:r>
              <a:rPr lang="en-US" sz="1600" b="1" dirty="0">
                <a:latin typeface="Arial" pitchFamily="34" charset="0"/>
                <a:cs typeface="Arial" pitchFamily="34" charset="0"/>
              </a:rPr>
              <a:t>Educational Innovation</a:t>
            </a:r>
            <a:r>
              <a:rPr lang="en-US" sz="1600" dirty="0">
                <a:latin typeface="Arial" pitchFamily="34" charset="0"/>
                <a:cs typeface="Arial" pitchFamily="34" charset="0"/>
              </a:rPr>
              <a:t>: In educational settings, students can explore and learn from images with detailed captions, fostering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58000" y="15714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990600" y="1905000"/>
            <a:ext cx="7162800" cy="3816429"/>
          </a:xfrm>
          <a:prstGeom prst="rect">
            <a:avLst/>
          </a:prstGeom>
          <a:noFill/>
        </p:spPr>
        <p:txBody>
          <a:bodyPr wrap="square" rtlCol="0">
            <a:spAutoFit/>
          </a:bodyPr>
          <a:lstStyle/>
          <a:p>
            <a:pPr algn="just"/>
            <a:r>
              <a:rPr lang="en-US" sz="1600" b="1" dirty="0">
                <a:latin typeface="Arial" pitchFamily="34" charset="0"/>
                <a:cs typeface="Arial" pitchFamily="34" charset="0"/>
              </a:rPr>
              <a:t>Data Collection and Preprocessing : </a:t>
            </a:r>
            <a:r>
              <a:rPr lang="en-US" sz="1600" dirty="0">
                <a:latin typeface="Arial" pitchFamily="34" charset="0"/>
                <a:cs typeface="Arial" pitchFamily="34" charset="0"/>
              </a:rPr>
              <a:t>Gather a dataset of paired images and their corresponding captions. This dataset is crucial for training the caption generation model.</a:t>
            </a:r>
          </a:p>
          <a:p>
            <a:pPr algn="just"/>
            <a:r>
              <a:rPr lang="en-US" sz="1600" b="1" dirty="0"/>
              <a:t>Feature Extraction : </a:t>
            </a:r>
            <a:r>
              <a:rPr lang="en-US" sz="1600" dirty="0"/>
              <a:t>Extract features from the images using a pre-trained convolutional neural network (CNN) such as VGG, </a:t>
            </a:r>
            <a:r>
              <a:rPr lang="en-US" sz="1600" dirty="0" err="1"/>
              <a:t>ResNet</a:t>
            </a:r>
            <a:r>
              <a:rPr lang="en-US" sz="1600" dirty="0"/>
              <a:t>, or Inception. These CNNs are adept at learning hierarchical features from images</a:t>
            </a:r>
            <a:r>
              <a:rPr lang="en-US" dirty="0"/>
              <a:t>.</a:t>
            </a:r>
          </a:p>
          <a:p>
            <a:pPr algn="just"/>
            <a:r>
              <a:rPr lang="en-US" sz="1600" b="1" dirty="0"/>
              <a:t>Text Processing : </a:t>
            </a:r>
            <a:r>
              <a:rPr lang="en-US" sz="1600" dirty="0"/>
              <a:t>Tokenize the captions into individual words or tokens.</a:t>
            </a:r>
          </a:p>
          <a:p>
            <a:pPr algn="just"/>
            <a:r>
              <a:rPr lang="en-US" sz="1600" b="1" dirty="0"/>
              <a:t>Training : </a:t>
            </a:r>
            <a:r>
              <a:rPr lang="en-US" sz="1600" dirty="0"/>
              <a:t>Train the model on the dataset of image-caption pairs.</a:t>
            </a:r>
          </a:p>
          <a:p>
            <a:pPr algn="just"/>
            <a:r>
              <a:rPr lang="en-US" sz="1600" b="1" dirty="0"/>
              <a:t>Fine-Tuning and Optimization : </a:t>
            </a:r>
            <a:r>
              <a:rPr lang="en-US" sz="1600" dirty="0"/>
              <a:t>Fine-tune the model using techniques such as teacher forcing (feeding the ground truth words as inputs during training) or scheduled sampling (gradually transitioning from using ground truth words to using model predictions).</a:t>
            </a:r>
          </a:p>
          <a:p>
            <a:pPr algn="just"/>
            <a:r>
              <a:rPr lang="en-US" sz="1600" b="1" dirty="0"/>
              <a:t>Deployment : </a:t>
            </a:r>
            <a:r>
              <a:rPr lang="en-US" sz="1600" dirty="0"/>
              <a:t>Once the model performs satisfactorily, deploy it in a production environment where it can generate captions for user-uploaded images.</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1087</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Image Caption Generator for Dogs</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 keyan</dc:creator>
  <cp:lastModifiedBy>karthi keyan</cp:lastModifiedBy>
  <cp:revision>5</cp:revision>
  <dcterms:created xsi:type="dcterms:W3CDTF">2024-03-28T04:06:34Z</dcterms:created>
  <dcterms:modified xsi:type="dcterms:W3CDTF">2024-03-31T14:06:16Z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