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5"/>
  </p:notesMasterIdLst>
  <p:handoutMasterIdLst>
    <p:handoutMasterId r:id="rId6"/>
  </p:handoutMaster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92" userDrawn="1">
          <p15:clr>
            <a:srgbClr val="A4A3A4"/>
          </p15:clr>
        </p15:guide>
        <p15:guide id="2" pos="3144" userDrawn="1">
          <p15:clr>
            <a:srgbClr val="A4A3A4"/>
          </p15:clr>
        </p15:guide>
        <p15:guide id="3" orient="horz" pos="9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C4B1156A-380E-4F78-BDF5-A606A8083BF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93204" autoAdjust="0"/>
  </p:normalViewPr>
  <p:slideViewPr>
    <p:cSldViewPr snapToGrid="0">
      <p:cViewPr varScale="1">
        <p:scale>
          <a:sx n="79" d="100"/>
          <a:sy n="79" d="100"/>
        </p:scale>
        <p:origin x="72" y="116"/>
      </p:cViewPr>
      <p:guideLst>
        <p:guide orient="horz" pos="792"/>
        <p:guide pos="3144"/>
        <p:guide orient="horz" pos="960"/>
      </p:guideLst>
    </p:cSldViewPr>
  </p:slideViewPr>
  <p:outlineViewPr>
    <p:cViewPr>
      <p:scale>
        <a:sx n="33" d="100"/>
        <a:sy n="33" d="100"/>
      </p:scale>
      <p:origin x="0" y="-11942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58" d="100"/>
          <a:sy n="58" d="100"/>
        </p:scale>
        <p:origin x="3240" y="5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commentAuthors" Target="commentAuthors.xml"/><Relationship Id="rId12" Type="http://schemas.microsoft.com/office/2018/10/relationships/authors" Target="author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CAE72A9-67A2-4FB1-BBF6-740F2C2EAA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7B748C-466C-45D8-970C-D4FB4FE80CD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8ABBF3-49A8-4B3F-9773-22E67695BB12}" type="datetimeFigureOut">
              <a:rPr lang="en-US" smtClean="0"/>
              <a:t>6/5/2025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A8C23F-271A-4B7C-87EC-108046165C7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E7ABF6-4152-4126-AC20-23B44A3111A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EB6193-5AA7-489B-8575-00593FC261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4054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4AAC2B-A50D-4386-849A-6B59FB991B4C}" type="datetimeFigureOut">
              <a:rPr lang="en-US" smtClean="0"/>
              <a:t>6/5/2025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895658-EA1F-4910-80AB-4DA76E1674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773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10" Type="http://schemas.openxmlformats.org/officeDocument/2006/relationships/image" Target="../media/image5.png"/><Relationship Id="rId4" Type="http://schemas.openxmlformats.org/officeDocument/2006/relationships/image" Target="../media/image14.png"/><Relationship Id="rId9" Type="http://schemas.openxmlformats.org/officeDocument/2006/relationships/image" Target="../media/image2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7" Type="http://schemas.openxmlformats.org/officeDocument/2006/relationships/image" Target="../media/image24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3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E9AF4D7D-42EC-4F30-296A-81B05C4E7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843092" cy="6858000"/>
            <a:chOff x="0" y="0"/>
            <a:chExt cx="6843092" cy="6858000"/>
          </a:xfrm>
        </p:grpSpPr>
        <p:sp>
          <p:nvSpPr>
            <p:cNvPr id="344" name="Rectangle 343">
              <a:extLst>
                <a:ext uri="{FF2B5EF4-FFF2-40B4-BE49-F238E27FC236}">
                  <a16:creationId xmlns:a16="http://schemas.microsoft.com/office/drawing/2014/main" id="{0685D98A-CA5A-4C48-9AEB-4C1A201237A1}"/>
                </a:ext>
              </a:extLst>
            </p:cNvPr>
            <p:cNvSpPr/>
            <p:nvPr userDrawn="1"/>
          </p:nvSpPr>
          <p:spPr>
            <a:xfrm>
              <a:off x="2021206" y="4828032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1F97041-3EE3-4F17-990B-3AC264934EF0}"/>
                </a:ext>
              </a:extLst>
            </p:cNvPr>
            <p:cNvSpPr/>
            <p:nvPr userDrawn="1"/>
          </p:nvSpPr>
          <p:spPr>
            <a:xfrm>
              <a:off x="0" y="0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1DA30E2-82DB-4AA1-B134-9482F5CD7689}"/>
                </a:ext>
              </a:extLst>
            </p:cNvPr>
            <p:cNvSpPr/>
            <p:nvPr userDrawn="1"/>
          </p:nvSpPr>
          <p:spPr>
            <a:xfrm>
              <a:off x="2457970" y="1686431"/>
              <a:ext cx="1828800" cy="1828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502070B-3F7D-436A-849C-FB64175E8B45}"/>
                </a:ext>
              </a:extLst>
            </p:cNvPr>
            <p:cNvSpPr/>
            <p:nvPr userDrawn="1"/>
          </p:nvSpPr>
          <p:spPr>
            <a:xfrm>
              <a:off x="0" y="6108192"/>
              <a:ext cx="2029968" cy="74980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9">
              <a:extLst>
                <a:ext uri="{FF2B5EF4-FFF2-40B4-BE49-F238E27FC236}">
                  <a16:creationId xmlns:a16="http://schemas.microsoft.com/office/drawing/2014/main" id="{675AAC8A-F8AB-44A3-9748-96464E9E0B6B}"/>
                </a:ext>
              </a:extLst>
            </p:cNvPr>
            <p:cNvSpPr/>
            <p:nvPr userDrawn="1"/>
          </p:nvSpPr>
          <p:spPr>
            <a:xfrm>
              <a:off x="4054172" y="4069080"/>
              <a:ext cx="2788920" cy="2788920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AC3F6810-4D95-4C6E-A30A-459BAD7510FE}"/>
                </a:ext>
              </a:extLst>
            </p:cNvPr>
            <p:cNvGrpSpPr/>
            <p:nvPr userDrawn="1"/>
          </p:nvGrpSpPr>
          <p:grpSpPr>
            <a:xfrm>
              <a:off x="23853" y="2101527"/>
              <a:ext cx="1920240" cy="1920240"/>
              <a:chOff x="5361924" y="7472790"/>
              <a:chExt cx="1828800" cy="1828800"/>
            </a:xfrm>
          </p:grpSpPr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81973B3A-7185-45FB-A2E6-A7BDE6414DF3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99" name="Group 98">
                  <a:extLst>
                    <a:ext uri="{FF2B5EF4-FFF2-40B4-BE49-F238E27FC236}">
                      <a16:creationId xmlns:a16="http://schemas.microsoft.com/office/drawing/2014/main" id="{DACFFF66-0600-406E-AF42-9FD8E8EDB397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96" name="Group 95">
                    <a:extLst>
                      <a:ext uri="{FF2B5EF4-FFF2-40B4-BE49-F238E27FC236}">
                        <a16:creationId xmlns:a16="http://schemas.microsoft.com/office/drawing/2014/main" id="{9411687D-2631-487B-AEAB-39750C9E52B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90" name="Group 89">
                      <a:extLst>
                        <a:ext uri="{FF2B5EF4-FFF2-40B4-BE49-F238E27FC236}">
                          <a16:creationId xmlns:a16="http://schemas.microsoft.com/office/drawing/2014/main" id="{4BDDEAF6-0726-4BF4-96D7-EBA489ABF3E5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89" name="Group 88">
                        <a:extLst>
                          <a:ext uri="{FF2B5EF4-FFF2-40B4-BE49-F238E27FC236}">
                            <a16:creationId xmlns:a16="http://schemas.microsoft.com/office/drawing/2014/main" id="{F80BBFBA-D0FB-4E20-8981-F569A2A0B678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86" name="Group 85">
                          <a:extLst>
                            <a:ext uri="{FF2B5EF4-FFF2-40B4-BE49-F238E27FC236}">
                              <a16:creationId xmlns:a16="http://schemas.microsoft.com/office/drawing/2014/main" id="{6B3BCF7C-4204-4B1A-8371-96E859FC8425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83" name="Group 82">
                            <a:extLst>
                              <a:ext uri="{FF2B5EF4-FFF2-40B4-BE49-F238E27FC236}">
                                <a16:creationId xmlns:a16="http://schemas.microsoft.com/office/drawing/2014/main" id="{31CF95CD-48BB-4659-870A-21584266D83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78" name="Oval 77">
                              <a:extLst>
                                <a:ext uri="{FF2B5EF4-FFF2-40B4-BE49-F238E27FC236}">
                                  <a16:creationId xmlns:a16="http://schemas.microsoft.com/office/drawing/2014/main" id="{871E1954-F3FD-427D-8FFA-F28839673545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80" name="Oval 79">
                              <a:extLst>
                                <a:ext uri="{FF2B5EF4-FFF2-40B4-BE49-F238E27FC236}">
                                  <a16:creationId xmlns:a16="http://schemas.microsoft.com/office/drawing/2014/main" id="{B655BD1D-8AE2-43E7-B1D4-17923D0E0171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82" name="Oval 81">
                            <a:extLst>
                              <a:ext uri="{FF2B5EF4-FFF2-40B4-BE49-F238E27FC236}">
                                <a16:creationId xmlns:a16="http://schemas.microsoft.com/office/drawing/2014/main" id="{9F92C461-5E10-49F3-B4F0-F320512C0756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85" name="Oval 84">
                          <a:extLst>
                            <a:ext uri="{FF2B5EF4-FFF2-40B4-BE49-F238E27FC236}">
                              <a16:creationId xmlns:a16="http://schemas.microsoft.com/office/drawing/2014/main" id="{A6D57951-375C-41E9-BF45-DFC40F8E0A1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88" name="Oval 87">
                        <a:extLst>
                          <a:ext uri="{FF2B5EF4-FFF2-40B4-BE49-F238E27FC236}">
                            <a16:creationId xmlns:a16="http://schemas.microsoft.com/office/drawing/2014/main" id="{E4A4216D-DF9B-4DD9-989C-1F4040F3F4F7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92" name="Oval 91">
                      <a:extLst>
                        <a:ext uri="{FF2B5EF4-FFF2-40B4-BE49-F238E27FC236}">
                          <a16:creationId xmlns:a16="http://schemas.microsoft.com/office/drawing/2014/main" id="{3DCCC81D-9EE7-47A8-8A4C-74B5E047A33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95" name="Oval 94">
                    <a:extLst>
                      <a:ext uri="{FF2B5EF4-FFF2-40B4-BE49-F238E27FC236}">
                        <a16:creationId xmlns:a16="http://schemas.microsoft.com/office/drawing/2014/main" id="{9985F9FD-CFFB-417E-A560-28BD7BC7EE8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9A923F7B-7D75-4E04-AE62-D5B99F645756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2" name="Oval 101">
                  <a:extLst>
                    <a:ext uri="{FF2B5EF4-FFF2-40B4-BE49-F238E27FC236}">
                      <a16:creationId xmlns:a16="http://schemas.microsoft.com/office/drawing/2014/main" id="{F0239D2C-73EF-42E3-B73F-E69B7C27F65B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5" name="Oval 104">
                  <a:extLst>
                    <a:ext uri="{FF2B5EF4-FFF2-40B4-BE49-F238E27FC236}">
                      <a16:creationId xmlns:a16="http://schemas.microsoft.com/office/drawing/2014/main" id="{59BA1C3D-ADED-4596-8A9D-3DEC7E848945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8" name="Oval 107">
                  <a:extLst>
                    <a:ext uri="{FF2B5EF4-FFF2-40B4-BE49-F238E27FC236}">
                      <a16:creationId xmlns:a16="http://schemas.microsoft.com/office/drawing/2014/main" id="{015F2BFA-6803-42A0-A870-794B120EF574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10" name="Oval 109">
                  <a:extLst>
                    <a:ext uri="{FF2B5EF4-FFF2-40B4-BE49-F238E27FC236}">
                      <a16:creationId xmlns:a16="http://schemas.microsoft.com/office/drawing/2014/main" id="{E09A173D-9FE5-446C-B59E-5D7C0A00BF6C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974C3792-995F-4717-8C8B-089BBA7DE9C7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8FD950B-0E2B-4905-8DE9-195E24B2ABE7}"/>
                </a:ext>
              </a:extLst>
            </p:cNvPr>
            <p:cNvSpPr/>
            <p:nvPr userDrawn="1"/>
          </p:nvSpPr>
          <p:spPr>
            <a:xfrm rot="10800000">
              <a:off x="1013527" y="204317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8" name="Rectangle 9">
              <a:extLst>
                <a:ext uri="{FF2B5EF4-FFF2-40B4-BE49-F238E27FC236}">
                  <a16:creationId xmlns:a16="http://schemas.microsoft.com/office/drawing/2014/main" id="{D0B57759-E007-4FD0-9C6B-356DC53050C4}"/>
                </a:ext>
              </a:extLst>
            </p:cNvPr>
            <p:cNvSpPr/>
            <p:nvPr userDrawn="1"/>
          </p:nvSpPr>
          <p:spPr>
            <a:xfrm rot="5400000">
              <a:off x="2028432" y="4821048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273C520A-0126-47DA-A75B-1A38883907A2}"/>
                </a:ext>
              </a:extLst>
            </p:cNvPr>
            <p:cNvSpPr/>
            <p:nvPr userDrawn="1"/>
          </p:nvSpPr>
          <p:spPr>
            <a:xfrm>
              <a:off x="861942" y="888111"/>
              <a:ext cx="274320" cy="2743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AB12487D-8BC9-4BEB-B6A7-B9DD702B2BD3}"/>
                </a:ext>
              </a:extLst>
            </p:cNvPr>
            <p:cNvSpPr/>
            <p:nvPr userDrawn="1"/>
          </p:nvSpPr>
          <p:spPr>
            <a:xfrm>
              <a:off x="0" y="4082178"/>
              <a:ext cx="2029968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97" name="Graphic 296">
              <a:extLst>
                <a:ext uri="{FF2B5EF4-FFF2-40B4-BE49-F238E27FC236}">
                  <a16:creationId xmlns:a16="http://schemas.microsoft.com/office/drawing/2014/main" id="{AEE6DE36-A3C9-4D40-B471-F49B6A875D3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2029016" y="2051944"/>
              <a:ext cx="2029968" cy="2029968"/>
            </a:xfrm>
            <a:prstGeom prst="rect">
              <a:avLst/>
            </a:prstGeom>
          </p:spPr>
        </p:pic>
        <p:pic>
          <p:nvPicPr>
            <p:cNvPr id="299" name="Graphic 298">
              <a:extLst>
                <a:ext uri="{FF2B5EF4-FFF2-40B4-BE49-F238E27FC236}">
                  <a16:creationId xmlns:a16="http://schemas.microsoft.com/office/drawing/2014/main" id="{99FF86FA-8891-4235-B88B-CFCA3B57E53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0" y="4078224"/>
              <a:ext cx="2029968" cy="2029968"/>
            </a:xfrm>
            <a:prstGeom prst="rect">
              <a:avLst/>
            </a:prstGeom>
          </p:spPr>
        </p:pic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7ADD6DC9-9036-47C7-AAE5-8AF23CE0C81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74376" y="989441"/>
              <a:ext cx="5867327" cy="586720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714772" y="677918"/>
            <a:ext cx="6856292" cy="3590596"/>
          </a:xfrm>
        </p:spPr>
        <p:txBody>
          <a:bodyPr anchor="ctr"/>
          <a:lstStyle>
            <a:lvl1pPr algn="l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6703921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Tab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896112"/>
            <a:ext cx="10668000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Rectangle 23">
            <a:extLst>
              <a:ext uri="{FF2B5EF4-FFF2-40B4-BE49-F238E27FC236}">
                <a16:creationId xmlns:a16="http://schemas.microsoft.com/office/drawing/2014/main" id="{AB92D86A-5036-415A-B056-A55CB2E0C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1177016" y="0"/>
            <a:ext cx="1014984" cy="1014984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0FC509-0D49-9500-59C9-DAE0A699FB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2000" y="2417197"/>
            <a:ext cx="4278313" cy="3737541"/>
          </a:xfrm>
        </p:spPr>
        <p:txBody>
          <a:bodyPr vert="horz" lIns="91440" tIns="45720" rIns="91440" bIns="45720" rtlCol="0"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lang="en-US" sz="1800" smtClean="0"/>
            </a:lvl1pPr>
            <a:lvl2pPr>
              <a:spcBef>
                <a:spcPts val="0"/>
              </a:spcBef>
              <a:spcAft>
                <a:spcPts val="1200"/>
              </a:spcAft>
              <a:defRPr lang="en-US" sz="1800" smtClean="0"/>
            </a:lvl2pPr>
            <a:lvl3pPr>
              <a:spcBef>
                <a:spcPts val="0"/>
              </a:spcBef>
              <a:spcAft>
                <a:spcPts val="1200"/>
              </a:spcAft>
              <a:defRPr lang="en-US" sz="1800" smtClean="0"/>
            </a:lvl3pPr>
            <a:lvl4pPr>
              <a:spcBef>
                <a:spcPts val="0"/>
              </a:spcBef>
              <a:spcAft>
                <a:spcPts val="1200"/>
              </a:spcAft>
              <a:defRPr lang="en-US" sz="1800" smtClean="0"/>
            </a:lvl4pPr>
            <a:lvl5pPr>
              <a:spcBef>
                <a:spcPts val="0"/>
              </a:spcBef>
              <a:spcAft>
                <a:spcPts val="1200"/>
              </a:spcAft>
              <a:defRPr lang="en-US" sz="1800"/>
            </a:lvl5pPr>
          </a:lstStyle>
          <a:p>
            <a:pPr lvl="0"/>
            <a:r>
              <a:rPr lang="en-US" dirty="0"/>
              <a:t>Click to add text </a:t>
            </a:r>
          </a:p>
          <a:p>
            <a:pPr marL="685800" lvl="1" indent="-228600"/>
            <a:r>
              <a:rPr lang="en-US" dirty="0"/>
              <a:t>Second level</a:t>
            </a:r>
          </a:p>
          <a:p>
            <a:pPr marL="1143000" lvl="2" indent="-228600"/>
            <a:r>
              <a:rPr lang="en-US" dirty="0"/>
              <a:t>Third level</a:t>
            </a:r>
          </a:p>
          <a:p>
            <a:pPr marL="1600200" lvl="3" indent="-228600"/>
            <a:r>
              <a:rPr lang="en-US" dirty="0"/>
              <a:t>Fourth level</a:t>
            </a:r>
          </a:p>
          <a:p>
            <a:pPr marL="2057400" lvl="4" indent="-228600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7113F543-A373-5951-EBF3-7E283EE52F0B}"/>
              </a:ext>
            </a:extLst>
          </p:cNvPr>
          <p:cNvSpPr>
            <a:spLocks noGrp="1"/>
          </p:cNvSpPr>
          <p:nvPr>
            <p:ph type="tbl" sz="quarter" idx="14" hasCustomPrompt="1"/>
          </p:nvPr>
        </p:nvSpPr>
        <p:spPr>
          <a:xfrm>
            <a:off x="5241471" y="2417763"/>
            <a:ext cx="6188529" cy="373697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icon to insert table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7D4C80AE-01F3-AAB6-99EF-DB1B5934CFD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443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C0241B24-8629-6BC2-C72F-A156F0624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73449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7FBBF9-1C14-3371-F0AC-507FFCAB3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817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890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2574" y="896111"/>
            <a:ext cx="9866540" cy="135814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9F1898E-3E74-4E43-A202-1A664022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014984" cy="6858000"/>
            <a:chOff x="0" y="0"/>
            <a:chExt cx="1014984" cy="685800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14776F7-F8A5-4235-8C8D-17F0E4F45B03}"/>
                </a:ext>
              </a:extLst>
            </p:cNvPr>
            <p:cNvSpPr/>
            <p:nvPr userDrawn="1"/>
          </p:nvSpPr>
          <p:spPr>
            <a:xfrm>
              <a:off x="0" y="4828032"/>
              <a:ext cx="1014984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F301899-34C1-47B4-B5CD-F77BA341C0F9}"/>
                </a:ext>
              </a:extLst>
            </p:cNvPr>
            <p:cNvSpPr/>
            <p:nvPr userDrawn="1"/>
          </p:nvSpPr>
          <p:spPr>
            <a:xfrm>
              <a:off x="0" y="2833299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66E9363-03B7-439D-8B5E-0665E48F046E}"/>
                </a:ext>
              </a:extLst>
            </p:cNvPr>
            <p:cNvSpPr/>
            <p:nvPr userDrawn="1"/>
          </p:nvSpPr>
          <p:spPr>
            <a:xfrm>
              <a:off x="0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432F5F5-1688-44BD-B071-A62C04824FB8}"/>
                </a:ext>
              </a:extLst>
            </p:cNvPr>
            <p:cNvSpPr/>
            <p:nvPr userDrawn="1"/>
          </p:nvSpPr>
          <p:spPr>
            <a:xfrm>
              <a:off x="0" y="2029863"/>
              <a:ext cx="1014984" cy="81295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689FF8F5-F7B8-46B0-BB03-FE972A6832E7}"/>
                </a:ext>
              </a:extLst>
            </p:cNvPr>
            <p:cNvSpPr/>
            <p:nvPr userDrawn="1"/>
          </p:nvSpPr>
          <p:spPr>
            <a:xfrm rot="10800000">
              <a:off x="100582" y="2936725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48" name="Graphic 47">
              <a:extLst>
                <a:ext uri="{FF2B5EF4-FFF2-40B4-BE49-F238E27FC236}">
                  <a16:creationId xmlns:a16="http://schemas.microsoft.com/office/drawing/2014/main" id="{31EB8EE7-3843-4CA8-879D-5D985DAA0D1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57200" y="5416459"/>
              <a:ext cx="1828800" cy="914400"/>
            </a:xfrm>
            <a:prstGeom prst="rect">
              <a:avLst/>
            </a:prstGeom>
          </p:spPr>
        </p:pic>
        <p:pic>
          <p:nvPicPr>
            <p:cNvPr id="50" name="Graphic 49">
              <a:extLst>
                <a:ext uri="{FF2B5EF4-FFF2-40B4-BE49-F238E27FC236}">
                  <a16:creationId xmlns:a16="http://schemas.microsoft.com/office/drawing/2014/main" id="{5FF0EEFD-0038-4A2F-AD3B-01A98EFF5CF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-457200" y="563329"/>
              <a:ext cx="1828800" cy="914400"/>
            </a:xfrm>
            <a:prstGeom prst="rect">
              <a:avLst/>
            </a:prstGeom>
          </p:spPr>
        </p:pic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50232-76AA-C9E3-F846-8DB1B44E5AF3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552575" y="2481940"/>
            <a:ext cx="6477952" cy="363583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  <a:lvl2pPr marL="457200"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bg1"/>
                </a:solidFill>
              </a:defRPr>
            </a:lvl2pPr>
            <a:lvl3pPr marL="914400"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bg1"/>
                </a:solidFill>
              </a:defRPr>
            </a:lvl3pPr>
            <a:lvl4pPr marL="1371600"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bg1"/>
                </a:solidFill>
              </a:defRPr>
            </a:lvl4pPr>
            <a:lvl5pPr marL="1828800"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37A04978-5D2C-BBF1-9C05-C5271761901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72723" y="2481940"/>
            <a:ext cx="3046391" cy="3759200"/>
          </a:xfrm>
        </p:spPr>
        <p:txBody>
          <a:bodyPr>
            <a:normAutofit/>
          </a:bodyPr>
          <a:lstStyle>
            <a:lvl1pPr marL="342900" indent="-342900">
              <a:spcAft>
                <a:spcPts val="600"/>
              </a:spcAft>
              <a:buFont typeface="+mj-lt"/>
              <a:buAutoNum type="arabicPeriod"/>
              <a:defRPr sz="1800">
                <a:solidFill>
                  <a:schemeClr val="bg1"/>
                </a:solidFill>
              </a:defRPr>
            </a:lvl1pPr>
            <a:lvl2pPr marL="800100" indent="-342900">
              <a:spcAft>
                <a:spcPts val="600"/>
              </a:spcAft>
              <a:buFont typeface="+mj-lt"/>
              <a:buAutoNum type="alphaLcPeriod"/>
              <a:defRPr sz="1800">
                <a:solidFill>
                  <a:schemeClr val="bg1"/>
                </a:solidFill>
              </a:defRPr>
            </a:lvl2pPr>
            <a:lvl3pPr marL="1257300" indent="-342900">
              <a:spcAft>
                <a:spcPts val="600"/>
              </a:spcAft>
              <a:buFont typeface="+mj-lt"/>
              <a:buAutoNum type="arabicParenR"/>
              <a:defRPr sz="1800">
                <a:solidFill>
                  <a:schemeClr val="bg1"/>
                </a:solidFill>
              </a:defRPr>
            </a:lvl3pPr>
            <a:lvl4pPr marL="1714500" indent="-342900">
              <a:spcAft>
                <a:spcPts val="600"/>
              </a:spcAft>
              <a:buFont typeface="+mj-lt"/>
              <a:buAutoNum type="alphaLcParenR"/>
              <a:defRPr sz="1800">
                <a:solidFill>
                  <a:schemeClr val="bg1"/>
                </a:solidFill>
              </a:defRPr>
            </a:lvl4pPr>
            <a:lvl5pPr marL="2171700" indent="-342900">
              <a:spcAft>
                <a:spcPts val="600"/>
              </a:spcAft>
              <a:buFont typeface="+mj-lt"/>
              <a:buAutoNum type="romanLcPeriod"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3" name="Date Placeholder 3">
            <a:extLst>
              <a:ext uri="{FF2B5EF4-FFF2-40B4-BE49-F238E27FC236}">
                <a16:creationId xmlns:a16="http://schemas.microsoft.com/office/drawing/2014/main" id="{41C57AEB-9E33-4F77-9F58-DB0D1B9787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448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64" name="Footer Placeholder 4">
            <a:extLst>
              <a:ext uri="{FF2B5EF4-FFF2-40B4-BE49-F238E27FC236}">
                <a16:creationId xmlns:a16="http://schemas.microsoft.com/office/drawing/2014/main" id="{182F895D-C48A-41AA-9DE6-43A17B7E0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5" name="Slide Number Placeholder 5">
            <a:extLst>
              <a:ext uri="{FF2B5EF4-FFF2-40B4-BE49-F238E27FC236}">
                <a16:creationId xmlns:a16="http://schemas.microsoft.com/office/drawing/2014/main" id="{4C15BF58-30D9-4A0E-8506-1CD777B0F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3688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9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4155" y="896112"/>
            <a:ext cx="10665845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Table Placeholder 4">
            <a:extLst>
              <a:ext uri="{FF2B5EF4-FFF2-40B4-BE49-F238E27FC236}">
                <a16:creationId xmlns:a16="http://schemas.microsoft.com/office/drawing/2014/main" id="{E06194BC-6453-CA18-2623-B07F3A5D4E92}"/>
              </a:ext>
            </a:extLst>
          </p:cNvPr>
          <p:cNvSpPr>
            <a:spLocks noGrp="1"/>
          </p:cNvSpPr>
          <p:nvPr>
            <p:ph type="tbl" sz="quarter" idx="13" hasCustomPrompt="1"/>
          </p:nvPr>
        </p:nvSpPr>
        <p:spPr>
          <a:xfrm>
            <a:off x="762000" y="2417763"/>
            <a:ext cx="10665845" cy="3678235"/>
          </a:xfrm>
        </p:spPr>
        <p:txBody>
          <a:bodyPr/>
          <a:lstStyle>
            <a:lvl1pPr>
              <a:defRPr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Click icon to insert table</a:t>
            </a:r>
          </a:p>
          <a:p>
            <a:endParaRPr lang="en-US" dirty="0"/>
          </a:p>
        </p:txBody>
      </p:sp>
      <p:sp>
        <p:nvSpPr>
          <p:cNvPr id="7" name="Rectangle 23">
            <a:extLst>
              <a:ext uri="{FF2B5EF4-FFF2-40B4-BE49-F238E27FC236}">
                <a16:creationId xmlns:a16="http://schemas.microsoft.com/office/drawing/2014/main" id="{AB92D86A-5036-415A-B056-A55CB2E0C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1177016" y="0"/>
            <a:ext cx="1014984" cy="1014984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D3A465A0-88AA-B50B-92D8-3A54928329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443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6195F626-7C08-9907-6A85-922BE6AA0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73449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BAD34A-4F3F-C89B-BBBC-E7740F414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817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7480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nten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11C2927-0A13-DC57-A83B-B8DB787A4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843092" cy="6858000"/>
            <a:chOff x="0" y="0"/>
            <a:chExt cx="6843092" cy="6858000"/>
          </a:xfrm>
        </p:grpSpPr>
        <p:sp>
          <p:nvSpPr>
            <p:cNvPr id="344" name="Rectangle 343">
              <a:extLst>
                <a:ext uri="{FF2B5EF4-FFF2-40B4-BE49-F238E27FC236}">
                  <a16:creationId xmlns:a16="http://schemas.microsoft.com/office/drawing/2014/main" id="{0685D98A-CA5A-4C48-9AEB-4C1A201237A1}"/>
                </a:ext>
              </a:extLst>
            </p:cNvPr>
            <p:cNvSpPr/>
            <p:nvPr userDrawn="1"/>
          </p:nvSpPr>
          <p:spPr>
            <a:xfrm>
              <a:off x="2021206" y="4828032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1F97041-3EE3-4F17-990B-3AC264934EF0}"/>
                </a:ext>
              </a:extLst>
            </p:cNvPr>
            <p:cNvSpPr/>
            <p:nvPr userDrawn="1"/>
          </p:nvSpPr>
          <p:spPr>
            <a:xfrm>
              <a:off x="0" y="0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1DA30E2-82DB-4AA1-B134-9482F5CD7689}"/>
                </a:ext>
              </a:extLst>
            </p:cNvPr>
            <p:cNvSpPr/>
            <p:nvPr userDrawn="1"/>
          </p:nvSpPr>
          <p:spPr>
            <a:xfrm>
              <a:off x="2457970" y="1686431"/>
              <a:ext cx="1828800" cy="1828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502070B-3F7D-436A-849C-FB64175E8B45}"/>
                </a:ext>
              </a:extLst>
            </p:cNvPr>
            <p:cNvSpPr/>
            <p:nvPr userDrawn="1"/>
          </p:nvSpPr>
          <p:spPr>
            <a:xfrm>
              <a:off x="0" y="6108192"/>
              <a:ext cx="2029968" cy="74980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9">
              <a:extLst>
                <a:ext uri="{FF2B5EF4-FFF2-40B4-BE49-F238E27FC236}">
                  <a16:creationId xmlns:a16="http://schemas.microsoft.com/office/drawing/2014/main" id="{675AAC8A-F8AB-44A3-9748-96464E9E0B6B}"/>
                </a:ext>
              </a:extLst>
            </p:cNvPr>
            <p:cNvSpPr/>
            <p:nvPr userDrawn="1"/>
          </p:nvSpPr>
          <p:spPr>
            <a:xfrm>
              <a:off x="4054172" y="4069080"/>
              <a:ext cx="2788920" cy="2788920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AC3F6810-4D95-4C6E-A30A-459BAD7510FE}"/>
                </a:ext>
              </a:extLst>
            </p:cNvPr>
            <p:cNvGrpSpPr/>
            <p:nvPr userDrawn="1"/>
          </p:nvGrpSpPr>
          <p:grpSpPr>
            <a:xfrm>
              <a:off x="23853" y="2101527"/>
              <a:ext cx="1920240" cy="1920240"/>
              <a:chOff x="5361924" y="7472790"/>
              <a:chExt cx="1828800" cy="1828800"/>
            </a:xfrm>
          </p:grpSpPr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81973B3A-7185-45FB-A2E6-A7BDE6414DF3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99" name="Group 98">
                  <a:extLst>
                    <a:ext uri="{FF2B5EF4-FFF2-40B4-BE49-F238E27FC236}">
                      <a16:creationId xmlns:a16="http://schemas.microsoft.com/office/drawing/2014/main" id="{DACFFF66-0600-406E-AF42-9FD8E8EDB397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96" name="Group 95">
                    <a:extLst>
                      <a:ext uri="{FF2B5EF4-FFF2-40B4-BE49-F238E27FC236}">
                        <a16:creationId xmlns:a16="http://schemas.microsoft.com/office/drawing/2014/main" id="{9411687D-2631-487B-AEAB-39750C9E52B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90" name="Group 89">
                      <a:extLst>
                        <a:ext uri="{FF2B5EF4-FFF2-40B4-BE49-F238E27FC236}">
                          <a16:creationId xmlns:a16="http://schemas.microsoft.com/office/drawing/2014/main" id="{4BDDEAF6-0726-4BF4-96D7-EBA489ABF3E5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89" name="Group 88">
                        <a:extLst>
                          <a:ext uri="{FF2B5EF4-FFF2-40B4-BE49-F238E27FC236}">
                            <a16:creationId xmlns:a16="http://schemas.microsoft.com/office/drawing/2014/main" id="{F80BBFBA-D0FB-4E20-8981-F569A2A0B678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86" name="Group 85">
                          <a:extLst>
                            <a:ext uri="{FF2B5EF4-FFF2-40B4-BE49-F238E27FC236}">
                              <a16:creationId xmlns:a16="http://schemas.microsoft.com/office/drawing/2014/main" id="{6B3BCF7C-4204-4B1A-8371-96E859FC8425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83" name="Group 82">
                            <a:extLst>
                              <a:ext uri="{FF2B5EF4-FFF2-40B4-BE49-F238E27FC236}">
                                <a16:creationId xmlns:a16="http://schemas.microsoft.com/office/drawing/2014/main" id="{31CF95CD-48BB-4659-870A-21584266D83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78" name="Oval 77">
                              <a:extLst>
                                <a:ext uri="{FF2B5EF4-FFF2-40B4-BE49-F238E27FC236}">
                                  <a16:creationId xmlns:a16="http://schemas.microsoft.com/office/drawing/2014/main" id="{871E1954-F3FD-427D-8FFA-F28839673545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80" name="Oval 79">
                              <a:extLst>
                                <a:ext uri="{FF2B5EF4-FFF2-40B4-BE49-F238E27FC236}">
                                  <a16:creationId xmlns:a16="http://schemas.microsoft.com/office/drawing/2014/main" id="{B655BD1D-8AE2-43E7-B1D4-17923D0E0171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82" name="Oval 81">
                            <a:extLst>
                              <a:ext uri="{FF2B5EF4-FFF2-40B4-BE49-F238E27FC236}">
                                <a16:creationId xmlns:a16="http://schemas.microsoft.com/office/drawing/2014/main" id="{9F92C461-5E10-49F3-B4F0-F320512C0756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85" name="Oval 84">
                          <a:extLst>
                            <a:ext uri="{FF2B5EF4-FFF2-40B4-BE49-F238E27FC236}">
                              <a16:creationId xmlns:a16="http://schemas.microsoft.com/office/drawing/2014/main" id="{A6D57951-375C-41E9-BF45-DFC40F8E0A1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88" name="Oval 87">
                        <a:extLst>
                          <a:ext uri="{FF2B5EF4-FFF2-40B4-BE49-F238E27FC236}">
                            <a16:creationId xmlns:a16="http://schemas.microsoft.com/office/drawing/2014/main" id="{E4A4216D-DF9B-4DD9-989C-1F4040F3F4F7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92" name="Oval 91">
                      <a:extLst>
                        <a:ext uri="{FF2B5EF4-FFF2-40B4-BE49-F238E27FC236}">
                          <a16:creationId xmlns:a16="http://schemas.microsoft.com/office/drawing/2014/main" id="{3DCCC81D-9EE7-47A8-8A4C-74B5E047A33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95" name="Oval 94">
                    <a:extLst>
                      <a:ext uri="{FF2B5EF4-FFF2-40B4-BE49-F238E27FC236}">
                        <a16:creationId xmlns:a16="http://schemas.microsoft.com/office/drawing/2014/main" id="{9985F9FD-CFFB-417E-A560-28BD7BC7EE8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9A923F7B-7D75-4E04-AE62-D5B99F645756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2" name="Oval 101">
                  <a:extLst>
                    <a:ext uri="{FF2B5EF4-FFF2-40B4-BE49-F238E27FC236}">
                      <a16:creationId xmlns:a16="http://schemas.microsoft.com/office/drawing/2014/main" id="{F0239D2C-73EF-42E3-B73F-E69B7C27F65B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5" name="Oval 104">
                  <a:extLst>
                    <a:ext uri="{FF2B5EF4-FFF2-40B4-BE49-F238E27FC236}">
                      <a16:creationId xmlns:a16="http://schemas.microsoft.com/office/drawing/2014/main" id="{59BA1C3D-ADED-4596-8A9D-3DEC7E848945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8" name="Oval 107">
                  <a:extLst>
                    <a:ext uri="{FF2B5EF4-FFF2-40B4-BE49-F238E27FC236}">
                      <a16:creationId xmlns:a16="http://schemas.microsoft.com/office/drawing/2014/main" id="{015F2BFA-6803-42A0-A870-794B120EF574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10" name="Oval 109">
                  <a:extLst>
                    <a:ext uri="{FF2B5EF4-FFF2-40B4-BE49-F238E27FC236}">
                      <a16:creationId xmlns:a16="http://schemas.microsoft.com/office/drawing/2014/main" id="{E09A173D-9FE5-446C-B59E-5D7C0A00BF6C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974C3792-995F-4717-8C8B-089BBA7DE9C7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8FD950B-0E2B-4905-8DE9-195E24B2ABE7}"/>
                </a:ext>
              </a:extLst>
            </p:cNvPr>
            <p:cNvSpPr/>
            <p:nvPr userDrawn="1"/>
          </p:nvSpPr>
          <p:spPr>
            <a:xfrm rot="10800000">
              <a:off x="1013527" y="204317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8" name="Rectangle 9">
              <a:extLst>
                <a:ext uri="{FF2B5EF4-FFF2-40B4-BE49-F238E27FC236}">
                  <a16:creationId xmlns:a16="http://schemas.microsoft.com/office/drawing/2014/main" id="{D0B57759-E007-4FD0-9C6B-356DC53050C4}"/>
                </a:ext>
              </a:extLst>
            </p:cNvPr>
            <p:cNvSpPr/>
            <p:nvPr userDrawn="1"/>
          </p:nvSpPr>
          <p:spPr>
            <a:xfrm rot="5400000">
              <a:off x="2028432" y="4821048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273C520A-0126-47DA-A75B-1A38883907A2}"/>
                </a:ext>
              </a:extLst>
            </p:cNvPr>
            <p:cNvSpPr/>
            <p:nvPr userDrawn="1"/>
          </p:nvSpPr>
          <p:spPr>
            <a:xfrm>
              <a:off x="861942" y="888111"/>
              <a:ext cx="274320" cy="2743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AB12487D-8BC9-4BEB-B6A7-B9DD702B2BD3}"/>
                </a:ext>
              </a:extLst>
            </p:cNvPr>
            <p:cNvSpPr/>
            <p:nvPr userDrawn="1"/>
          </p:nvSpPr>
          <p:spPr>
            <a:xfrm>
              <a:off x="0" y="4082178"/>
              <a:ext cx="2029968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97" name="Graphic 296">
              <a:extLst>
                <a:ext uri="{FF2B5EF4-FFF2-40B4-BE49-F238E27FC236}">
                  <a16:creationId xmlns:a16="http://schemas.microsoft.com/office/drawing/2014/main" id="{AEE6DE36-A3C9-4D40-B471-F49B6A875D3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2029016" y="2051944"/>
              <a:ext cx="2029968" cy="2029968"/>
            </a:xfrm>
            <a:prstGeom prst="rect">
              <a:avLst/>
            </a:prstGeom>
          </p:spPr>
        </p:pic>
        <p:pic>
          <p:nvPicPr>
            <p:cNvPr id="299" name="Graphic 298">
              <a:extLst>
                <a:ext uri="{FF2B5EF4-FFF2-40B4-BE49-F238E27FC236}">
                  <a16:creationId xmlns:a16="http://schemas.microsoft.com/office/drawing/2014/main" id="{99FF86FA-8891-4235-B88B-CFCA3B57E53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0" y="4078224"/>
              <a:ext cx="2029968" cy="2029968"/>
            </a:xfrm>
            <a:prstGeom prst="rect">
              <a:avLst/>
            </a:prstGeom>
          </p:spPr>
        </p:pic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7ADD6DC9-9036-47C7-AAE5-8AF23CE0C81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74376" y="989441"/>
              <a:ext cx="5867327" cy="586720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00245" y="544285"/>
            <a:ext cx="5528217" cy="2685383"/>
          </a:xfrm>
        </p:spPr>
        <p:txBody>
          <a:bodyPr anchor="b">
            <a:normAutofit/>
          </a:bodyPr>
          <a:lstStyle>
            <a:lvl1pPr algn="l">
              <a:defRPr sz="44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896340" y="3423773"/>
            <a:ext cx="5528217" cy="2029969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3950" y="429461"/>
            <a:ext cx="6343650" cy="2668463"/>
          </a:xfrm>
        </p:spPr>
        <p:txBody>
          <a:bodyPr anchor="b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183B974-C7F1-5026-EC6E-647371B64BB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938712" y="3299953"/>
            <a:ext cx="6338888" cy="26684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400"/>
            </a:lvl1pPr>
            <a:lvl2pPr marL="457200">
              <a:lnSpc>
                <a:spcPts val="2000"/>
              </a:lnSpc>
              <a:defRPr sz="1800"/>
            </a:lvl2pPr>
            <a:lvl3pPr marL="914400">
              <a:lnSpc>
                <a:spcPts val="2000"/>
              </a:lnSpc>
              <a:defRPr sz="1800"/>
            </a:lvl3pPr>
            <a:lvl4pPr marL="1371600">
              <a:lnSpc>
                <a:spcPts val="2000"/>
              </a:lnSpc>
              <a:defRPr sz="1800"/>
            </a:lvl4pPr>
            <a:lvl5pPr marL="1828800"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64914EB-20DD-97B4-8FF9-94D739D21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9867" y="-7753"/>
            <a:ext cx="4187536" cy="6865753"/>
            <a:chOff x="-9867" y="-7753"/>
            <a:chExt cx="4187536" cy="6865753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0407AED1-9974-465A-BC9C-530E270105DE}"/>
                </a:ext>
              </a:extLst>
            </p:cNvPr>
            <p:cNvSpPr/>
            <p:nvPr userDrawn="1"/>
          </p:nvSpPr>
          <p:spPr>
            <a:xfrm flipH="1">
              <a:off x="0" y="2021358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08ADBC6-C9BE-4302-A86A-4AC842874C24}"/>
                </a:ext>
              </a:extLst>
            </p:cNvPr>
            <p:cNvSpPr/>
            <p:nvPr userDrawn="1"/>
          </p:nvSpPr>
          <p:spPr>
            <a:xfrm>
              <a:off x="2029604" y="2031653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2B04AFC-F339-4DFB-AA44-D68317065E02}"/>
                </a:ext>
              </a:extLst>
            </p:cNvPr>
            <p:cNvSpPr/>
            <p:nvPr userDrawn="1"/>
          </p:nvSpPr>
          <p:spPr>
            <a:xfrm>
              <a:off x="2028253" y="4052815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0" name="Picture 19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E88B2398-8473-499F-836C-F3AF518F5BB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3015" y="5086646"/>
              <a:ext cx="2019299" cy="999451"/>
            </a:xfrm>
            <a:prstGeom prst="rect">
              <a:avLst/>
            </a:prstGeom>
          </p:spPr>
        </p:pic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1BC9BFE-80C0-4DA9-92DB-070C41E412B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0800000">
              <a:off x="-9867" y="-1076"/>
              <a:ext cx="2029968" cy="2029968"/>
            </a:xfrm>
            <a:prstGeom prst="rect">
              <a:avLst/>
            </a:prstGeom>
          </p:spPr>
        </p:pic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522571C-09D3-4F39-B963-76F80D9973F1}"/>
                </a:ext>
              </a:extLst>
            </p:cNvPr>
            <p:cNvSpPr/>
            <p:nvPr userDrawn="1"/>
          </p:nvSpPr>
          <p:spPr>
            <a:xfrm>
              <a:off x="2029968" y="6045049"/>
              <a:ext cx="2029968" cy="81295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0268D7D-D5FB-492C-8D00-3E866534BD42}"/>
                </a:ext>
              </a:extLst>
            </p:cNvPr>
            <p:cNvSpPr/>
            <p:nvPr userDrawn="1"/>
          </p:nvSpPr>
          <p:spPr>
            <a:xfrm flipH="1">
              <a:off x="0" y="4828032"/>
              <a:ext cx="2032942" cy="202996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54BCEF24-C76B-44E5-A457-E55658E8EB8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-2860" y="4828032"/>
              <a:ext cx="2029968" cy="2029968"/>
            </a:xfrm>
            <a:prstGeom prst="rect">
              <a:avLst/>
            </a:prstGeom>
          </p:spPr>
        </p:pic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18216784-417D-44A8-8CF1-C0CAF410EB9B}"/>
                </a:ext>
              </a:extLst>
            </p:cNvPr>
            <p:cNvGrpSpPr/>
            <p:nvPr userDrawn="1"/>
          </p:nvGrpSpPr>
          <p:grpSpPr>
            <a:xfrm>
              <a:off x="100242" y="2099803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FFF90BA2-E949-4FDF-A88E-B68F607E3205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41F18930-2C24-4BA6-A1EB-BF1644EE8558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D5953E65-C24C-4C83-86BB-E4A6D2532FD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Group 50">
                      <a:extLst>
                        <a:ext uri="{FF2B5EF4-FFF2-40B4-BE49-F238E27FC236}">
                          <a16:creationId xmlns:a16="http://schemas.microsoft.com/office/drawing/2014/main" id="{0B9DA7A8-A66E-4E0E-92DF-B3FF112EBB70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Group 52">
                        <a:extLst>
                          <a:ext uri="{FF2B5EF4-FFF2-40B4-BE49-F238E27FC236}">
                            <a16:creationId xmlns:a16="http://schemas.microsoft.com/office/drawing/2014/main" id="{94E74739-1964-4A3C-B2E5-28FEF5EF8E49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Group 54">
                          <a:extLst>
                            <a:ext uri="{FF2B5EF4-FFF2-40B4-BE49-F238E27FC236}">
                              <a16:creationId xmlns:a16="http://schemas.microsoft.com/office/drawing/2014/main" id="{E31C22DC-76BD-4E83-8A1A-B7AE70B2E8FE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Group 56">
                            <a:extLst>
                              <a:ext uri="{FF2B5EF4-FFF2-40B4-BE49-F238E27FC236}">
                                <a16:creationId xmlns:a16="http://schemas.microsoft.com/office/drawing/2014/main" id="{F63C700C-5749-4BA1-8128-78559312E825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Oval 58">
                              <a:extLst>
                                <a:ext uri="{FF2B5EF4-FFF2-40B4-BE49-F238E27FC236}">
                                  <a16:creationId xmlns:a16="http://schemas.microsoft.com/office/drawing/2014/main" id="{EC81C305-3A69-4634-8A07-56F8272122AF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Oval 59">
                              <a:extLst>
                                <a:ext uri="{FF2B5EF4-FFF2-40B4-BE49-F238E27FC236}">
                                  <a16:creationId xmlns:a16="http://schemas.microsoft.com/office/drawing/2014/main" id="{A14AAEDA-8F87-420D-A6BD-FF115C08EB7A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Oval 57">
                            <a:extLst>
                              <a:ext uri="{FF2B5EF4-FFF2-40B4-BE49-F238E27FC236}">
                                <a16:creationId xmlns:a16="http://schemas.microsoft.com/office/drawing/2014/main" id="{A1FA4EA0-701D-49A3-8962-1BD0CE6E9C0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Oval 55">
                          <a:extLst>
                            <a:ext uri="{FF2B5EF4-FFF2-40B4-BE49-F238E27FC236}">
                              <a16:creationId xmlns:a16="http://schemas.microsoft.com/office/drawing/2014/main" id="{E362A8AA-1110-4C1C-9922-60F7D43E82B0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Oval 53">
                        <a:extLst>
                          <a:ext uri="{FF2B5EF4-FFF2-40B4-BE49-F238E27FC236}">
                            <a16:creationId xmlns:a16="http://schemas.microsoft.com/office/drawing/2014/main" id="{BC8B72EE-335A-4030-B500-7E6FB4D24F18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10167348-D9AA-4440-8569-849A6B0F2C2D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A5616AB2-7A83-42C0-883C-FFA27D5468C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6A9CA073-4F0B-4787-B46D-7886261E945E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9AF901A3-1EC5-458F-A653-74CCEAE9A13D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4D5E35A9-4BB5-48F3-AE34-E1BDD3343EB1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A9A549D5-A823-49C4-8C36-D074E6E039B9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6A767C47-7246-4B50-8E78-82766365754A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AEE1DDC-07C3-4204-A3B1-BB7C77C0622B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15DA288D-BE35-46E8-AA86-9F28D8504DAB}"/>
                </a:ext>
              </a:extLst>
            </p:cNvPr>
            <p:cNvSpPr/>
            <p:nvPr userDrawn="1"/>
          </p:nvSpPr>
          <p:spPr>
            <a:xfrm>
              <a:off x="0" y="4043197"/>
              <a:ext cx="2029968" cy="7845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72557B54-30A3-4192-9D51-EE28AF522DE9}"/>
                </a:ext>
              </a:extLst>
            </p:cNvPr>
            <p:cNvSpPr/>
            <p:nvPr userDrawn="1"/>
          </p:nvSpPr>
          <p:spPr>
            <a:xfrm>
              <a:off x="0" y="2021358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2208FD0E-034D-4DF3-85D7-F0EBE2775B5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0632" y="-7753"/>
              <a:ext cx="4052352" cy="4040860"/>
            </a:xfrm>
            <a:prstGeom prst="line">
              <a:avLst/>
            </a:prstGeom>
            <a:ln w="508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E20239FE-47D0-4B4F-8440-F859F368C141}"/>
                </a:ext>
              </a:extLst>
            </p:cNvPr>
            <p:cNvSpPr/>
            <p:nvPr userDrawn="1"/>
          </p:nvSpPr>
          <p:spPr>
            <a:xfrm>
              <a:off x="3903349" y="3869829"/>
              <a:ext cx="274320" cy="2743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A8925BB7-B630-981C-964B-37A5DCBEA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06165" y="6355080"/>
            <a:ext cx="228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B4D24B0-E841-7B76-D133-06ABBAB6B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7357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C7D011F5-A799-BEAA-9160-5743D58B45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833694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399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833694" y="660358"/>
            <a:ext cx="6594768" cy="5537284"/>
          </a:xfrm>
        </p:spPr>
        <p:txBody>
          <a:bodyPr anchor="ctr">
            <a:normAutofit/>
          </a:bodyPr>
          <a:lstStyle>
            <a:lvl1pPr algn="l">
              <a:defRPr sz="48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3" name="Picture Placeholder 62">
            <a:extLst>
              <a:ext uri="{FF2B5EF4-FFF2-40B4-BE49-F238E27FC236}">
                <a16:creationId xmlns:a16="http://schemas.microsoft.com/office/drawing/2014/main" id="{A461CB72-9777-50F4-94EC-91A4EE864A4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 rot="10800000">
            <a:off x="1" y="761322"/>
            <a:ext cx="4076118" cy="6096678"/>
          </a:xfrm>
          <a:custGeom>
            <a:avLst/>
            <a:gdLst>
              <a:gd name="connsiteX0" fmla="*/ 0 w 4076118"/>
              <a:gd name="connsiteY0" fmla="*/ 0 h 6096678"/>
              <a:gd name="connsiteX1" fmla="*/ 4076118 w 4076118"/>
              <a:gd name="connsiteY1" fmla="*/ 0 h 6096678"/>
              <a:gd name="connsiteX2" fmla="*/ 4076118 w 4076118"/>
              <a:gd name="connsiteY2" fmla="*/ 2038351 h 6096678"/>
              <a:gd name="connsiteX3" fmla="*/ 4076118 w 4076118"/>
              <a:gd name="connsiteY3" fmla="*/ 2048256 h 6096678"/>
              <a:gd name="connsiteX4" fmla="*/ 4076118 w 4076118"/>
              <a:gd name="connsiteY4" fmla="*/ 6096678 h 6096678"/>
              <a:gd name="connsiteX5" fmla="*/ 27696 w 4076118"/>
              <a:gd name="connsiteY5" fmla="*/ 2048256 h 6096678"/>
              <a:gd name="connsiteX6" fmla="*/ 0 w 4076118"/>
              <a:gd name="connsiteY6" fmla="*/ 2048256 h 6096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76118" h="6096678">
                <a:moveTo>
                  <a:pt x="0" y="0"/>
                </a:moveTo>
                <a:lnTo>
                  <a:pt x="4076118" y="0"/>
                </a:lnTo>
                <a:lnTo>
                  <a:pt x="4076118" y="2038351"/>
                </a:lnTo>
                <a:lnTo>
                  <a:pt x="4076118" y="2048256"/>
                </a:lnTo>
                <a:lnTo>
                  <a:pt x="4076118" y="6096678"/>
                </a:lnTo>
                <a:lnTo>
                  <a:pt x="27696" y="2048256"/>
                </a:lnTo>
                <a:lnTo>
                  <a:pt x="0" y="204825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algn="ctr"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1EA6F58-FA46-C921-5758-59234B148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4069439" cy="4828833"/>
            <a:chOff x="0" y="0"/>
            <a:chExt cx="4069439" cy="482883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6F989FA-6E7A-3A98-AF95-F2384308BD32}"/>
                </a:ext>
              </a:extLst>
            </p:cNvPr>
            <p:cNvSpPr>
              <a:spLocks/>
            </p:cNvSpPr>
            <p:nvPr userDrawn="1"/>
          </p:nvSpPr>
          <p:spPr>
            <a:xfrm rot="10800000" flipH="1">
              <a:off x="2026630" y="776431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23">
              <a:extLst>
                <a:ext uri="{FF2B5EF4-FFF2-40B4-BE49-F238E27FC236}">
                  <a16:creationId xmlns:a16="http://schemas.microsoft.com/office/drawing/2014/main" id="{F0BAC8B3-F184-675F-DC5F-C48CE69D7622}"/>
                </a:ext>
              </a:extLst>
            </p:cNvPr>
            <p:cNvSpPr/>
            <p:nvPr userDrawn="1"/>
          </p:nvSpPr>
          <p:spPr>
            <a:xfrm rot="10800000">
              <a:off x="0" y="766136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0B75A35-885A-CE38-4F65-95EF186B13D1}"/>
                </a:ext>
              </a:extLst>
            </p:cNvPr>
            <p:cNvSpPr/>
            <p:nvPr userDrawn="1"/>
          </p:nvSpPr>
          <p:spPr>
            <a:xfrm rot="10800000">
              <a:off x="1351" y="0"/>
              <a:ext cx="2029968" cy="77494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4B488086-4998-410C-FCC8-29CA6288A79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039471" y="2798865"/>
              <a:ext cx="2029968" cy="2029968"/>
            </a:xfrm>
            <a:prstGeom prst="rect">
              <a:avLst/>
            </a:prstGeom>
          </p:spPr>
        </p:pic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6879019-2911-2F60-CC5B-25D1BE752B8D}"/>
                </a:ext>
              </a:extLst>
            </p:cNvPr>
            <p:cNvSpPr/>
            <p:nvPr userDrawn="1"/>
          </p:nvSpPr>
          <p:spPr>
            <a:xfrm rot="10800000">
              <a:off x="2029604" y="0"/>
              <a:ext cx="2029968" cy="7845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1" name="Picture 10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CD1CD1B2-7EBC-96B6-A02D-7972C278746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035948" y="788197"/>
              <a:ext cx="2019299" cy="9994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069663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+ Picture 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833694" y="544285"/>
            <a:ext cx="6594768" cy="3445329"/>
          </a:xfrm>
        </p:spPr>
        <p:txBody>
          <a:bodyPr anchor="b">
            <a:normAutofit/>
          </a:bodyPr>
          <a:lstStyle>
            <a:lvl1pPr algn="l">
              <a:defRPr sz="48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829789" y="4130045"/>
            <a:ext cx="6594768" cy="1951523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2A24CB0-5164-75CE-ED27-EF876C19C6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2029167"/>
            <a:ext cx="4069439" cy="4828833"/>
            <a:chOff x="0" y="2029167"/>
            <a:chExt cx="4069439" cy="482883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6F989FA-6E7A-3A98-AF95-F2384308BD32}"/>
                </a:ext>
              </a:extLst>
            </p:cNvPr>
            <p:cNvSpPr/>
            <p:nvPr userDrawn="1"/>
          </p:nvSpPr>
          <p:spPr>
            <a:xfrm flipH="1">
              <a:off x="9867" y="4051601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23">
              <a:extLst>
                <a:ext uri="{FF2B5EF4-FFF2-40B4-BE49-F238E27FC236}">
                  <a16:creationId xmlns:a16="http://schemas.microsoft.com/office/drawing/2014/main" id="{F0BAC8B3-F184-675F-DC5F-C48CE69D7622}"/>
                </a:ext>
              </a:extLst>
            </p:cNvPr>
            <p:cNvSpPr/>
            <p:nvPr userDrawn="1"/>
          </p:nvSpPr>
          <p:spPr>
            <a:xfrm>
              <a:off x="2039471" y="4061896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0B75A35-885A-CE38-4F65-95EF186B13D1}"/>
                </a:ext>
              </a:extLst>
            </p:cNvPr>
            <p:cNvSpPr/>
            <p:nvPr userDrawn="1"/>
          </p:nvSpPr>
          <p:spPr>
            <a:xfrm>
              <a:off x="2038120" y="6083058"/>
              <a:ext cx="2029968" cy="77494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4B488086-4998-410C-FCC8-29CA6288A79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0" y="2029167"/>
              <a:ext cx="2029968" cy="2029968"/>
            </a:xfrm>
            <a:prstGeom prst="rect">
              <a:avLst/>
            </a:prstGeom>
          </p:spPr>
        </p:pic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227BDAED-0D36-04AE-1A0C-E36977943C38}"/>
                </a:ext>
              </a:extLst>
            </p:cNvPr>
            <p:cNvGrpSpPr/>
            <p:nvPr userDrawn="1"/>
          </p:nvGrpSpPr>
          <p:grpSpPr>
            <a:xfrm>
              <a:off x="110109" y="4130046"/>
              <a:ext cx="1920240" cy="1920240"/>
              <a:chOff x="5361924" y="7472790"/>
              <a:chExt cx="1828800" cy="1828800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DCF3798F-8E8C-7928-8347-8BC5B07B29F9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22" name="Group 21">
                  <a:extLst>
                    <a:ext uri="{FF2B5EF4-FFF2-40B4-BE49-F238E27FC236}">
                      <a16:creationId xmlns:a16="http://schemas.microsoft.com/office/drawing/2014/main" id="{A488BF7D-B7D9-249A-4EC2-8A1F6311D1BD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29" name="Group 28">
                    <a:extLst>
                      <a:ext uri="{FF2B5EF4-FFF2-40B4-BE49-F238E27FC236}">
                        <a16:creationId xmlns:a16="http://schemas.microsoft.com/office/drawing/2014/main" id="{C68EE8A4-53F3-EAAD-F43C-1F73C11BCE4C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31" name="Group 30">
                      <a:extLst>
                        <a:ext uri="{FF2B5EF4-FFF2-40B4-BE49-F238E27FC236}">
                          <a16:creationId xmlns:a16="http://schemas.microsoft.com/office/drawing/2014/main" id="{806ABFB8-B814-19D4-3D47-A20F5AE8785F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33" name="Group 32">
                        <a:extLst>
                          <a:ext uri="{FF2B5EF4-FFF2-40B4-BE49-F238E27FC236}">
                            <a16:creationId xmlns:a16="http://schemas.microsoft.com/office/drawing/2014/main" id="{992340A8-8A61-1791-D56D-37F56A662FEC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35" name="Group 34">
                          <a:extLst>
                            <a:ext uri="{FF2B5EF4-FFF2-40B4-BE49-F238E27FC236}">
                              <a16:creationId xmlns:a16="http://schemas.microsoft.com/office/drawing/2014/main" id="{CD482B6F-4CF8-CEB3-7478-EB1A76DCF567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37" name="Group 36">
                            <a:extLst>
                              <a:ext uri="{FF2B5EF4-FFF2-40B4-BE49-F238E27FC236}">
                                <a16:creationId xmlns:a16="http://schemas.microsoft.com/office/drawing/2014/main" id="{48DB94FE-59B9-2EAD-D619-84D732CEACD3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39" name="Oval 38">
                              <a:extLst>
                                <a:ext uri="{FF2B5EF4-FFF2-40B4-BE49-F238E27FC236}">
                                  <a16:creationId xmlns:a16="http://schemas.microsoft.com/office/drawing/2014/main" id="{E9EB6EED-2663-2442-C484-EF27395DCEBC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40" name="Oval 39">
                              <a:extLst>
                                <a:ext uri="{FF2B5EF4-FFF2-40B4-BE49-F238E27FC236}">
                                  <a16:creationId xmlns:a16="http://schemas.microsoft.com/office/drawing/2014/main" id="{E5978766-DE51-5FF5-41BE-B1007C37165E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38" name="Oval 37">
                            <a:extLst>
                              <a:ext uri="{FF2B5EF4-FFF2-40B4-BE49-F238E27FC236}">
                                <a16:creationId xmlns:a16="http://schemas.microsoft.com/office/drawing/2014/main" id="{749B68DA-C119-6301-085A-2E7F3F7E3CB1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36" name="Oval 35">
                          <a:extLst>
                            <a:ext uri="{FF2B5EF4-FFF2-40B4-BE49-F238E27FC236}">
                              <a16:creationId xmlns:a16="http://schemas.microsoft.com/office/drawing/2014/main" id="{D753957E-F4A5-E4CA-B8B3-F6AE73F159F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34" name="Oval 33">
                        <a:extLst>
                          <a:ext uri="{FF2B5EF4-FFF2-40B4-BE49-F238E27FC236}">
                            <a16:creationId xmlns:a16="http://schemas.microsoft.com/office/drawing/2014/main" id="{3C4F46AE-42C2-9E3D-D294-F9297389D110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32" name="Oval 31">
                      <a:extLst>
                        <a:ext uri="{FF2B5EF4-FFF2-40B4-BE49-F238E27FC236}">
                          <a16:creationId xmlns:a16="http://schemas.microsoft.com/office/drawing/2014/main" id="{42376F25-4466-0F15-CD2F-B821AC9CCE5C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30" name="Oval 29">
                    <a:extLst>
                      <a:ext uri="{FF2B5EF4-FFF2-40B4-BE49-F238E27FC236}">
                        <a16:creationId xmlns:a16="http://schemas.microsoft.com/office/drawing/2014/main" id="{BBC988D2-4FFC-612A-DD91-A41B6194EF6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53690E8A-1D3D-3D5D-932E-D2A2CFE5BDAB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1AE08D7C-4190-C00C-19F0-BEC1F608B97A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7B3E9873-3672-0001-60F1-6068B67A6DFE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4CD85BCE-3B9E-234C-4D1D-EC1A6A57D298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5CC66A2F-CBBE-220E-5ECB-528B8EE34F83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B7B0A7FC-B497-31A6-1F93-414F96AF4C47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6879019-2911-2F60-CC5B-25D1BE752B8D}"/>
                </a:ext>
              </a:extLst>
            </p:cNvPr>
            <p:cNvSpPr/>
            <p:nvPr userDrawn="1"/>
          </p:nvSpPr>
          <p:spPr>
            <a:xfrm>
              <a:off x="9867" y="6073440"/>
              <a:ext cx="2029968" cy="7845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8CCEA94B-F499-5FCA-D063-7FD71F10F95B}"/>
                </a:ext>
              </a:extLst>
            </p:cNvPr>
            <p:cNvSpPr/>
            <p:nvPr userDrawn="1"/>
          </p:nvSpPr>
          <p:spPr>
            <a:xfrm>
              <a:off x="9867" y="405160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63" name="Picture Placeholder 62">
            <a:extLst>
              <a:ext uri="{FF2B5EF4-FFF2-40B4-BE49-F238E27FC236}">
                <a16:creationId xmlns:a16="http://schemas.microsoft.com/office/drawing/2014/main" id="{A461CB72-9777-50F4-94EC-91A4EE864A4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-1"/>
            <a:ext cx="4076118" cy="6096678"/>
          </a:xfrm>
          <a:custGeom>
            <a:avLst/>
            <a:gdLst>
              <a:gd name="connsiteX0" fmla="*/ 0 w 4076118"/>
              <a:gd name="connsiteY0" fmla="*/ 0 h 6096678"/>
              <a:gd name="connsiteX1" fmla="*/ 4076118 w 4076118"/>
              <a:gd name="connsiteY1" fmla="*/ 0 h 6096678"/>
              <a:gd name="connsiteX2" fmla="*/ 4076118 w 4076118"/>
              <a:gd name="connsiteY2" fmla="*/ 2038351 h 6096678"/>
              <a:gd name="connsiteX3" fmla="*/ 4076118 w 4076118"/>
              <a:gd name="connsiteY3" fmla="*/ 2048256 h 6096678"/>
              <a:gd name="connsiteX4" fmla="*/ 4076118 w 4076118"/>
              <a:gd name="connsiteY4" fmla="*/ 6096678 h 6096678"/>
              <a:gd name="connsiteX5" fmla="*/ 27696 w 4076118"/>
              <a:gd name="connsiteY5" fmla="*/ 2048256 h 6096678"/>
              <a:gd name="connsiteX6" fmla="*/ 0 w 4076118"/>
              <a:gd name="connsiteY6" fmla="*/ 2048256 h 6096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76118" h="6096678">
                <a:moveTo>
                  <a:pt x="0" y="0"/>
                </a:moveTo>
                <a:lnTo>
                  <a:pt x="4076118" y="0"/>
                </a:lnTo>
                <a:lnTo>
                  <a:pt x="4076118" y="2038351"/>
                </a:lnTo>
                <a:lnTo>
                  <a:pt x="4076118" y="2048256"/>
                </a:lnTo>
                <a:lnTo>
                  <a:pt x="4076118" y="6096678"/>
                </a:lnTo>
                <a:lnTo>
                  <a:pt x="27696" y="2048256"/>
                </a:lnTo>
                <a:lnTo>
                  <a:pt x="0" y="204825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172356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1" y="896112"/>
            <a:ext cx="6589150" cy="1988706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8EF03D4-C3B7-918C-FF43-0A9C106ACA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127476" y="-9144"/>
            <a:ext cx="4069095" cy="6867144"/>
            <a:chOff x="8127476" y="-9144"/>
            <a:chExt cx="4069095" cy="686714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FADCD25-4CC2-4A9A-B033-132F3DA6D2F5}"/>
                </a:ext>
              </a:extLst>
            </p:cNvPr>
            <p:cNvSpPr/>
            <p:nvPr userDrawn="1"/>
          </p:nvSpPr>
          <p:spPr>
            <a:xfrm>
              <a:off x="10162032" y="2014436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23">
              <a:extLst>
                <a:ext uri="{FF2B5EF4-FFF2-40B4-BE49-F238E27FC236}">
                  <a16:creationId xmlns:a16="http://schemas.microsoft.com/office/drawing/2014/main" id="{D2F68DA8-1D58-42B0-A2C9-046E92884BC1}"/>
                </a:ext>
              </a:extLst>
            </p:cNvPr>
            <p:cNvSpPr/>
            <p:nvPr userDrawn="1"/>
          </p:nvSpPr>
          <p:spPr>
            <a:xfrm rot="5400000">
              <a:off x="10160492" y="2024569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DB232A4-4F4E-48E9-9E61-BE51F716635C}"/>
                </a:ext>
              </a:extLst>
            </p:cNvPr>
            <p:cNvSpPr/>
            <p:nvPr userDrawn="1"/>
          </p:nvSpPr>
          <p:spPr>
            <a:xfrm>
              <a:off x="10162032" y="0"/>
              <a:ext cx="2029968" cy="202996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4CB66576-218C-4236-B125-DD7B03A7848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10162032" y="0"/>
              <a:ext cx="2029968" cy="2029968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557D1F3-8C55-47FE-B39A-86D30F8FFEA1}"/>
                </a:ext>
              </a:extLst>
            </p:cNvPr>
            <p:cNvSpPr/>
            <p:nvPr userDrawn="1"/>
          </p:nvSpPr>
          <p:spPr>
            <a:xfrm>
              <a:off x="8139364" y="-7084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4EB6F2E-2621-4EB5-A04D-906FD08CED87}"/>
                </a:ext>
              </a:extLst>
            </p:cNvPr>
            <p:cNvSpPr/>
            <p:nvPr userDrawn="1"/>
          </p:nvSpPr>
          <p:spPr>
            <a:xfrm flipH="1">
              <a:off x="8127476" y="4807776"/>
              <a:ext cx="2032942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CC28908-2548-441C-BE9D-8728E1FC84C0}"/>
                </a:ext>
              </a:extLst>
            </p:cNvPr>
            <p:cNvSpPr/>
            <p:nvPr userDrawn="1"/>
          </p:nvSpPr>
          <p:spPr>
            <a:xfrm>
              <a:off x="10160492" y="4041539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5" name="Picture 34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731DC170-FB16-45F8-B62C-DCAB2B9AC31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77272" y="5079562"/>
              <a:ext cx="2019299" cy="999451"/>
            </a:xfrm>
            <a:prstGeom prst="rect">
              <a:avLst/>
            </a:prstGeom>
          </p:spPr>
        </p:pic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6529D2A7-ABB3-4E2D-88CA-F813997011F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10800000">
              <a:off x="8139640" y="-9144"/>
              <a:ext cx="2029968" cy="2029968"/>
            </a:xfrm>
            <a:prstGeom prst="rect">
              <a:avLst/>
            </a:prstGeom>
          </p:spPr>
        </p:pic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DB6750E-735F-4906-8BCA-E0BD4F029617}"/>
                </a:ext>
              </a:extLst>
            </p:cNvPr>
            <p:cNvSpPr/>
            <p:nvPr userDrawn="1"/>
          </p:nvSpPr>
          <p:spPr>
            <a:xfrm>
              <a:off x="10158984" y="6016751"/>
              <a:ext cx="2029968" cy="84124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id="{051ECE99-ACA6-46AF-98D5-81FBD3F834A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131156" y="4828032"/>
              <a:ext cx="2029968" cy="2029968"/>
            </a:xfrm>
            <a:prstGeom prst="rect">
              <a:avLst/>
            </a:prstGeom>
          </p:spPr>
        </p:pic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3A847BA4-24DF-47BE-BE28-02415C2A2D3C}"/>
                </a:ext>
              </a:extLst>
            </p:cNvPr>
            <p:cNvGrpSpPr/>
            <p:nvPr userDrawn="1"/>
          </p:nvGrpSpPr>
          <p:grpSpPr>
            <a:xfrm>
              <a:off x="8227718" y="2092719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882CC485-8A14-4767-80E8-8FB0A9991D20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E119FAB2-4AF3-4EC9-98C6-E69760D02810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E2A21525-E952-4F39-A9B2-2CA7C5B14B8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Group 50">
                      <a:extLst>
                        <a:ext uri="{FF2B5EF4-FFF2-40B4-BE49-F238E27FC236}">
                          <a16:creationId xmlns:a16="http://schemas.microsoft.com/office/drawing/2014/main" id="{53BFFD34-0142-4185-8790-1D792CB2F5DD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Group 52">
                        <a:extLst>
                          <a:ext uri="{FF2B5EF4-FFF2-40B4-BE49-F238E27FC236}">
                            <a16:creationId xmlns:a16="http://schemas.microsoft.com/office/drawing/2014/main" id="{00D3FC75-8C07-4B5B-A025-3CCC5DC458DA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Group 54">
                          <a:extLst>
                            <a:ext uri="{FF2B5EF4-FFF2-40B4-BE49-F238E27FC236}">
                              <a16:creationId xmlns:a16="http://schemas.microsoft.com/office/drawing/2014/main" id="{393D2F91-0E6A-4541-843C-1FC0CC2A024A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Group 56">
                            <a:extLst>
                              <a:ext uri="{FF2B5EF4-FFF2-40B4-BE49-F238E27FC236}">
                                <a16:creationId xmlns:a16="http://schemas.microsoft.com/office/drawing/2014/main" id="{7C9F80E2-6A88-44DC-B048-7178CAA61DA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Oval 58">
                              <a:extLst>
                                <a:ext uri="{FF2B5EF4-FFF2-40B4-BE49-F238E27FC236}">
                                  <a16:creationId xmlns:a16="http://schemas.microsoft.com/office/drawing/2014/main" id="{1D9D5420-70BE-477D-A17F-A86F19AD3FAC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Oval 59">
                              <a:extLst>
                                <a:ext uri="{FF2B5EF4-FFF2-40B4-BE49-F238E27FC236}">
                                  <a16:creationId xmlns:a16="http://schemas.microsoft.com/office/drawing/2014/main" id="{0BBACECF-9AE7-40B5-90D0-AE2CF1FBE0BD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Oval 57">
                            <a:extLst>
                              <a:ext uri="{FF2B5EF4-FFF2-40B4-BE49-F238E27FC236}">
                                <a16:creationId xmlns:a16="http://schemas.microsoft.com/office/drawing/2014/main" id="{1A76BEA0-888E-41CD-9B30-B128A39F781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Oval 55">
                          <a:extLst>
                            <a:ext uri="{FF2B5EF4-FFF2-40B4-BE49-F238E27FC236}">
                              <a16:creationId xmlns:a16="http://schemas.microsoft.com/office/drawing/2014/main" id="{2EA36045-2F1D-402B-A951-B9957D5C145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Oval 53">
                        <a:extLst>
                          <a:ext uri="{FF2B5EF4-FFF2-40B4-BE49-F238E27FC236}">
                            <a16:creationId xmlns:a16="http://schemas.microsoft.com/office/drawing/2014/main" id="{AAF58CB3-363E-4156-8148-52E0B9CB634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BDC4E05B-A602-483A-B19B-B907358D462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55AC54D8-2C27-49A7-B1CE-C865E629499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C9753262-9BA1-4716-B4B5-AAFE232A72A2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5B2AD932-98DF-4DA1-B19E-E38A4DD270F0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DE13C879-BB42-4F2C-9413-A1322DE58809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28B4D2F2-9DD5-4B23-A2F2-7DBEE9E61F6C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C1A2F663-A8A7-4337-9C39-489B4C457111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1609761D-150A-4DE0-9604-CC3953C108D0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1189D1C-85ED-4EF1-A384-7C4590ED50FD}"/>
                </a:ext>
              </a:extLst>
            </p:cNvPr>
            <p:cNvSpPr/>
            <p:nvPr userDrawn="1"/>
          </p:nvSpPr>
          <p:spPr>
            <a:xfrm>
              <a:off x="8138160" y="4045868"/>
              <a:ext cx="2029968" cy="82296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445306C5-E470-4A93-9C9F-5D066F760D16}"/>
                </a:ext>
              </a:extLst>
            </p:cNvPr>
            <p:cNvSpPr/>
            <p:nvPr userDrawn="1"/>
          </p:nvSpPr>
          <p:spPr>
            <a:xfrm>
              <a:off x="8138160" y="2029968"/>
              <a:ext cx="1014984" cy="201168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31C374B-40F2-4B1E-A9D8-6E5C932FF170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8138160" y="2012062"/>
              <a:ext cx="3044952" cy="7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1C668341-39BE-4448-B29D-2594AE6D75C2}"/>
                </a:ext>
              </a:extLst>
            </p:cNvPr>
            <p:cNvSpPr/>
            <p:nvPr userDrawn="1"/>
          </p:nvSpPr>
          <p:spPr>
            <a:xfrm>
              <a:off x="11055096" y="1874902"/>
              <a:ext cx="274320" cy="2743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7" name="Date Placeholder 3">
            <a:extLst>
              <a:ext uri="{FF2B5EF4-FFF2-40B4-BE49-F238E27FC236}">
                <a16:creationId xmlns:a16="http://schemas.microsoft.com/office/drawing/2014/main" id="{56895315-7883-40AA-AB6E-E7F8B77E5B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295" y="6355080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68" name="Footer Placeholder 4">
            <a:extLst>
              <a:ext uri="{FF2B5EF4-FFF2-40B4-BE49-F238E27FC236}">
                <a16:creationId xmlns:a16="http://schemas.microsoft.com/office/drawing/2014/main" id="{0000A4E2-8200-4049-B783-2C99FBDBA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9886" y="635508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9" name="Slide Number Placeholder 5">
            <a:extLst>
              <a:ext uri="{FF2B5EF4-FFF2-40B4-BE49-F238E27FC236}">
                <a16:creationId xmlns:a16="http://schemas.microsoft.com/office/drawing/2014/main" id="{179E1CD1-EB8F-4E56-ADD5-06293A7A2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091" y="635508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BB414F1-8F08-3A3B-45E3-9F44595164A1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62001" y="3058886"/>
            <a:ext cx="6597372" cy="3296194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  <a:lvl2pPr marL="457200">
              <a:lnSpc>
                <a:spcPts val="2000"/>
              </a:lnSpc>
              <a:defRPr sz="1800">
                <a:solidFill>
                  <a:schemeClr val="bg1"/>
                </a:solidFill>
              </a:defRPr>
            </a:lvl2pPr>
            <a:lvl3pPr marL="914400">
              <a:lnSpc>
                <a:spcPts val="2000"/>
              </a:lnSpc>
              <a:defRPr sz="1800">
                <a:solidFill>
                  <a:schemeClr val="bg1"/>
                </a:solidFill>
              </a:defRPr>
            </a:lvl3pPr>
            <a:lvl4pPr marL="1371600">
              <a:lnSpc>
                <a:spcPts val="2000"/>
              </a:lnSpc>
              <a:defRPr sz="1800">
                <a:solidFill>
                  <a:schemeClr val="bg1"/>
                </a:solidFill>
              </a:defRPr>
            </a:lvl4pPr>
            <a:lvl5pPr marL="1828800">
              <a:lnSpc>
                <a:spcPts val="2000"/>
              </a:lnSpc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806960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  <p15:guide id="4" pos="576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F09F422-89F7-BDA7-7801-F364BA5D95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3045" y="-4303"/>
            <a:ext cx="7252590" cy="6862680"/>
            <a:chOff x="-3045" y="-4303"/>
            <a:chExt cx="7252590" cy="686268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629CA98-D89C-4A69-9A55-8D6C17DCDDF0}"/>
                </a:ext>
              </a:extLst>
            </p:cNvPr>
            <p:cNvSpPr/>
            <p:nvPr userDrawn="1"/>
          </p:nvSpPr>
          <p:spPr>
            <a:xfrm>
              <a:off x="-1146" y="4775407"/>
              <a:ext cx="2029968" cy="2077527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8" name="Graphic 27">
              <a:extLst>
                <a:ext uri="{FF2B5EF4-FFF2-40B4-BE49-F238E27FC236}">
                  <a16:creationId xmlns:a16="http://schemas.microsoft.com/office/drawing/2014/main" id="{12C5F573-21FC-4A6F-B46F-5583E20C994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-3045" y="-4303"/>
              <a:ext cx="2029968" cy="2029968"/>
            </a:xfrm>
            <a:prstGeom prst="rect">
              <a:avLst/>
            </a:prstGeom>
          </p:spPr>
        </p:pic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EA65556A-38A5-4BA5-9A40-33F02F960B1E}"/>
                </a:ext>
              </a:extLst>
            </p:cNvPr>
            <p:cNvSpPr/>
            <p:nvPr userDrawn="1"/>
          </p:nvSpPr>
          <p:spPr>
            <a:xfrm>
              <a:off x="3757" y="2033993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37900790-71B8-45C8-9B6D-07E23CEA7632}"/>
                </a:ext>
              </a:extLst>
            </p:cNvPr>
            <p:cNvSpPr/>
            <p:nvPr userDrawn="1"/>
          </p:nvSpPr>
          <p:spPr>
            <a:xfrm>
              <a:off x="-218" y="4059798"/>
              <a:ext cx="2029968" cy="75956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28AC969-4FA2-44AD-A273-2A0B7839749F}"/>
                </a:ext>
              </a:extLst>
            </p:cNvPr>
            <p:cNvSpPr/>
            <p:nvPr userDrawn="1"/>
          </p:nvSpPr>
          <p:spPr>
            <a:xfrm>
              <a:off x="4071442" y="4058828"/>
              <a:ext cx="3178103" cy="2799549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91CB31D0-C621-4EF7-AE25-5C3BCD5882C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038053" y="2029625"/>
              <a:ext cx="2029878" cy="2023760"/>
            </a:xfrm>
            <a:prstGeom prst="rect">
              <a:avLst/>
            </a:prstGeom>
          </p:spPr>
        </p:pic>
        <p:pic>
          <p:nvPicPr>
            <p:cNvPr id="69" name="Graphic 68">
              <a:extLst>
                <a:ext uri="{FF2B5EF4-FFF2-40B4-BE49-F238E27FC236}">
                  <a16:creationId xmlns:a16="http://schemas.microsoft.com/office/drawing/2014/main" id="{B2CC2F02-F98F-4E69-AA01-CCF96A602E1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034034" y="4055808"/>
              <a:ext cx="2029968" cy="2029968"/>
            </a:xfrm>
            <a:prstGeom prst="rect">
              <a:avLst/>
            </a:prstGeom>
          </p:spPr>
        </p:pic>
        <p:sp>
          <p:nvSpPr>
            <p:cNvPr id="8" name="Rectangle 9">
              <a:extLst>
                <a:ext uri="{FF2B5EF4-FFF2-40B4-BE49-F238E27FC236}">
                  <a16:creationId xmlns:a16="http://schemas.microsoft.com/office/drawing/2014/main" id="{FE05B395-CB62-452B-A84F-936AD8EDDA92}"/>
                </a:ext>
              </a:extLst>
            </p:cNvPr>
            <p:cNvSpPr/>
            <p:nvPr userDrawn="1"/>
          </p:nvSpPr>
          <p:spPr>
            <a:xfrm>
              <a:off x="2028568" y="4060579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73" name="Graphic 72">
              <a:extLst>
                <a:ext uri="{FF2B5EF4-FFF2-40B4-BE49-F238E27FC236}">
                  <a16:creationId xmlns:a16="http://schemas.microsoft.com/office/drawing/2014/main" id="{2622C30D-68C5-43FD-997F-CFD4DD72E16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5400000">
              <a:off x="2043950" y="4059923"/>
              <a:ext cx="2029968" cy="2029968"/>
            </a:xfrm>
            <a:prstGeom prst="rect">
              <a:avLst/>
            </a:prstGeom>
          </p:spPr>
        </p:pic>
        <p:pic>
          <p:nvPicPr>
            <p:cNvPr id="35" name="Picture 34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AC3CDBDC-6EB4-4B7D-A9F6-4CFA748349B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6" y="3062893"/>
              <a:ext cx="2019299" cy="999451"/>
            </a:xfrm>
            <a:prstGeom prst="rect">
              <a:avLst/>
            </a:prstGeom>
          </p:spPr>
        </p:pic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34457344-691C-417A-9C29-5AD8ABC43E5A}"/>
                </a:ext>
              </a:extLst>
            </p:cNvPr>
            <p:cNvGrpSpPr/>
            <p:nvPr userDrawn="1"/>
          </p:nvGrpSpPr>
          <p:grpSpPr>
            <a:xfrm>
              <a:off x="4433" y="4836676"/>
              <a:ext cx="1965960" cy="1965960"/>
              <a:chOff x="5361924" y="7472790"/>
              <a:chExt cx="1828800" cy="1828800"/>
            </a:xfrm>
          </p:grpSpPr>
          <p:grpSp>
            <p:nvGrpSpPr>
              <p:cNvPr id="163" name="Group 162">
                <a:extLst>
                  <a:ext uri="{FF2B5EF4-FFF2-40B4-BE49-F238E27FC236}">
                    <a16:creationId xmlns:a16="http://schemas.microsoft.com/office/drawing/2014/main" id="{68DDC918-5A9B-4D14-98A4-9002D8520FD4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165" name="Group 164">
                  <a:extLst>
                    <a:ext uri="{FF2B5EF4-FFF2-40B4-BE49-F238E27FC236}">
                      <a16:creationId xmlns:a16="http://schemas.microsoft.com/office/drawing/2014/main" id="{2366D07F-988F-459E-BBD3-15126F92902E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173" name="Group 172">
                    <a:extLst>
                      <a:ext uri="{FF2B5EF4-FFF2-40B4-BE49-F238E27FC236}">
                        <a16:creationId xmlns:a16="http://schemas.microsoft.com/office/drawing/2014/main" id="{6CCACE8C-699F-4B10-BA84-94167BA05CC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176" name="Group 175">
                      <a:extLst>
                        <a:ext uri="{FF2B5EF4-FFF2-40B4-BE49-F238E27FC236}">
                          <a16:creationId xmlns:a16="http://schemas.microsoft.com/office/drawing/2014/main" id="{59F49E32-0B71-4676-8012-BA971DA2100F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178" name="Group 177">
                        <a:extLst>
                          <a:ext uri="{FF2B5EF4-FFF2-40B4-BE49-F238E27FC236}">
                            <a16:creationId xmlns:a16="http://schemas.microsoft.com/office/drawing/2014/main" id="{DF41FA5A-1504-4DC4-B514-00C377423E7C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180" name="Group 179">
                          <a:extLst>
                            <a:ext uri="{FF2B5EF4-FFF2-40B4-BE49-F238E27FC236}">
                              <a16:creationId xmlns:a16="http://schemas.microsoft.com/office/drawing/2014/main" id="{68B4610A-A91F-459F-A9C5-9FC624665516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182" name="Group 181">
                            <a:extLst>
                              <a:ext uri="{FF2B5EF4-FFF2-40B4-BE49-F238E27FC236}">
                                <a16:creationId xmlns:a16="http://schemas.microsoft.com/office/drawing/2014/main" id="{D794F6E3-A9E3-42A9-93AA-7B9E20AD922D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184" name="Oval 183">
                              <a:extLst>
                                <a:ext uri="{FF2B5EF4-FFF2-40B4-BE49-F238E27FC236}">
                                  <a16:creationId xmlns:a16="http://schemas.microsoft.com/office/drawing/2014/main" id="{90B634B0-4792-4A28-B92A-ACA35F177675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6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185" name="Oval 184">
                              <a:extLst>
                                <a:ext uri="{FF2B5EF4-FFF2-40B4-BE49-F238E27FC236}">
                                  <a16:creationId xmlns:a16="http://schemas.microsoft.com/office/drawing/2014/main" id="{1B466310-2C61-42F1-81EB-2B5BF01B2267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6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183" name="Oval 182">
                            <a:extLst>
                              <a:ext uri="{FF2B5EF4-FFF2-40B4-BE49-F238E27FC236}">
                                <a16:creationId xmlns:a16="http://schemas.microsoft.com/office/drawing/2014/main" id="{53A72A9A-79AE-4A89-8938-7A85E2248DE6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6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181" name="Oval 180">
                          <a:extLst>
                            <a:ext uri="{FF2B5EF4-FFF2-40B4-BE49-F238E27FC236}">
                              <a16:creationId xmlns:a16="http://schemas.microsoft.com/office/drawing/2014/main" id="{02618DCD-5B83-4412-9D1A-968C246DCAC1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6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179" name="Oval 178">
                        <a:extLst>
                          <a:ext uri="{FF2B5EF4-FFF2-40B4-BE49-F238E27FC236}">
                            <a16:creationId xmlns:a16="http://schemas.microsoft.com/office/drawing/2014/main" id="{29B173F9-A6EA-4B31-B4C6-3C8DE08F2F11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6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177" name="Oval 176">
                      <a:extLst>
                        <a:ext uri="{FF2B5EF4-FFF2-40B4-BE49-F238E27FC236}">
                          <a16:creationId xmlns:a16="http://schemas.microsoft.com/office/drawing/2014/main" id="{466DB0E2-4B80-4A09-8BCA-9432E1E1DAE3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174" name="Oval 173">
                    <a:extLst>
                      <a:ext uri="{FF2B5EF4-FFF2-40B4-BE49-F238E27FC236}">
                        <a16:creationId xmlns:a16="http://schemas.microsoft.com/office/drawing/2014/main" id="{20D2F087-D77F-4913-922E-014FB9DEE63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166" name="Oval 165">
                  <a:extLst>
                    <a:ext uri="{FF2B5EF4-FFF2-40B4-BE49-F238E27FC236}">
                      <a16:creationId xmlns:a16="http://schemas.microsoft.com/office/drawing/2014/main" id="{DD44EC19-A244-4489-9CB8-0361CFBFD02F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67" name="Oval 166">
                  <a:extLst>
                    <a:ext uri="{FF2B5EF4-FFF2-40B4-BE49-F238E27FC236}">
                      <a16:creationId xmlns:a16="http://schemas.microsoft.com/office/drawing/2014/main" id="{C5C029E7-6D6D-4D14-8D8E-E407011AF097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69" name="Oval 168">
                  <a:extLst>
                    <a:ext uri="{FF2B5EF4-FFF2-40B4-BE49-F238E27FC236}">
                      <a16:creationId xmlns:a16="http://schemas.microsoft.com/office/drawing/2014/main" id="{4A74D8A7-ACD3-40A3-918D-46DF99BF9F3E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71" name="Oval 170">
                  <a:extLst>
                    <a:ext uri="{FF2B5EF4-FFF2-40B4-BE49-F238E27FC236}">
                      <a16:creationId xmlns:a16="http://schemas.microsoft.com/office/drawing/2014/main" id="{9C994ED9-5124-452B-986B-4782056BCFB3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72" name="Oval 171">
                  <a:extLst>
                    <a:ext uri="{FF2B5EF4-FFF2-40B4-BE49-F238E27FC236}">
                      <a16:creationId xmlns:a16="http://schemas.microsoft.com/office/drawing/2014/main" id="{8ADCBFB4-9F0A-40FB-A585-2728254E0A7C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64" name="Oval 163">
                <a:extLst>
                  <a:ext uri="{FF2B5EF4-FFF2-40B4-BE49-F238E27FC236}">
                    <a16:creationId xmlns:a16="http://schemas.microsoft.com/office/drawing/2014/main" id="{42E049E2-81A6-45F8-BA9F-DEA21400B1AD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75F20D6C-6085-4D3F-9186-6895908C97B9}"/>
                </a:ext>
              </a:extLst>
            </p:cNvPr>
            <p:cNvSpPr/>
            <p:nvPr userDrawn="1"/>
          </p:nvSpPr>
          <p:spPr>
            <a:xfrm rot="16200000">
              <a:off x="506891" y="5335524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BC56BE23-DE49-4D55-A6A0-DFE2A870120D}"/>
                </a:ext>
              </a:extLst>
            </p:cNvPr>
            <p:cNvSpPr/>
            <p:nvPr userDrawn="1"/>
          </p:nvSpPr>
          <p:spPr>
            <a:xfrm>
              <a:off x="2028658" y="6089528"/>
              <a:ext cx="2049251" cy="7684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BCF3BD55-FF25-4CA9-8016-81AEB8AA43E8}"/>
                </a:ext>
              </a:extLst>
            </p:cNvPr>
            <p:cNvSpPr/>
            <p:nvPr userDrawn="1"/>
          </p:nvSpPr>
          <p:spPr>
            <a:xfrm>
              <a:off x="3838078" y="1859479"/>
              <a:ext cx="274320" cy="2743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DE09EA6C-7AC2-47BE-95B8-4D3412867BA5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1990665"/>
              <a:ext cx="4023360" cy="33894"/>
            </a:xfrm>
            <a:prstGeom prst="line">
              <a:avLst/>
            </a:prstGeom>
            <a:ln w="508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974771" y="576943"/>
            <a:ext cx="6449786" cy="2785508"/>
          </a:xfrm>
        </p:spPr>
        <p:txBody>
          <a:bodyPr anchor="b">
            <a:normAutofit/>
          </a:bodyPr>
          <a:lstStyle>
            <a:lvl1pPr algn="l">
              <a:defRPr sz="48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00591F-8CE8-B626-C81A-6C960B2BAEC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974772" y="3373686"/>
            <a:ext cx="6449785" cy="1029586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92" name="Date Placeholder 3">
            <a:extLst>
              <a:ext uri="{FF2B5EF4-FFF2-40B4-BE49-F238E27FC236}">
                <a16:creationId xmlns:a16="http://schemas.microsoft.com/office/drawing/2014/main" id="{2837477B-3D20-4982-86AF-91100FE408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19821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193" name="Footer Placeholder 4">
            <a:extLst>
              <a:ext uri="{FF2B5EF4-FFF2-40B4-BE49-F238E27FC236}">
                <a16:creationId xmlns:a16="http://schemas.microsoft.com/office/drawing/2014/main" id="{B6E38A1E-AF37-4A09-9B69-65397A079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727198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94" name="Slide Number Placeholder 5">
            <a:extLst>
              <a:ext uri="{FF2B5EF4-FFF2-40B4-BE49-F238E27FC236}">
                <a16:creationId xmlns:a16="http://schemas.microsoft.com/office/drawing/2014/main" id="{FB77B535-C760-4E32-8A7E-BF9AD08BB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2847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705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56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1736" y="896112"/>
            <a:ext cx="9389288" cy="1362456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88DF45F-9FEA-47BE-AC15-52BE148E1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239499" y="0"/>
            <a:ext cx="1015984" cy="6858000"/>
            <a:chOff x="11239499" y="0"/>
            <a:chExt cx="1015984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C51E8B0-FB58-4BB5-9CDA-4A1B4DBC5E90}"/>
                </a:ext>
              </a:extLst>
            </p:cNvPr>
            <p:cNvSpPr/>
            <p:nvPr userDrawn="1"/>
          </p:nvSpPr>
          <p:spPr>
            <a:xfrm>
              <a:off x="11240499" y="4828032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548A0B2-480B-4F04-B7B5-67A328B174D1}"/>
                </a:ext>
              </a:extLst>
            </p:cNvPr>
            <p:cNvSpPr/>
            <p:nvPr userDrawn="1"/>
          </p:nvSpPr>
          <p:spPr>
            <a:xfrm>
              <a:off x="11240499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60A19E0-B2DF-4E35-AD7A-80B5C429C6C1}"/>
                </a:ext>
              </a:extLst>
            </p:cNvPr>
            <p:cNvSpPr/>
            <p:nvPr userDrawn="1"/>
          </p:nvSpPr>
          <p:spPr>
            <a:xfrm>
              <a:off x="11240499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Picture 11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9C1C8F39-77F2-4753-A57A-2FD46715F2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777681" y="552957"/>
              <a:ext cx="1828800" cy="90516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A6AF7B2-2B49-4313-AA4E-3FD77CF46A04}"/>
                </a:ext>
              </a:extLst>
            </p:cNvPr>
            <p:cNvSpPr/>
            <p:nvPr userDrawn="1"/>
          </p:nvSpPr>
          <p:spPr>
            <a:xfrm>
              <a:off x="11240499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9AA5A01-9E59-4C92-9634-32DB51F918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6200000">
              <a:off x="10880040" y="5394960"/>
              <a:ext cx="1828800" cy="914400"/>
            </a:xfrm>
            <a:prstGeom prst="rect">
              <a:avLst/>
            </a:prstGeom>
          </p:spPr>
        </p:pic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D3A8643-F793-41FD-AA08-DC814719C40C}"/>
                </a:ext>
              </a:extLst>
            </p:cNvPr>
            <p:cNvSpPr/>
            <p:nvPr userDrawn="1"/>
          </p:nvSpPr>
          <p:spPr>
            <a:xfrm>
              <a:off x="11250235" y="4949368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31" name="Graphic 30">
              <a:extLst>
                <a:ext uri="{FF2B5EF4-FFF2-40B4-BE49-F238E27FC236}">
                  <a16:creationId xmlns:a16="http://schemas.microsoft.com/office/drawing/2014/main" id="{F50D01F0-AD27-490F-8044-37B2D9E2332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>
              <a:off x="10793035" y="3391083"/>
              <a:ext cx="1828800" cy="914400"/>
            </a:xfrm>
            <a:prstGeom prst="rect">
              <a:avLst/>
            </a:prstGeom>
          </p:spPr>
        </p:pic>
      </p:grpSp>
      <p:sp>
        <p:nvSpPr>
          <p:cNvPr id="32" name="Date Placeholder 3">
            <a:extLst>
              <a:ext uri="{FF2B5EF4-FFF2-40B4-BE49-F238E27FC236}">
                <a16:creationId xmlns:a16="http://schemas.microsoft.com/office/drawing/2014/main" id="{417A4AF6-C906-4001-BDD2-33E1163185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1735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33" name="Footer Placeholder 4">
            <a:extLst>
              <a:ext uri="{FF2B5EF4-FFF2-40B4-BE49-F238E27FC236}">
                <a16:creationId xmlns:a16="http://schemas.microsoft.com/office/drawing/2014/main" id="{5D94E674-98A0-4C77-80E5-084E3946B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4" name="Slide Number Placeholder 5">
            <a:extLst>
              <a:ext uri="{FF2B5EF4-FFF2-40B4-BE49-F238E27FC236}">
                <a16:creationId xmlns:a16="http://schemas.microsoft.com/office/drawing/2014/main" id="{36214990-C58C-4D62-9381-40A242460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135D7B7-20E9-ADCF-4417-B443AF3112F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71734" y="2590800"/>
            <a:ext cx="4515035" cy="3505200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buFont typeface="Arial" panose="020B0604020202020204" pitchFamily="34" charset="0"/>
              <a:buNone/>
              <a:defRPr sz="1800"/>
            </a:lvl1pPr>
            <a:lvl2pPr marL="457200">
              <a:lnSpc>
                <a:spcPts val="2000"/>
              </a:lnSpc>
              <a:defRPr sz="1800"/>
            </a:lvl2pPr>
            <a:lvl3pPr marL="914400">
              <a:lnSpc>
                <a:spcPts val="2000"/>
              </a:lnSpc>
              <a:defRPr sz="1800"/>
            </a:lvl3pPr>
            <a:lvl4pPr marL="1371600">
              <a:lnSpc>
                <a:spcPts val="2000"/>
              </a:lnSpc>
              <a:defRPr sz="1800"/>
            </a:lvl4pPr>
            <a:lvl5pPr marL="1828800"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D4468C5-0B68-8408-80C5-F8681CA98918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5645989" y="2590800"/>
            <a:ext cx="4515035" cy="3505200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buFont typeface="Arial" panose="020B0604020202020204" pitchFamily="34" charset="0"/>
              <a:buNone/>
              <a:defRPr sz="1800"/>
            </a:lvl1pPr>
            <a:lvl2pPr marL="457200">
              <a:lnSpc>
                <a:spcPts val="2000"/>
              </a:lnSpc>
              <a:defRPr sz="1800"/>
            </a:lvl2pPr>
            <a:lvl3pPr marL="914400">
              <a:lnSpc>
                <a:spcPts val="2000"/>
              </a:lnSpc>
              <a:defRPr sz="1800"/>
            </a:lvl3pPr>
            <a:lvl4pPr marL="1371600">
              <a:lnSpc>
                <a:spcPts val="2000"/>
              </a:lnSpc>
              <a:defRPr sz="1800"/>
            </a:lvl4pPr>
            <a:lvl5pPr marL="1828800"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88813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raphic 25">
            <a:extLst>
              <a:ext uri="{FF2B5EF4-FFF2-40B4-BE49-F238E27FC236}">
                <a16:creationId xmlns:a16="http://schemas.microsoft.com/office/drawing/2014/main" id="{E1BC9BFE-80C0-4DA9-92DB-070C41E41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8097646">
            <a:off x="403102" y="-983359"/>
            <a:ext cx="2029968" cy="2029968"/>
          </a:xfrm>
          <a:prstGeom prst="rect">
            <a:avLst/>
          </a:prstGeom>
        </p:spPr>
      </p:pic>
      <p:sp>
        <p:nvSpPr>
          <p:cNvPr id="8" name="Rectangle 23">
            <a:extLst>
              <a:ext uri="{FF2B5EF4-FFF2-40B4-BE49-F238E27FC236}">
                <a16:creationId xmlns:a16="http://schemas.microsoft.com/office/drawing/2014/main" id="{F5ED01E4-35BF-4165-86B2-E3BDFD91DE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3508190">
            <a:off x="-1025089" y="458228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B7E6DD28-C71B-4484-973A-D12A27730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8902533">
            <a:off x="407892" y="1900474"/>
            <a:ext cx="2029968" cy="2029968"/>
          </a:xfrm>
          <a:prstGeom prst="rect">
            <a:avLst/>
          </a:prstGeom>
        </p:spPr>
      </p:pic>
      <p:sp>
        <p:nvSpPr>
          <p:cNvPr id="11" name="Rectangle 23">
            <a:extLst>
              <a:ext uri="{FF2B5EF4-FFF2-40B4-BE49-F238E27FC236}">
                <a16:creationId xmlns:a16="http://schemas.microsoft.com/office/drawing/2014/main" id="{AB403917-256D-4254-A12F-F8BD19470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8900000">
            <a:off x="413443" y="1923515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EB06A536-5FCB-4761-9EFF-D54BE44B1F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708786">
            <a:off x="-1021285" y="3355869"/>
            <a:ext cx="2029968" cy="2029968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3B73C61F-3D48-4791-8280-D98D2C01E0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3489227">
            <a:off x="1859807" y="3357927"/>
            <a:ext cx="2029968" cy="2029968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94213EEF-F759-4045-9F53-49C1B4ECED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7411" y="5806395"/>
            <a:ext cx="2870810" cy="1000774"/>
            <a:chOff x="-13699" y="5839164"/>
            <a:chExt cx="2862790" cy="1000774"/>
          </a:xfrm>
        </p:grpSpPr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2EA4D38A-6ACD-4296-B454-E5BD7EAC7990}"/>
                </a:ext>
              </a:extLst>
            </p:cNvPr>
            <p:cNvSpPr/>
            <p:nvPr userDrawn="1"/>
          </p:nvSpPr>
          <p:spPr>
            <a:xfrm>
              <a:off x="-13699" y="5839164"/>
              <a:ext cx="2862790" cy="28868"/>
            </a:xfrm>
            <a:custGeom>
              <a:avLst/>
              <a:gdLst>
                <a:gd name="connsiteX0" fmla="*/ 0 w 2862790"/>
                <a:gd name="connsiteY0" fmla="*/ 0 h 28868"/>
                <a:gd name="connsiteX1" fmla="*/ 2862790 w 2862790"/>
                <a:gd name="connsiteY1" fmla="*/ 0 h 28868"/>
                <a:gd name="connsiteX2" fmla="*/ 2833921 w 2862790"/>
                <a:gd name="connsiteY2" fmla="*/ 28868 h 28868"/>
                <a:gd name="connsiteX3" fmla="*/ 28868 w 2862790"/>
                <a:gd name="connsiteY3" fmla="*/ 28868 h 28868"/>
                <a:gd name="connsiteX4" fmla="*/ 0 w 2862790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62790" h="28868">
                  <a:moveTo>
                    <a:pt x="0" y="0"/>
                  </a:moveTo>
                  <a:lnTo>
                    <a:pt x="2862790" y="0"/>
                  </a:lnTo>
                  <a:lnTo>
                    <a:pt x="2833921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74E32D04-F635-443B-B642-A509F0473CB5}"/>
                </a:ext>
              </a:extLst>
            </p:cNvPr>
            <p:cNvSpPr/>
            <p:nvPr userDrawn="1"/>
          </p:nvSpPr>
          <p:spPr>
            <a:xfrm>
              <a:off x="47246" y="5900109"/>
              <a:ext cx="2740900" cy="28868"/>
            </a:xfrm>
            <a:custGeom>
              <a:avLst/>
              <a:gdLst>
                <a:gd name="connsiteX0" fmla="*/ 0 w 2740900"/>
                <a:gd name="connsiteY0" fmla="*/ 0 h 28868"/>
                <a:gd name="connsiteX1" fmla="*/ 2740900 w 2740900"/>
                <a:gd name="connsiteY1" fmla="*/ 0 h 28868"/>
                <a:gd name="connsiteX2" fmla="*/ 2712032 w 2740900"/>
                <a:gd name="connsiteY2" fmla="*/ 28868 h 28868"/>
                <a:gd name="connsiteX3" fmla="*/ 28868 w 2740900"/>
                <a:gd name="connsiteY3" fmla="*/ 28868 h 28868"/>
                <a:gd name="connsiteX4" fmla="*/ 0 w 2740900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40900" h="28868">
                  <a:moveTo>
                    <a:pt x="0" y="0"/>
                  </a:moveTo>
                  <a:lnTo>
                    <a:pt x="2740900" y="0"/>
                  </a:lnTo>
                  <a:lnTo>
                    <a:pt x="2712032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C95F7659-0C0B-4798-8392-E6B36B62DEA4}"/>
                </a:ext>
              </a:extLst>
            </p:cNvPr>
            <p:cNvSpPr/>
            <p:nvPr userDrawn="1"/>
          </p:nvSpPr>
          <p:spPr>
            <a:xfrm>
              <a:off x="108992" y="5960251"/>
              <a:ext cx="2619012" cy="29671"/>
            </a:xfrm>
            <a:custGeom>
              <a:avLst/>
              <a:gdLst>
                <a:gd name="connsiteX0" fmla="*/ 0 w 2619012"/>
                <a:gd name="connsiteY0" fmla="*/ 0 h 29671"/>
                <a:gd name="connsiteX1" fmla="*/ 2619012 w 2619012"/>
                <a:gd name="connsiteY1" fmla="*/ 0 h 29671"/>
                <a:gd name="connsiteX2" fmla="*/ 2590143 w 2619012"/>
                <a:gd name="connsiteY2" fmla="*/ 28868 h 29671"/>
                <a:gd name="connsiteX3" fmla="*/ 28067 w 2619012"/>
                <a:gd name="connsiteY3" fmla="*/ 29671 h 29671"/>
                <a:gd name="connsiteX4" fmla="*/ 28869 w 2619012"/>
                <a:gd name="connsiteY4" fmla="*/ 28869 h 29671"/>
                <a:gd name="connsiteX5" fmla="*/ 0 w 2619012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19012" h="29671">
                  <a:moveTo>
                    <a:pt x="0" y="0"/>
                  </a:moveTo>
                  <a:lnTo>
                    <a:pt x="2619012" y="0"/>
                  </a:lnTo>
                  <a:lnTo>
                    <a:pt x="2590143" y="28868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ABB69ABA-A9D2-4649-A1AB-E12AA2D2C8E7}"/>
                </a:ext>
              </a:extLst>
            </p:cNvPr>
            <p:cNvSpPr/>
            <p:nvPr userDrawn="1"/>
          </p:nvSpPr>
          <p:spPr>
            <a:xfrm>
              <a:off x="169937" y="6021196"/>
              <a:ext cx="2497122" cy="29670"/>
            </a:xfrm>
            <a:custGeom>
              <a:avLst/>
              <a:gdLst>
                <a:gd name="connsiteX0" fmla="*/ 0 w 2497122"/>
                <a:gd name="connsiteY0" fmla="*/ 0 h 29670"/>
                <a:gd name="connsiteX1" fmla="*/ 2497122 w 2497122"/>
                <a:gd name="connsiteY1" fmla="*/ 0 h 29670"/>
                <a:gd name="connsiteX2" fmla="*/ 2468254 w 2497122"/>
                <a:gd name="connsiteY2" fmla="*/ 28868 h 29670"/>
                <a:gd name="connsiteX3" fmla="*/ 28066 w 2497122"/>
                <a:gd name="connsiteY3" fmla="*/ 29670 h 29670"/>
                <a:gd name="connsiteX4" fmla="*/ 28868 w 2497122"/>
                <a:gd name="connsiteY4" fmla="*/ 28868 h 29670"/>
                <a:gd name="connsiteX5" fmla="*/ 0 w 2497122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97122" h="29670">
                  <a:moveTo>
                    <a:pt x="0" y="0"/>
                  </a:moveTo>
                  <a:lnTo>
                    <a:pt x="2497122" y="0"/>
                  </a:lnTo>
                  <a:lnTo>
                    <a:pt x="2468254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8B88CE23-E34F-470C-8C56-46C08322365F}"/>
                </a:ext>
              </a:extLst>
            </p:cNvPr>
            <p:cNvSpPr/>
            <p:nvPr userDrawn="1"/>
          </p:nvSpPr>
          <p:spPr>
            <a:xfrm>
              <a:off x="229279" y="6082140"/>
              <a:ext cx="2376837" cy="28869"/>
            </a:xfrm>
            <a:custGeom>
              <a:avLst/>
              <a:gdLst>
                <a:gd name="connsiteX0" fmla="*/ 0 w 2376837"/>
                <a:gd name="connsiteY0" fmla="*/ 0 h 28869"/>
                <a:gd name="connsiteX1" fmla="*/ 2376837 w 2376837"/>
                <a:gd name="connsiteY1" fmla="*/ 0 h 28869"/>
                <a:gd name="connsiteX2" fmla="*/ 2347968 w 2376837"/>
                <a:gd name="connsiteY2" fmla="*/ 28868 h 28869"/>
                <a:gd name="connsiteX3" fmla="*/ 28868 w 2376837"/>
                <a:gd name="connsiteY3" fmla="*/ 28869 h 28869"/>
                <a:gd name="connsiteX4" fmla="*/ 0 w 2376837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76837" h="28869">
                  <a:moveTo>
                    <a:pt x="0" y="0"/>
                  </a:moveTo>
                  <a:lnTo>
                    <a:pt x="2376837" y="0"/>
                  </a:lnTo>
                  <a:lnTo>
                    <a:pt x="2347968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75BCEDE2-961E-42E0-AF9C-3D070C974007}"/>
                </a:ext>
              </a:extLst>
            </p:cNvPr>
            <p:cNvSpPr/>
            <p:nvPr userDrawn="1"/>
          </p:nvSpPr>
          <p:spPr>
            <a:xfrm>
              <a:off x="290222" y="6143085"/>
              <a:ext cx="2254948" cy="28868"/>
            </a:xfrm>
            <a:custGeom>
              <a:avLst/>
              <a:gdLst>
                <a:gd name="connsiteX0" fmla="*/ 0 w 2254948"/>
                <a:gd name="connsiteY0" fmla="*/ 0 h 28868"/>
                <a:gd name="connsiteX1" fmla="*/ 2254948 w 2254948"/>
                <a:gd name="connsiteY1" fmla="*/ 0 h 28868"/>
                <a:gd name="connsiteX2" fmla="*/ 2226080 w 2254948"/>
                <a:gd name="connsiteY2" fmla="*/ 28868 h 28868"/>
                <a:gd name="connsiteX3" fmla="*/ 28868 w 2254948"/>
                <a:gd name="connsiteY3" fmla="*/ 28868 h 28868"/>
                <a:gd name="connsiteX4" fmla="*/ 0 w 2254948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54948" h="28868">
                  <a:moveTo>
                    <a:pt x="0" y="0"/>
                  </a:moveTo>
                  <a:lnTo>
                    <a:pt x="2254948" y="0"/>
                  </a:lnTo>
                  <a:lnTo>
                    <a:pt x="2226080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FB930397-7A2A-4C50-9EC9-7E3107D065D2}"/>
                </a:ext>
              </a:extLst>
            </p:cNvPr>
            <p:cNvSpPr/>
            <p:nvPr userDrawn="1"/>
          </p:nvSpPr>
          <p:spPr>
            <a:xfrm>
              <a:off x="351970" y="6203227"/>
              <a:ext cx="2133059" cy="29671"/>
            </a:xfrm>
            <a:custGeom>
              <a:avLst/>
              <a:gdLst>
                <a:gd name="connsiteX0" fmla="*/ 2133059 w 2133059"/>
                <a:gd name="connsiteY0" fmla="*/ 0 h 29671"/>
                <a:gd name="connsiteX1" fmla="*/ 2104190 w 2133059"/>
                <a:gd name="connsiteY1" fmla="*/ 28869 h 29671"/>
                <a:gd name="connsiteX2" fmla="*/ 28066 w 2133059"/>
                <a:gd name="connsiteY2" fmla="*/ 29671 h 29671"/>
                <a:gd name="connsiteX3" fmla="*/ 28868 w 2133059"/>
                <a:gd name="connsiteY3" fmla="*/ 28869 h 29671"/>
                <a:gd name="connsiteX4" fmla="*/ 0 w 2133059"/>
                <a:gd name="connsiteY4" fmla="*/ 1 h 29671"/>
                <a:gd name="connsiteX5" fmla="*/ 2133059 w 2133059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33059" h="29671">
                  <a:moveTo>
                    <a:pt x="2133059" y="0"/>
                  </a:moveTo>
                  <a:lnTo>
                    <a:pt x="2104190" y="28869"/>
                  </a:lnTo>
                  <a:lnTo>
                    <a:pt x="28066" y="29671"/>
                  </a:lnTo>
                  <a:lnTo>
                    <a:pt x="28868" y="28869"/>
                  </a:lnTo>
                  <a:lnTo>
                    <a:pt x="0" y="1"/>
                  </a:lnTo>
                  <a:lnTo>
                    <a:pt x="213305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8CA98174-D81B-4241-92F9-D0D2028FFEA9}"/>
                </a:ext>
              </a:extLst>
            </p:cNvPr>
            <p:cNvSpPr/>
            <p:nvPr userDrawn="1"/>
          </p:nvSpPr>
          <p:spPr>
            <a:xfrm>
              <a:off x="411310" y="6264172"/>
              <a:ext cx="2012774" cy="28868"/>
            </a:xfrm>
            <a:custGeom>
              <a:avLst/>
              <a:gdLst>
                <a:gd name="connsiteX0" fmla="*/ 0 w 2012774"/>
                <a:gd name="connsiteY0" fmla="*/ 0 h 28868"/>
                <a:gd name="connsiteX1" fmla="*/ 2012774 w 2012774"/>
                <a:gd name="connsiteY1" fmla="*/ 0 h 28868"/>
                <a:gd name="connsiteX2" fmla="*/ 1983905 w 2012774"/>
                <a:gd name="connsiteY2" fmla="*/ 28868 h 28868"/>
                <a:gd name="connsiteX3" fmla="*/ 28868 w 2012774"/>
                <a:gd name="connsiteY3" fmla="*/ 28868 h 28868"/>
                <a:gd name="connsiteX4" fmla="*/ 0 w 2012774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2774" h="28868">
                  <a:moveTo>
                    <a:pt x="0" y="0"/>
                  </a:moveTo>
                  <a:lnTo>
                    <a:pt x="2012774" y="0"/>
                  </a:lnTo>
                  <a:lnTo>
                    <a:pt x="1983905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E4CE4FB8-5E60-4288-B2FA-CF9316ED449F}"/>
                </a:ext>
              </a:extLst>
            </p:cNvPr>
            <p:cNvSpPr/>
            <p:nvPr userDrawn="1"/>
          </p:nvSpPr>
          <p:spPr>
            <a:xfrm>
              <a:off x="472255" y="6325117"/>
              <a:ext cx="1890884" cy="28868"/>
            </a:xfrm>
            <a:custGeom>
              <a:avLst/>
              <a:gdLst>
                <a:gd name="connsiteX0" fmla="*/ 0 w 1890884"/>
                <a:gd name="connsiteY0" fmla="*/ 0 h 28868"/>
                <a:gd name="connsiteX1" fmla="*/ 1890884 w 1890884"/>
                <a:gd name="connsiteY1" fmla="*/ 0 h 28868"/>
                <a:gd name="connsiteX2" fmla="*/ 1862016 w 1890884"/>
                <a:gd name="connsiteY2" fmla="*/ 28868 h 28868"/>
                <a:gd name="connsiteX3" fmla="*/ 28868 w 1890884"/>
                <a:gd name="connsiteY3" fmla="*/ 28868 h 28868"/>
                <a:gd name="connsiteX4" fmla="*/ 0 w 1890884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90884" h="28868">
                  <a:moveTo>
                    <a:pt x="0" y="0"/>
                  </a:moveTo>
                  <a:lnTo>
                    <a:pt x="1890884" y="0"/>
                  </a:lnTo>
                  <a:lnTo>
                    <a:pt x="1862016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6F69FE5C-0AF0-42F6-A721-9E2244C967AA}"/>
                </a:ext>
              </a:extLst>
            </p:cNvPr>
            <p:cNvSpPr/>
            <p:nvPr userDrawn="1"/>
          </p:nvSpPr>
          <p:spPr>
            <a:xfrm>
              <a:off x="533199" y="6386061"/>
              <a:ext cx="1768996" cy="28869"/>
            </a:xfrm>
            <a:custGeom>
              <a:avLst/>
              <a:gdLst>
                <a:gd name="connsiteX0" fmla="*/ 0 w 1768996"/>
                <a:gd name="connsiteY0" fmla="*/ 0 h 28869"/>
                <a:gd name="connsiteX1" fmla="*/ 1768996 w 1768996"/>
                <a:gd name="connsiteY1" fmla="*/ 0 h 28869"/>
                <a:gd name="connsiteX2" fmla="*/ 1740128 w 1768996"/>
                <a:gd name="connsiteY2" fmla="*/ 28868 h 28869"/>
                <a:gd name="connsiteX3" fmla="*/ 28869 w 1768996"/>
                <a:gd name="connsiteY3" fmla="*/ 28869 h 28869"/>
                <a:gd name="connsiteX4" fmla="*/ 0 w 1768996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8996" h="28869">
                  <a:moveTo>
                    <a:pt x="0" y="0"/>
                  </a:moveTo>
                  <a:lnTo>
                    <a:pt x="1768996" y="0"/>
                  </a:lnTo>
                  <a:lnTo>
                    <a:pt x="1740128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E8311083-D41B-4770-B6A9-AFA83AAF2885}"/>
                </a:ext>
              </a:extLst>
            </p:cNvPr>
            <p:cNvSpPr/>
            <p:nvPr userDrawn="1"/>
          </p:nvSpPr>
          <p:spPr>
            <a:xfrm>
              <a:off x="594946" y="6446204"/>
              <a:ext cx="1647106" cy="29670"/>
            </a:xfrm>
            <a:custGeom>
              <a:avLst/>
              <a:gdLst>
                <a:gd name="connsiteX0" fmla="*/ 0 w 1647106"/>
                <a:gd name="connsiteY0" fmla="*/ 0 h 29670"/>
                <a:gd name="connsiteX1" fmla="*/ 1647106 w 1647106"/>
                <a:gd name="connsiteY1" fmla="*/ 0 h 29670"/>
                <a:gd name="connsiteX2" fmla="*/ 1618238 w 1647106"/>
                <a:gd name="connsiteY2" fmla="*/ 28868 h 29670"/>
                <a:gd name="connsiteX3" fmla="*/ 28066 w 1647106"/>
                <a:gd name="connsiteY3" fmla="*/ 29670 h 29670"/>
                <a:gd name="connsiteX4" fmla="*/ 28868 w 1647106"/>
                <a:gd name="connsiteY4" fmla="*/ 28868 h 29670"/>
                <a:gd name="connsiteX5" fmla="*/ 0 w 1647106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47106" h="29670">
                  <a:moveTo>
                    <a:pt x="0" y="0"/>
                  </a:moveTo>
                  <a:lnTo>
                    <a:pt x="1647106" y="0"/>
                  </a:lnTo>
                  <a:lnTo>
                    <a:pt x="1618238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730A62EE-9416-445D-B0B2-018F008614B8}"/>
                </a:ext>
              </a:extLst>
            </p:cNvPr>
            <p:cNvSpPr/>
            <p:nvPr userDrawn="1"/>
          </p:nvSpPr>
          <p:spPr>
            <a:xfrm>
              <a:off x="654287" y="6507148"/>
              <a:ext cx="1526821" cy="28869"/>
            </a:xfrm>
            <a:custGeom>
              <a:avLst/>
              <a:gdLst>
                <a:gd name="connsiteX0" fmla="*/ 0 w 1526821"/>
                <a:gd name="connsiteY0" fmla="*/ 0 h 28869"/>
                <a:gd name="connsiteX1" fmla="*/ 1526821 w 1526821"/>
                <a:gd name="connsiteY1" fmla="*/ 0 h 28869"/>
                <a:gd name="connsiteX2" fmla="*/ 1497952 w 1526821"/>
                <a:gd name="connsiteY2" fmla="*/ 28868 h 28869"/>
                <a:gd name="connsiteX3" fmla="*/ 28868 w 1526821"/>
                <a:gd name="connsiteY3" fmla="*/ 28869 h 28869"/>
                <a:gd name="connsiteX4" fmla="*/ 0 w 1526821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6821" h="28869">
                  <a:moveTo>
                    <a:pt x="0" y="0"/>
                  </a:moveTo>
                  <a:lnTo>
                    <a:pt x="1526821" y="0"/>
                  </a:lnTo>
                  <a:lnTo>
                    <a:pt x="1497952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4A92E211-EBEF-4E62-97FD-46ECC42436DF}"/>
                </a:ext>
              </a:extLst>
            </p:cNvPr>
            <p:cNvSpPr/>
            <p:nvPr userDrawn="1"/>
          </p:nvSpPr>
          <p:spPr>
            <a:xfrm>
              <a:off x="715231" y="6568093"/>
              <a:ext cx="1404932" cy="28868"/>
            </a:xfrm>
            <a:custGeom>
              <a:avLst/>
              <a:gdLst>
                <a:gd name="connsiteX0" fmla="*/ 0 w 1404932"/>
                <a:gd name="connsiteY0" fmla="*/ 0 h 28868"/>
                <a:gd name="connsiteX1" fmla="*/ 1404932 w 1404932"/>
                <a:gd name="connsiteY1" fmla="*/ 0 h 28868"/>
                <a:gd name="connsiteX2" fmla="*/ 1376064 w 1404932"/>
                <a:gd name="connsiteY2" fmla="*/ 28868 h 28868"/>
                <a:gd name="connsiteX3" fmla="*/ 28868 w 1404932"/>
                <a:gd name="connsiteY3" fmla="*/ 28868 h 28868"/>
                <a:gd name="connsiteX4" fmla="*/ 0 w 1404932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4932" h="28868">
                  <a:moveTo>
                    <a:pt x="0" y="0"/>
                  </a:moveTo>
                  <a:lnTo>
                    <a:pt x="1404932" y="0"/>
                  </a:lnTo>
                  <a:lnTo>
                    <a:pt x="1376064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CC8A63A1-564C-478A-B490-96E1C76014CC}"/>
                </a:ext>
              </a:extLst>
            </p:cNvPr>
            <p:cNvSpPr/>
            <p:nvPr userDrawn="1"/>
          </p:nvSpPr>
          <p:spPr>
            <a:xfrm>
              <a:off x="776977" y="6628235"/>
              <a:ext cx="1283044" cy="29671"/>
            </a:xfrm>
            <a:custGeom>
              <a:avLst/>
              <a:gdLst>
                <a:gd name="connsiteX0" fmla="*/ 1283044 w 1283044"/>
                <a:gd name="connsiteY0" fmla="*/ 0 h 29671"/>
                <a:gd name="connsiteX1" fmla="*/ 1254175 w 1283044"/>
                <a:gd name="connsiteY1" fmla="*/ 28869 h 29671"/>
                <a:gd name="connsiteX2" fmla="*/ 28067 w 1283044"/>
                <a:gd name="connsiteY2" fmla="*/ 29671 h 29671"/>
                <a:gd name="connsiteX3" fmla="*/ 28869 w 1283044"/>
                <a:gd name="connsiteY3" fmla="*/ 28869 h 29671"/>
                <a:gd name="connsiteX4" fmla="*/ 0 w 1283044"/>
                <a:gd name="connsiteY4" fmla="*/ 1 h 29671"/>
                <a:gd name="connsiteX5" fmla="*/ 1283044 w 1283044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83044" h="29671">
                  <a:moveTo>
                    <a:pt x="1283044" y="0"/>
                  </a:moveTo>
                  <a:lnTo>
                    <a:pt x="1254175" y="28869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1"/>
                  </a:lnTo>
                  <a:lnTo>
                    <a:pt x="12830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4162FC41-462F-4E99-AACA-F5B9C804FB14}"/>
                </a:ext>
              </a:extLst>
            </p:cNvPr>
            <p:cNvSpPr/>
            <p:nvPr userDrawn="1"/>
          </p:nvSpPr>
          <p:spPr>
            <a:xfrm>
              <a:off x="837922" y="6689180"/>
              <a:ext cx="1161154" cy="29670"/>
            </a:xfrm>
            <a:custGeom>
              <a:avLst/>
              <a:gdLst>
                <a:gd name="connsiteX0" fmla="*/ 0 w 1161154"/>
                <a:gd name="connsiteY0" fmla="*/ 0 h 29670"/>
                <a:gd name="connsiteX1" fmla="*/ 1161154 w 1161154"/>
                <a:gd name="connsiteY1" fmla="*/ 0 h 29670"/>
                <a:gd name="connsiteX2" fmla="*/ 1132285 w 1161154"/>
                <a:gd name="connsiteY2" fmla="*/ 28868 h 29670"/>
                <a:gd name="connsiteX3" fmla="*/ 28066 w 1161154"/>
                <a:gd name="connsiteY3" fmla="*/ 29670 h 29670"/>
                <a:gd name="connsiteX4" fmla="*/ 28868 w 1161154"/>
                <a:gd name="connsiteY4" fmla="*/ 28868 h 29670"/>
                <a:gd name="connsiteX5" fmla="*/ 0 w 1161154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1154" h="29670">
                  <a:moveTo>
                    <a:pt x="0" y="0"/>
                  </a:moveTo>
                  <a:lnTo>
                    <a:pt x="1161154" y="0"/>
                  </a:lnTo>
                  <a:lnTo>
                    <a:pt x="1132285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1F9B61AC-B03D-4064-9DE6-9818F53F333C}"/>
                </a:ext>
              </a:extLst>
            </p:cNvPr>
            <p:cNvSpPr/>
            <p:nvPr userDrawn="1"/>
          </p:nvSpPr>
          <p:spPr>
            <a:xfrm>
              <a:off x="897263" y="6750124"/>
              <a:ext cx="1040868" cy="28869"/>
            </a:xfrm>
            <a:custGeom>
              <a:avLst/>
              <a:gdLst>
                <a:gd name="connsiteX0" fmla="*/ 0 w 1040868"/>
                <a:gd name="connsiteY0" fmla="*/ 0 h 28869"/>
                <a:gd name="connsiteX1" fmla="*/ 1040868 w 1040868"/>
                <a:gd name="connsiteY1" fmla="*/ 0 h 28869"/>
                <a:gd name="connsiteX2" fmla="*/ 1012000 w 1040868"/>
                <a:gd name="connsiteY2" fmla="*/ 28869 h 28869"/>
                <a:gd name="connsiteX3" fmla="*/ 28868 w 1040868"/>
                <a:gd name="connsiteY3" fmla="*/ 28869 h 28869"/>
                <a:gd name="connsiteX4" fmla="*/ 0 w 1040868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0868" h="28869">
                  <a:moveTo>
                    <a:pt x="0" y="0"/>
                  </a:moveTo>
                  <a:lnTo>
                    <a:pt x="1040868" y="0"/>
                  </a:lnTo>
                  <a:lnTo>
                    <a:pt x="1012000" y="28869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C104BA00-790F-438D-AC93-117E23CF2099}"/>
                </a:ext>
              </a:extLst>
            </p:cNvPr>
            <p:cNvSpPr/>
            <p:nvPr userDrawn="1"/>
          </p:nvSpPr>
          <p:spPr>
            <a:xfrm>
              <a:off x="958207" y="6811069"/>
              <a:ext cx="918980" cy="28869"/>
            </a:xfrm>
            <a:custGeom>
              <a:avLst/>
              <a:gdLst>
                <a:gd name="connsiteX0" fmla="*/ 0 w 918980"/>
                <a:gd name="connsiteY0" fmla="*/ 0 h 28869"/>
                <a:gd name="connsiteX1" fmla="*/ 918980 w 918980"/>
                <a:gd name="connsiteY1" fmla="*/ 0 h 28869"/>
                <a:gd name="connsiteX2" fmla="*/ 890112 w 918980"/>
                <a:gd name="connsiteY2" fmla="*/ 28868 h 28869"/>
                <a:gd name="connsiteX3" fmla="*/ 28869 w 918980"/>
                <a:gd name="connsiteY3" fmla="*/ 28869 h 28869"/>
                <a:gd name="connsiteX4" fmla="*/ 0 w 918980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8980" h="28869">
                  <a:moveTo>
                    <a:pt x="0" y="0"/>
                  </a:moveTo>
                  <a:lnTo>
                    <a:pt x="918980" y="0"/>
                  </a:lnTo>
                  <a:lnTo>
                    <a:pt x="890112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01" name="Freeform: Shape 100">
            <a:extLst>
              <a:ext uri="{FF2B5EF4-FFF2-40B4-BE49-F238E27FC236}">
                <a16:creationId xmlns:a16="http://schemas.microsoft.com/office/drawing/2014/main" id="{788A3CD7-1915-41CF-9FB5-E6FEDCA8F1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93659" y="5801762"/>
            <a:ext cx="1075475" cy="1058335"/>
          </a:xfrm>
          <a:custGeom>
            <a:avLst/>
            <a:gdLst>
              <a:gd name="connsiteX0" fmla="*/ 1062720 w 1062720"/>
              <a:gd name="connsiteY0" fmla="*/ 0 h 1062720"/>
              <a:gd name="connsiteX1" fmla="*/ 1062720 w 1062720"/>
              <a:gd name="connsiteY1" fmla="*/ 1062720 h 1062720"/>
              <a:gd name="connsiteX2" fmla="*/ 0 w 1062720"/>
              <a:gd name="connsiteY2" fmla="*/ 1062720 h 1062720"/>
              <a:gd name="connsiteX3" fmla="*/ 1062720 w 1062720"/>
              <a:gd name="connsiteY3" fmla="*/ 0 h 106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2720" h="1062720">
                <a:moveTo>
                  <a:pt x="1062720" y="0"/>
                </a:moveTo>
                <a:lnTo>
                  <a:pt x="1062720" y="1062720"/>
                </a:lnTo>
                <a:lnTo>
                  <a:pt x="0" y="1062720"/>
                </a:lnTo>
                <a:lnTo>
                  <a:pt x="106272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3" name="Freeform: Shape 162">
            <a:extLst>
              <a:ext uri="{FF2B5EF4-FFF2-40B4-BE49-F238E27FC236}">
                <a16:creationId xmlns:a16="http://schemas.microsoft.com/office/drawing/2014/main" id="{FEE07693-1822-40D4-88A4-0F663C787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35546" y="6829131"/>
            <a:ext cx="918980" cy="28869"/>
          </a:xfrm>
          <a:custGeom>
            <a:avLst/>
            <a:gdLst>
              <a:gd name="connsiteX0" fmla="*/ 0 w 918980"/>
              <a:gd name="connsiteY0" fmla="*/ 0 h 28869"/>
              <a:gd name="connsiteX1" fmla="*/ 918980 w 918980"/>
              <a:gd name="connsiteY1" fmla="*/ 0 h 28869"/>
              <a:gd name="connsiteX2" fmla="*/ 890112 w 918980"/>
              <a:gd name="connsiteY2" fmla="*/ 28868 h 28869"/>
              <a:gd name="connsiteX3" fmla="*/ 28869 w 918980"/>
              <a:gd name="connsiteY3" fmla="*/ 28869 h 28869"/>
              <a:gd name="connsiteX4" fmla="*/ 0 w 918980"/>
              <a:gd name="connsiteY4" fmla="*/ 0 h 28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8980" h="28869">
                <a:moveTo>
                  <a:pt x="0" y="0"/>
                </a:moveTo>
                <a:lnTo>
                  <a:pt x="918980" y="0"/>
                </a:lnTo>
                <a:lnTo>
                  <a:pt x="890112" y="28868"/>
                </a:lnTo>
                <a:lnTo>
                  <a:pt x="28869" y="2886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8142DAF-BE54-C239-5685-89D55E027E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20440" y="896111"/>
            <a:ext cx="7889768" cy="2039341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A2EBD71-EB16-773C-A6CB-C6E1259AE70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3520440" y="3259056"/>
            <a:ext cx="2994660" cy="3006531"/>
          </a:xfrm>
        </p:spPr>
        <p:txBody>
          <a:bodyPr>
            <a:normAutofit/>
          </a:bodyPr>
          <a:lstStyle>
            <a:lvl1pPr marL="285750" indent="-285750">
              <a:lnSpc>
                <a:spcPts val="2000"/>
              </a:lnSpc>
              <a:buFont typeface="Arial" panose="020B0604020202020204" pitchFamily="34" charset="0"/>
              <a:buChar char="•"/>
              <a:defRPr sz="1800"/>
            </a:lvl1pPr>
            <a:lvl2pPr>
              <a:lnSpc>
                <a:spcPts val="2000"/>
              </a:lnSpc>
              <a:defRPr sz="1800"/>
            </a:lvl2pPr>
            <a:lvl3pPr>
              <a:lnSpc>
                <a:spcPts val="2000"/>
              </a:lnSpc>
              <a:defRPr sz="1800"/>
            </a:lvl3pPr>
            <a:lvl4pPr>
              <a:lnSpc>
                <a:spcPts val="2000"/>
              </a:lnSpc>
              <a:defRPr sz="1800"/>
            </a:lvl4pPr>
            <a:lvl5pPr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6944BE1-9937-7EA2-AA56-336B8D5CAADA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826432" y="3253740"/>
            <a:ext cx="4580088" cy="3006531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buNone/>
              <a:defRPr sz="1800"/>
            </a:lvl1pPr>
            <a:lvl2pPr marL="457200">
              <a:lnSpc>
                <a:spcPts val="2000"/>
              </a:lnSpc>
              <a:defRPr sz="1800"/>
            </a:lvl2pPr>
            <a:lvl3pPr marL="914400">
              <a:lnSpc>
                <a:spcPts val="2000"/>
              </a:lnSpc>
              <a:defRPr sz="1800"/>
            </a:lvl3pPr>
            <a:lvl4pPr marL="1371600">
              <a:lnSpc>
                <a:spcPts val="2000"/>
              </a:lnSpc>
              <a:defRPr sz="1800"/>
            </a:lvl4pPr>
            <a:lvl5pPr marL="1828800"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9" name="Date Placeholder 3">
            <a:extLst>
              <a:ext uri="{FF2B5EF4-FFF2-40B4-BE49-F238E27FC236}">
                <a16:creationId xmlns:a16="http://schemas.microsoft.com/office/drawing/2014/main" id="{5A56B3AA-5CA2-4004-8F95-11FD7B895D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23723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210" name="Footer Placeholder 4">
            <a:extLst>
              <a:ext uri="{FF2B5EF4-FFF2-40B4-BE49-F238E27FC236}">
                <a16:creationId xmlns:a16="http://schemas.microsoft.com/office/drawing/2014/main" id="{07D92F37-472D-4CCB-AA97-FA42E560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642161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211" name="Slide Number Placeholder 5">
            <a:extLst>
              <a:ext uri="{FF2B5EF4-FFF2-40B4-BE49-F238E27FC236}">
                <a16:creationId xmlns:a16="http://schemas.microsoft.com/office/drawing/2014/main" id="{C0E89FFF-230F-4CBA-A6BC-D887B3FF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49320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5145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ictu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7877" y="898524"/>
            <a:ext cx="7606895" cy="2029967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01CF25F4-1889-5FE4-9BE0-413C509639DC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011337" y="9212"/>
            <a:ext cx="2029967" cy="4850544"/>
          </a:xfrm>
          <a:custGeom>
            <a:avLst/>
            <a:gdLst>
              <a:gd name="connsiteX0" fmla="*/ 0 w 2029967"/>
              <a:gd name="connsiteY0" fmla="*/ 0 h 4850544"/>
              <a:gd name="connsiteX1" fmla="*/ 2029967 w 2029967"/>
              <a:gd name="connsiteY1" fmla="*/ 0 h 4850544"/>
              <a:gd name="connsiteX2" fmla="*/ 2029967 w 2029967"/>
              <a:gd name="connsiteY2" fmla="*/ 4850544 h 4850544"/>
              <a:gd name="connsiteX3" fmla="*/ 2025599 w 2029967"/>
              <a:gd name="connsiteY3" fmla="*/ 4850544 h 4850544"/>
              <a:gd name="connsiteX4" fmla="*/ 2 w 2029967"/>
              <a:gd name="connsiteY4" fmla="*/ 2824947 h 4850544"/>
              <a:gd name="connsiteX5" fmla="*/ 2 w 2029967"/>
              <a:gd name="connsiteY5" fmla="*/ 4850544 h 4850544"/>
              <a:gd name="connsiteX6" fmla="*/ 0 w 2029967"/>
              <a:gd name="connsiteY6" fmla="*/ 4850544 h 4850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29967" h="4850544">
                <a:moveTo>
                  <a:pt x="0" y="0"/>
                </a:moveTo>
                <a:lnTo>
                  <a:pt x="2029967" y="0"/>
                </a:lnTo>
                <a:lnTo>
                  <a:pt x="2029967" y="4850544"/>
                </a:lnTo>
                <a:lnTo>
                  <a:pt x="2025599" y="4850544"/>
                </a:lnTo>
                <a:lnTo>
                  <a:pt x="2" y="2824947"/>
                </a:lnTo>
                <a:lnTo>
                  <a:pt x="2" y="4850544"/>
                </a:lnTo>
                <a:lnTo>
                  <a:pt x="0" y="485054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CC28908-2548-441C-BE9D-8728E1FC8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11339" y="4863266"/>
            <a:ext cx="2029968" cy="200489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731DC170-FB16-45F8-B62C-DCAB2B9AC3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338" y="5865203"/>
            <a:ext cx="2019299" cy="99945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DE2E4A5-BFB0-8F89-C606-A1581EB9FC6E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3803953" y="3259138"/>
            <a:ext cx="7615274" cy="2978150"/>
          </a:xfrm>
        </p:spPr>
        <p:txBody>
          <a:bodyPr>
            <a:normAutofit/>
          </a:bodyPr>
          <a:lstStyle>
            <a:lvl1pPr marL="285750" indent="-285750">
              <a:lnSpc>
                <a:spcPts val="2000"/>
              </a:lnSpc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1pPr>
            <a:lvl2pPr marL="685800">
              <a:lnSpc>
                <a:spcPts val="2000"/>
              </a:lnSpc>
              <a:defRPr sz="1800">
                <a:solidFill>
                  <a:schemeClr val="tx2"/>
                </a:solidFill>
              </a:defRPr>
            </a:lvl2pPr>
            <a:lvl3pPr marL="1143000">
              <a:lnSpc>
                <a:spcPts val="2000"/>
              </a:lnSpc>
              <a:defRPr sz="1800">
                <a:solidFill>
                  <a:schemeClr val="tx2"/>
                </a:solidFill>
              </a:defRPr>
            </a:lvl3pPr>
            <a:lvl4pPr marL="1600200">
              <a:lnSpc>
                <a:spcPts val="2000"/>
              </a:lnSpc>
              <a:defRPr sz="1800">
                <a:solidFill>
                  <a:schemeClr val="tx2"/>
                </a:solidFill>
              </a:defRPr>
            </a:lvl4pPr>
            <a:lvl5pPr marL="2057400">
              <a:lnSpc>
                <a:spcPts val="2000"/>
              </a:lnSpc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9" name="Date Placeholder 3">
            <a:extLst>
              <a:ext uri="{FF2B5EF4-FFF2-40B4-BE49-F238E27FC236}">
                <a16:creationId xmlns:a16="http://schemas.microsoft.com/office/drawing/2014/main" id="{E2B0C6B8-E2CB-460E-BBC8-AC4339C89D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3953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70" name="Footer Placeholder 4">
            <a:extLst>
              <a:ext uri="{FF2B5EF4-FFF2-40B4-BE49-F238E27FC236}">
                <a16:creationId xmlns:a16="http://schemas.microsoft.com/office/drawing/2014/main" id="{433844D3-0FDA-4C97-9B21-5021A38E4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88630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1" name="Slide Number Placeholder 5">
            <a:extLst>
              <a:ext uri="{FF2B5EF4-FFF2-40B4-BE49-F238E27FC236}">
                <a16:creationId xmlns:a16="http://schemas.microsoft.com/office/drawing/2014/main" id="{EC059538-F80F-46C9-80EB-AC9B56DD0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2027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78F81CD-65D4-6CA1-E2C2-34DF58B56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000" y="0"/>
            <a:ext cx="1015984" cy="6858000"/>
            <a:chOff x="-1000" y="0"/>
            <a:chExt cx="1015984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419657A-6BE9-88F7-BE4C-6BF3C13F7E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4828032"/>
              <a:ext cx="1014984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BB2BB8E-26BE-8FBF-1C62-4F4285819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864BEFA-BF82-8BAF-1977-518DCAB0F3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14C6E7FC-E03B-5EE2-7126-8CC1FBCB9D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-462818" y="552957"/>
              <a:ext cx="1828800" cy="90516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59957EF-0F68-275E-1FFC-87388D7174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CECEEA3-55C1-1632-4F14-7E57A80266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00582" y="2932749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A6290E86-B21F-0C88-099F-07B046CA1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-457200" y="5380762"/>
              <a:ext cx="1828800" cy="914400"/>
            </a:xfrm>
            <a:prstGeom prst="rect">
              <a:avLst/>
            </a:prstGeom>
          </p:spPr>
        </p:pic>
      </p:grpSp>
      <p:sp>
        <p:nvSpPr>
          <p:cNvPr id="26" name="Rectangle 23">
            <a:extLst>
              <a:ext uri="{FF2B5EF4-FFF2-40B4-BE49-F238E27FC236}">
                <a16:creationId xmlns:a16="http://schemas.microsoft.com/office/drawing/2014/main" id="{E489F066-AA0F-D3C7-739B-15808100E7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11339" y="2834159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550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65125"/>
            <a:ext cx="10668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1825625"/>
            <a:ext cx="10668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917CC-671D-47EA-B065-51E87EC27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819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819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666" r:id="rId2"/>
    <p:sldLayoutId id="2147483704" r:id="rId3"/>
    <p:sldLayoutId id="2147483702" r:id="rId4"/>
    <p:sldLayoutId id="2147483678" r:id="rId5"/>
    <p:sldLayoutId id="2147483681" r:id="rId6"/>
    <p:sldLayoutId id="2147483696" r:id="rId7"/>
    <p:sldLayoutId id="2147483691" r:id="rId8"/>
    <p:sldLayoutId id="2147483677" r:id="rId9"/>
    <p:sldLayoutId id="2147483699" r:id="rId10"/>
    <p:sldLayoutId id="2147483685" r:id="rId11"/>
    <p:sldLayoutId id="2147483676" r:id="rId12"/>
    <p:sldLayoutId id="2147483649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76" userDrawn="1">
          <p15:clr>
            <a:srgbClr val="5ACBF0"/>
          </p15:clr>
        </p15:guide>
        <p15:guide id="2" pos="1920" userDrawn="1">
          <p15:clr>
            <a:srgbClr val="F26B43"/>
          </p15:clr>
        </p15:guide>
        <p15:guide id="3" pos="5760" userDrawn="1">
          <p15:clr>
            <a:srgbClr val="F26B43"/>
          </p15:clr>
        </p15:guide>
        <p15:guide id="4" orient="horz" pos="2160" userDrawn="1">
          <p15:clr>
            <a:srgbClr val="F26B43"/>
          </p15:clr>
        </p15:guide>
        <p15:guide id="5" pos="1272" userDrawn="1">
          <p15:clr>
            <a:srgbClr val="9FCC3B"/>
          </p15:clr>
        </p15:guide>
        <p15:guide id="6" pos="2544" userDrawn="1">
          <p15:clr>
            <a:srgbClr val="9FCC3B"/>
          </p15:clr>
        </p15:guide>
        <p15:guide id="7" pos="5112" userDrawn="1">
          <p15:clr>
            <a:srgbClr val="9FCC3B"/>
          </p15:clr>
        </p15:guide>
        <p15:guide id="8" pos="6408" userDrawn="1">
          <p15:clr>
            <a:srgbClr val="9FCC3B"/>
          </p15:clr>
        </p15:guide>
        <p15:guide id="9" pos="3940" userDrawn="1">
          <p15:clr>
            <a:srgbClr val="F26B43"/>
          </p15:clr>
        </p15:guide>
        <p15:guide id="10" pos="7104" userDrawn="1">
          <p15:clr>
            <a:srgbClr val="5ACBF0"/>
          </p15:clr>
        </p15:guide>
      </p15:sldGuideLst>
    </p:ext>
  </p:extLst>
</p:sldMaster>
</file>

<file path=ppt/theme/theme1.xml><?xml version="1.0" encoding="utf-8"?>
<a:theme xmlns:a="http://schemas.openxmlformats.org/drawingml/2006/main" name="Custom">
  <a:themeElements>
    <a:clrScheme name="Custom 74">
      <a:dk1>
        <a:sysClr val="windowText" lastClr="000000"/>
      </a:dk1>
      <a:lt1>
        <a:sysClr val="window" lastClr="FFFFFF"/>
      </a:lt1>
      <a:dk2>
        <a:srgbClr val="F8F0E3"/>
      </a:dk2>
      <a:lt2>
        <a:srgbClr val="E7E6E6"/>
      </a:lt2>
      <a:accent1>
        <a:srgbClr val="224E7F"/>
      </a:accent1>
      <a:accent2>
        <a:srgbClr val="385E88"/>
      </a:accent2>
      <a:accent3>
        <a:srgbClr val="AA2070"/>
      </a:accent3>
      <a:accent4>
        <a:srgbClr val="EC008C"/>
      </a:accent4>
      <a:accent5>
        <a:srgbClr val="582156"/>
      </a:accent5>
      <a:accent6>
        <a:srgbClr val="958EA2"/>
      </a:accent6>
      <a:hlink>
        <a:srgbClr val="0563C1"/>
      </a:hlink>
      <a:folHlink>
        <a:srgbClr val="954F72"/>
      </a:folHlink>
    </a:clrScheme>
    <a:fontScheme name="Custom 112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33968143_Win32_SL_V3" id="{4DA6DF5E-F5DF-461D-8863-50E9C5721FD0}" vid="{BC6DDDB8-E14A-47D1-98C5-2C109624FD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F65614A-92F9-4391-AC3D-F3F5B0704F99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8451406B-581B-4C29-A833-E33D8A6AB07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8903D25-5BE2-4D9E-B7D8-BE1DCAE2DC4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{B46206F3-4E5A-4EF8-9EC9-C8895C02CA34}tf33968143_win32</Template>
  <TotalTime>3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Avenir Next LT Pro</vt:lpstr>
      <vt:lpstr>Calibri</vt:lpstr>
      <vt:lpstr>Custom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Karthikeyan Ravichandran</dc:creator>
  <cp:lastModifiedBy>Karthikeyan Ravichandran</cp:lastModifiedBy>
  <cp:revision>5</cp:revision>
  <dcterms:created xsi:type="dcterms:W3CDTF">2025-06-04T15:11:22Z</dcterms:created>
  <dcterms:modified xsi:type="dcterms:W3CDTF">2025-06-06T00:51:29Z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