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5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image" Target="../media/image27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 /><Relationship Id="rId13" Type="http://schemas.openxmlformats.org/officeDocument/2006/relationships/image" Target="../media/image39.png" /><Relationship Id="rId18" Type="http://schemas.openxmlformats.org/officeDocument/2006/relationships/image" Target="../media/image44.png" /><Relationship Id="rId26" Type="http://schemas.openxmlformats.org/officeDocument/2006/relationships/image" Target="../media/image52.png" /><Relationship Id="rId3" Type="http://schemas.openxmlformats.org/officeDocument/2006/relationships/image" Target="../media/image29.png" /><Relationship Id="rId21" Type="http://schemas.openxmlformats.org/officeDocument/2006/relationships/image" Target="../media/image47.png" /><Relationship Id="rId7" Type="http://schemas.openxmlformats.org/officeDocument/2006/relationships/image" Target="../media/image33.png" /><Relationship Id="rId12" Type="http://schemas.openxmlformats.org/officeDocument/2006/relationships/image" Target="../media/image38.png" /><Relationship Id="rId17" Type="http://schemas.openxmlformats.org/officeDocument/2006/relationships/image" Target="../media/image43.png" /><Relationship Id="rId25" Type="http://schemas.openxmlformats.org/officeDocument/2006/relationships/image" Target="../media/image51.png" /><Relationship Id="rId2" Type="http://schemas.openxmlformats.org/officeDocument/2006/relationships/image" Target="../media/image28.png" /><Relationship Id="rId16" Type="http://schemas.openxmlformats.org/officeDocument/2006/relationships/image" Target="../media/image42.png" /><Relationship Id="rId20" Type="http://schemas.openxmlformats.org/officeDocument/2006/relationships/image" Target="../media/image46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32.png" /><Relationship Id="rId11" Type="http://schemas.openxmlformats.org/officeDocument/2006/relationships/image" Target="../media/image37.png" /><Relationship Id="rId24" Type="http://schemas.openxmlformats.org/officeDocument/2006/relationships/image" Target="../media/image50.png" /><Relationship Id="rId5" Type="http://schemas.openxmlformats.org/officeDocument/2006/relationships/image" Target="../media/image31.png" /><Relationship Id="rId15" Type="http://schemas.openxmlformats.org/officeDocument/2006/relationships/image" Target="../media/image41.png" /><Relationship Id="rId23" Type="http://schemas.openxmlformats.org/officeDocument/2006/relationships/image" Target="../media/image49.png" /><Relationship Id="rId28" Type="http://schemas.openxmlformats.org/officeDocument/2006/relationships/image" Target="../media/image54.png" /><Relationship Id="rId10" Type="http://schemas.openxmlformats.org/officeDocument/2006/relationships/image" Target="../media/image36.png" /><Relationship Id="rId19" Type="http://schemas.openxmlformats.org/officeDocument/2006/relationships/image" Target="../media/image45.png" /><Relationship Id="rId4" Type="http://schemas.openxmlformats.org/officeDocument/2006/relationships/image" Target="../media/image30.png" /><Relationship Id="rId9" Type="http://schemas.openxmlformats.org/officeDocument/2006/relationships/image" Target="../media/image35.png" /><Relationship Id="rId14" Type="http://schemas.openxmlformats.org/officeDocument/2006/relationships/image" Target="../media/image40.png" /><Relationship Id="rId22" Type="http://schemas.openxmlformats.org/officeDocument/2006/relationships/image" Target="../media/image48.png" /><Relationship Id="rId27" Type="http://schemas.openxmlformats.org/officeDocument/2006/relationships/image" Target="../media/image53.png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13" Type="http://schemas.openxmlformats.org/officeDocument/2006/relationships/image" Target="../media/image13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12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7.png" /><Relationship Id="rId11" Type="http://schemas.openxmlformats.org/officeDocument/2006/relationships/image" Target="../media/image12.png" /><Relationship Id="rId5" Type="http://schemas.openxmlformats.org/officeDocument/2006/relationships/image" Target="../media/image6.png" /><Relationship Id="rId10" Type="http://schemas.openxmlformats.org/officeDocument/2006/relationships/image" Target="../media/image11.png" /><Relationship Id="rId4" Type="http://schemas.openxmlformats.org/officeDocument/2006/relationships/image" Target="../media/image5.png" /><Relationship Id="rId9" Type="http://schemas.openxmlformats.org/officeDocument/2006/relationships/image" Target="../media/image10.png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 /><Relationship Id="rId3" Type="http://schemas.openxmlformats.org/officeDocument/2006/relationships/image" Target="../media/image15.jpg" /><Relationship Id="rId7" Type="http://schemas.openxmlformats.org/officeDocument/2006/relationships/image" Target="../media/image19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8.png" /><Relationship Id="rId5" Type="http://schemas.openxmlformats.org/officeDocument/2006/relationships/image" Target="../media/image17.png" /><Relationship Id="rId10" Type="http://schemas.openxmlformats.org/officeDocument/2006/relationships/image" Target="../media/image22.png" /><Relationship Id="rId4" Type="http://schemas.openxmlformats.org/officeDocument/2006/relationships/image" Target="../media/image16.png" /><Relationship Id="rId9" Type="http://schemas.openxmlformats.org/officeDocument/2006/relationships/image" Target="../media/image21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5880" y="3429000"/>
            <a:ext cx="8772779" cy="21800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Student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Name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KARTHIKEYAN S </a:t>
            </a:r>
            <a:r>
              <a:rPr sz="2800" dirty="0">
                <a:latin typeface="Times New Roman"/>
                <a:cs typeface="Times New Roman"/>
              </a:rPr>
              <a:t>Register No </a:t>
            </a:r>
            <a:r>
              <a:rPr lang="en-US" sz="2800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312200</a:t>
            </a:r>
            <a:r>
              <a:rPr lang="en-US" sz="2800" spc="-10" dirty="0">
                <a:latin typeface="Times New Roman"/>
                <a:cs typeface="Times New Roman"/>
              </a:rPr>
              <a:t>514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dirty="0">
                <a:latin typeface="Times New Roman"/>
                <a:cs typeface="Times New Roman"/>
              </a:rPr>
              <a:t>Department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lang="en-US" sz="2800" spc="-25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lang="en-US" sz="2800" dirty="0">
                <a:latin typeface="Times New Roman"/>
                <a:cs typeface="Times New Roman"/>
              </a:rPr>
              <a:t>  COMMERCE </a:t>
            </a:r>
            <a:endParaRPr lang="en-US" sz="2800" spc="-20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lang="en-US" sz="2800" dirty="0">
                <a:latin typeface="Times New Roman"/>
                <a:cs typeface="Times New Roman"/>
              </a:rPr>
              <a:t>   </a:t>
            </a:r>
            <a:r>
              <a:rPr sz="2800" spc="-50" dirty="0">
                <a:latin typeface="Times New Roman"/>
                <a:cs typeface="Times New Roman"/>
              </a:rPr>
              <a:t>:</a:t>
            </a:r>
            <a:r>
              <a:rPr lang="en-US" sz="2800" spc="-5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PACHAIYAPPAS </a:t>
            </a:r>
            <a:r>
              <a:rPr lang="en-US" sz="2800" spc="-25" dirty="0">
                <a:latin typeface="Times New Roman"/>
                <a:cs typeface="Times New Roman"/>
              </a:rPr>
              <a:t>COLLEGE FOR  MEN                     	                KANCHIPURAM		      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1295400" y="2328227"/>
            <a:ext cx="7848600" cy="18235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Times New Roman"/>
                <a:cs typeface="Times New Roman"/>
              </a:rPr>
              <a:t>IFS</a:t>
            </a:r>
            <a:endParaRPr lang="en-US" sz="3200" b="1" spc="-2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800" spc="-2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i="0" dirty="0">
                <a:latin typeface="Times New Roman"/>
                <a:cs typeface="Times New Roman"/>
              </a:rPr>
              <a:t>	To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Find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out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the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Feedback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for</a:t>
            </a:r>
            <a:r>
              <a:rPr lang="en-US" sz="2800" b="0" i="0" spc="-3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Job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spc="-25" dirty="0">
                <a:latin typeface="Times New Roman"/>
                <a:cs typeface="Times New Roman"/>
              </a:rPr>
              <a:t>by </a:t>
            </a:r>
            <a:r>
              <a:rPr lang="en-US" sz="2800" b="0" i="0" dirty="0" err="1">
                <a:latin typeface="Times New Roman"/>
                <a:cs typeface="Times New Roman"/>
              </a:rPr>
              <a:t>Analysing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the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Job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Satisfaction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Level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27150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150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 dirty="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lang="en-US" sz="2400" b="0" i="0" dirty="0">
                <a:latin typeface="Times New Roman"/>
                <a:cs typeface="Times New Roman"/>
              </a:rPr>
              <a:t>Data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Visualization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using</a:t>
            </a:r>
            <a:r>
              <a:rPr lang="en-US" sz="2400" b="0" i="0" spc="-4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Bar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Chart</a:t>
            </a:r>
            <a:r>
              <a:rPr lang="en-US"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and</a:t>
            </a:r>
            <a:r>
              <a:rPr lang="en-US" sz="2400" b="0" i="0" spc="-25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Pie</a:t>
            </a:r>
            <a:r>
              <a:rPr lang="en-US"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Chart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to</a:t>
            </a:r>
            <a:r>
              <a:rPr lang="en-US" sz="2400" b="0" i="0" spc="-4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represent</a:t>
            </a:r>
            <a:r>
              <a:rPr lang="en-US" sz="2400" b="0" i="0" spc="-40" dirty="0">
                <a:latin typeface="Times New Roman"/>
                <a:cs typeface="Times New Roman"/>
              </a:rPr>
              <a:t> </a:t>
            </a:r>
            <a:r>
              <a:rPr lang="en-US" sz="2400" b="0" i="0" spc="-25" dirty="0">
                <a:latin typeface="Times New Roman"/>
                <a:cs typeface="Times New Roman"/>
              </a:rPr>
              <a:t>the </a:t>
            </a:r>
            <a:r>
              <a:rPr lang="en-US" sz="2400" b="0" i="0" dirty="0">
                <a:latin typeface="Times New Roman"/>
                <a:cs typeface="Times New Roman"/>
              </a:rPr>
              <a:t>turnover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by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gender</a:t>
            </a:r>
            <a:r>
              <a:rPr lang="en-US"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and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satisfaction</a:t>
            </a:r>
            <a:r>
              <a:rPr lang="en-US"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spc="-10" dirty="0">
                <a:latin typeface="Times New Roman"/>
                <a:cs typeface="Times New Roman"/>
              </a:rPr>
              <a:t>level.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828800"/>
            <a:ext cx="8449310" cy="74892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lang="en-IN" sz="2400" spc="-25" dirty="0"/>
              <a:t>6.</a:t>
            </a:r>
            <a:r>
              <a:rPr lang="en-IN" sz="2400" dirty="0"/>
              <a:t>	Final</a:t>
            </a:r>
            <a:r>
              <a:rPr lang="en-IN" sz="2400" spc="-20" dirty="0"/>
              <a:t> </a:t>
            </a:r>
            <a:r>
              <a:rPr lang="en-IN" sz="2400" spc="-10" dirty="0"/>
              <a:t>Report</a:t>
            </a:r>
            <a:br>
              <a:rPr lang="en-IN" sz="2400" dirty="0"/>
            </a:b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607015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4182" y="3048000"/>
            <a:ext cx="4246418" cy="1059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lang="en-IN" sz="2800" b="1" spc="-10" dirty="0">
                <a:latin typeface="Times New Roman"/>
                <a:cs typeface="Times New Roman"/>
              </a:rPr>
              <a:t>RESULTS</a:t>
            </a:r>
            <a:endParaRPr lang="en-IN"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lang="en-IN" sz="2400" b="1" i="1" dirty="0">
                <a:latin typeface="Times New Roman"/>
                <a:cs typeface="Times New Roman"/>
              </a:rPr>
              <a:t>PIE</a:t>
            </a:r>
            <a:r>
              <a:rPr lang="en-IN" sz="2400" b="1" i="1" spc="-10" dirty="0">
                <a:latin typeface="Times New Roman"/>
                <a:cs typeface="Times New Roman"/>
              </a:rPr>
              <a:t> </a:t>
            </a:r>
            <a:r>
              <a:rPr lang="en-IN" sz="2400" b="1" i="1" dirty="0">
                <a:latin typeface="Times New Roman"/>
                <a:cs typeface="Times New Roman"/>
              </a:rPr>
              <a:t>CHART</a:t>
            </a:r>
            <a:r>
              <a:rPr lang="en-IN" sz="2400" b="1" i="1" spc="5" dirty="0">
                <a:latin typeface="Times New Roman"/>
                <a:cs typeface="Times New Roman"/>
              </a:rPr>
              <a:t> </a:t>
            </a:r>
            <a:r>
              <a:rPr lang="en-IN" sz="2400" b="1" i="1" spc="-10" dirty="0">
                <a:latin typeface="Times New Roman"/>
                <a:cs typeface="Times New Roman"/>
              </a:rPr>
              <a:t>VISUALIZATION</a:t>
            </a:r>
            <a:endParaRPr lang="en-IN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66325" y="734162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1105850"/>
            <a:ext cx="4311650" cy="4304349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9144000" cy="43242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  <a:r>
              <a:rPr lang="en-US" spc="-50" dirty="0"/>
              <a:t> </a:t>
            </a:r>
            <a:r>
              <a:rPr lang="en-US" dirty="0"/>
              <a:t>more</a:t>
            </a:r>
            <a:r>
              <a:rPr lang="en-US" spc="-20" dirty="0"/>
              <a:t> </a:t>
            </a:r>
            <a:r>
              <a:rPr lang="en-US" dirty="0"/>
              <a:t>stable,</a:t>
            </a:r>
            <a:r>
              <a:rPr lang="en-US" spc="-20" dirty="0"/>
              <a:t> </a:t>
            </a:r>
            <a:r>
              <a:rPr lang="en-US" dirty="0"/>
              <a:t>productive,</a:t>
            </a:r>
            <a:r>
              <a:rPr lang="en-US" spc="-20" dirty="0"/>
              <a:t> </a:t>
            </a:r>
            <a:r>
              <a:rPr lang="en-US" dirty="0"/>
              <a:t>and</a:t>
            </a:r>
            <a:r>
              <a:rPr lang="en-US" spc="-15" dirty="0"/>
              <a:t> </a:t>
            </a:r>
            <a:r>
              <a:rPr lang="en-US" dirty="0"/>
              <a:t>engaged</a:t>
            </a:r>
            <a:r>
              <a:rPr lang="en-US" spc="-50" dirty="0"/>
              <a:t> </a:t>
            </a:r>
            <a:r>
              <a:rPr lang="en-US" dirty="0"/>
              <a:t>workforce</a:t>
            </a:r>
            <a:r>
              <a:rPr lang="en-US" spc="-20" dirty="0"/>
              <a:t> </a:t>
            </a:r>
            <a:r>
              <a:rPr lang="en-US" dirty="0"/>
              <a:t>that</a:t>
            </a:r>
            <a:r>
              <a:rPr lang="en-US" spc="-15" dirty="0"/>
              <a:t> </a:t>
            </a:r>
            <a:r>
              <a:rPr lang="en-US" spc="-10" dirty="0"/>
              <a:t>supports long-</a:t>
            </a:r>
            <a:r>
              <a:rPr lang="en-US" dirty="0"/>
              <a:t>term</a:t>
            </a:r>
            <a:r>
              <a:rPr lang="en-US" spc="5" dirty="0"/>
              <a:t> </a:t>
            </a:r>
            <a:r>
              <a:rPr lang="en-US" spc="-10" dirty="0"/>
              <a:t>success</a:t>
            </a:r>
            <a:endParaRPr spc="-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1524000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lang="en-US" sz="4000" dirty="0"/>
              <a:t> </a:t>
            </a:r>
            <a:r>
              <a:rPr sz="4000" dirty="0"/>
              <a:t>END</a:t>
            </a:r>
            <a:r>
              <a:rPr sz="4000" spc="-10" dirty="0"/>
              <a:t> USERS?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2555239" y="2694970"/>
            <a:ext cx="5974080" cy="2249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lang="en-US" sz="2800" spc="-10" dirty="0">
              <a:latin typeface="Times New Roman"/>
              <a:cs typeface="Times New Roman"/>
            </a:endParaRPr>
          </a:p>
          <a:p>
            <a:pPr marL="636270" algn="ctr">
              <a:lnSpc>
                <a:spcPct val="100000"/>
              </a:lnSpc>
              <a:spcBef>
                <a:spcPts val="10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2400" spc="-10" dirty="0">
                <a:latin typeface="Times New Roman"/>
                <a:cs typeface="Times New Roman"/>
              </a:rPr>
              <a:t>       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236976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578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pos="2898775" algn="l"/>
              </a:tabLst>
            </a:pPr>
            <a:endParaRPr lang="en-US" sz="2800" b="1" i="1" dirty="0">
              <a:latin typeface="Times New Roman"/>
              <a:cs typeface="Times New Roman"/>
            </a:endParaRPr>
          </a:p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pos="2898775" algn="l"/>
              </a:tabLst>
            </a:pPr>
            <a:endParaRPr lang="en-US" sz="2800" b="1" i="1" dirty="0">
              <a:latin typeface="Times New Roman"/>
              <a:cs typeface="Times New Roman"/>
            </a:endParaRPr>
          </a:p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pos="2898775" algn="l"/>
              </a:tabLst>
            </a:pPr>
            <a:r>
              <a:rPr lang="en-US" sz="2800" b="1" i="1" dirty="0">
                <a:latin typeface="Times New Roman"/>
                <a:cs typeface="Times New Roman"/>
              </a:rPr>
              <a:t>OUR SOLUTION AND ITS VALUE PROPOSITION</a:t>
            </a:r>
          </a:p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endParaRPr lang="en-US" sz="2800" dirty="0">
              <a:latin typeface="Times New Roman"/>
              <a:cs typeface="Times New Roman"/>
            </a:endParaRPr>
          </a:p>
          <a:p>
            <a:pPr marL="3070225" indent="-457200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lang="en-US" sz="2800" dirty="0">
              <a:latin typeface="Times New Roman"/>
              <a:cs typeface="Times New Roman"/>
            </a:endParaRPr>
          </a:p>
          <a:p>
            <a:pPr marL="3070225" indent="-457200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lang="en-US" sz="2800" dirty="0">
              <a:latin typeface="Times New Roman"/>
              <a:cs typeface="Times New Roman"/>
            </a:endParaRPr>
          </a:p>
          <a:p>
            <a:pPr marL="3070225" indent="-457200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215" y="930291"/>
            <a:ext cx="3378816" cy="364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6556" y="1447800"/>
            <a:ext cx="9159558" cy="41492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spcBef>
                <a:spcPts val="100"/>
              </a:spcBef>
            </a:pPr>
            <a:r>
              <a:rPr lang="en-US" sz="2400" i="0" dirty="0" err="1"/>
              <a:t>Conditonal</a:t>
            </a:r>
            <a:r>
              <a:rPr lang="en-US" sz="2400" i="0" spc="-30" dirty="0"/>
              <a:t> </a:t>
            </a:r>
            <a:r>
              <a:rPr lang="en-US" sz="2400" i="0" dirty="0"/>
              <a:t>Formatting</a:t>
            </a:r>
            <a:r>
              <a:rPr lang="en-US" sz="2400" i="0" spc="-10" dirty="0"/>
              <a:t> </a:t>
            </a:r>
            <a:r>
              <a:rPr lang="en-US" sz="2400" b="0" i="0" dirty="0"/>
              <a:t>-</a:t>
            </a:r>
            <a:r>
              <a:rPr lang="en-US" sz="2400" b="0" i="0" spc="-25" dirty="0"/>
              <a:t> </a:t>
            </a:r>
            <a:r>
              <a:rPr lang="en-US" sz="2400" b="0" i="0" dirty="0"/>
              <a:t>To</a:t>
            </a:r>
            <a:r>
              <a:rPr lang="en-US" sz="2400" b="0" i="0" spc="-25" dirty="0"/>
              <a:t> </a:t>
            </a:r>
            <a:r>
              <a:rPr lang="en-US" sz="2400" b="0" i="0" dirty="0"/>
              <a:t>Highlight</a:t>
            </a:r>
            <a:r>
              <a:rPr lang="en-US" sz="2400" b="0" i="0" spc="-45" dirty="0"/>
              <a:t> </a:t>
            </a:r>
            <a:r>
              <a:rPr lang="en-US" sz="2400" b="0" i="0" dirty="0"/>
              <a:t>the</a:t>
            </a:r>
            <a:r>
              <a:rPr lang="en-US" sz="2400" b="0" i="0" spc="-20" dirty="0"/>
              <a:t> </a:t>
            </a:r>
            <a:r>
              <a:rPr lang="en-US" sz="2400" b="0" i="0" dirty="0"/>
              <a:t>Blanks</a:t>
            </a:r>
            <a:r>
              <a:rPr lang="en-US" sz="2400" b="0" i="0" spc="-35" dirty="0"/>
              <a:t> </a:t>
            </a:r>
            <a:r>
              <a:rPr lang="en-US" sz="2400" b="0" i="0" dirty="0"/>
              <a:t>cells</a:t>
            </a:r>
            <a:r>
              <a:rPr lang="en-US" sz="2400" b="0" i="0" spc="-35" dirty="0"/>
              <a:t> </a:t>
            </a:r>
            <a:r>
              <a:rPr lang="en-US" sz="2400" b="0" i="0" dirty="0"/>
              <a:t>and</a:t>
            </a:r>
            <a:r>
              <a:rPr lang="en-US" sz="2400" b="0" i="0" spc="-25" dirty="0"/>
              <a:t> </a:t>
            </a:r>
            <a:r>
              <a:rPr lang="en-US" sz="2400" b="0" i="0" dirty="0"/>
              <a:t>change</a:t>
            </a:r>
            <a:r>
              <a:rPr lang="en-US" sz="2400" b="0" i="0" spc="-45" dirty="0"/>
              <a:t> </a:t>
            </a:r>
            <a:r>
              <a:rPr lang="en-US" sz="2400" b="0" i="0" spc="-25" dirty="0"/>
              <a:t>the </a:t>
            </a:r>
            <a:r>
              <a:rPr lang="en-US" sz="2400" b="0" i="0" dirty="0" err="1"/>
              <a:t>colour</a:t>
            </a:r>
            <a:r>
              <a:rPr lang="en-US" sz="2400" b="0" i="0" spc="-15" dirty="0"/>
              <a:t> </a:t>
            </a:r>
            <a:r>
              <a:rPr lang="en-US" sz="2400" b="0" i="0" dirty="0"/>
              <a:t>of</a:t>
            </a:r>
            <a:r>
              <a:rPr lang="en-US" sz="2400" b="0" i="0" spc="-15" dirty="0"/>
              <a:t> </a:t>
            </a:r>
            <a:r>
              <a:rPr lang="en-US" sz="2400" b="0" i="0" dirty="0"/>
              <a:t>the</a:t>
            </a:r>
            <a:r>
              <a:rPr lang="en-US" sz="2400" b="0" i="0" spc="-35" dirty="0"/>
              <a:t> </a:t>
            </a:r>
            <a:r>
              <a:rPr lang="en-US" sz="2400" b="0" i="0" dirty="0"/>
              <a:t>cell</a:t>
            </a:r>
            <a:r>
              <a:rPr lang="en-US" sz="2400" b="0" i="0" spc="-15" dirty="0"/>
              <a:t> </a:t>
            </a:r>
            <a:r>
              <a:rPr lang="en-US" sz="2400" b="0" i="0" spc="-50" dirty="0"/>
              <a:t>.</a:t>
            </a:r>
            <a:br>
              <a:rPr lang="en-US" sz="2400" b="0" i="0" dirty="0"/>
            </a:br>
            <a:br>
              <a:rPr lang="en-US" sz="2400" i="0" dirty="0">
                <a:latin typeface="Times New Roman"/>
                <a:cs typeface="Times New Roman"/>
              </a:rPr>
            </a:b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br>
              <a:rPr lang="en-US" sz="2400" b="0" i="0" spc="-15" dirty="0">
                <a:latin typeface="Times New Roman"/>
                <a:cs typeface="Times New Roman"/>
              </a:rPr>
            </a:br>
            <a:br>
              <a:rPr lang="en-US" sz="2400" b="0" i="0" spc="-15" dirty="0">
                <a:latin typeface="Times New Roman"/>
                <a:cs typeface="Times New Roman"/>
              </a:rPr>
            </a:b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 dirty="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br>
              <a:rPr lang="en-US" sz="2400" b="0" i="0" spc="-15" dirty="0">
                <a:latin typeface="Times New Roman"/>
                <a:cs typeface="Times New Roman"/>
              </a:rPr>
            </a:br>
            <a:br>
              <a:rPr lang="en-US" sz="2400" b="0" i="0" spc="-15" dirty="0">
                <a:latin typeface="Times New Roman"/>
                <a:cs typeface="Times New Roman"/>
              </a:rPr>
            </a:b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403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"Analyzing Employee Attrition through Job Satisfaction Feedback" using Excel</vt:lpstr>
      <vt:lpstr>PowerPoint Presentation</vt:lpstr>
      <vt:lpstr>PROBLEM STATEMENT</vt:lpstr>
      <vt:lpstr>PROJECT OVERVIEW</vt:lpstr>
      <vt:lpstr>WHO ARE THE END USERS?</vt:lpstr>
      <vt:lpstr>PowerPoint Presentation</vt:lpstr>
      <vt:lpstr>Conditonal Formatting - To Highlight the Blanks cells and change the colour of the cell .  Sort &amp; Filter - Remove the Blank Missing Values.   Pivot Table - Summary of Employee Turnover from the Company through job satisfaction.   Formulas - IFS (To get the Feedback for Job) Graphs- (Bar Chart &amp; Pie Chart) - FINAL REPORT on Employee Attrition</vt:lpstr>
      <vt:lpstr>Dataset Description</vt:lpstr>
      <vt:lpstr>THE "WOW" IN OUR SOLUTION</vt:lpstr>
      <vt:lpstr>. MODELLING</vt:lpstr>
      <vt:lpstr>6. Final Report 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Karthikeyan S</cp:lastModifiedBy>
  <cp:revision>4</cp:revision>
  <dcterms:created xsi:type="dcterms:W3CDTF">2024-08-29T15:42:57Z</dcterms:created>
  <dcterms:modified xsi:type="dcterms:W3CDTF">2024-08-30T07:26:38Z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2024-08-29T00:00:00Z</vt:filetime>
  </property>
</Properties>
</file>