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FF"/>
    <a:srgbClr val="E9DB8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9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0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2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8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7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9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7F1F29-95FD-4373-B0F7-209469E4C88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C452F4C-642E-4A5B-9C40-D3E787831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0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E202-7227-427A-991E-AB858058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F81BD"/>
                </a:solidFill>
              </a:rPr>
              <a:t>DSA PACKAGE</a:t>
            </a:r>
            <a:endParaRPr lang="en-IN" dirty="0">
              <a:solidFill>
                <a:srgbClr val="4F81B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8AF37-2BE3-4702-9A35-27D2A22B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5" y="3869634"/>
            <a:ext cx="8814845" cy="1388165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PYRAMID SOLITAIRE </a:t>
            </a:r>
          </a:p>
          <a:p>
            <a:r>
              <a:rPr lang="en-US" sz="3200" dirty="0"/>
              <a:t>using</a:t>
            </a:r>
          </a:p>
          <a:p>
            <a:r>
              <a:rPr lang="en-US" sz="3200" dirty="0"/>
              <a:t> GRAPH &amp; STACK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6332C-F0F5-4102-A965-0D162FBECB57}"/>
              </a:ext>
            </a:extLst>
          </p:cNvPr>
          <p:cNvSpPr txBox="1"/>
          <p:nvPr/>
        </p:nvSpPr>
        <p:spPr>
          <a:xfrm>
            <a:off x="8537330" y="5705108"/>
            <a:ext cx="339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KARTHIK K M      –  20PW15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KARTHIKEYAN R – 20PW17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3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D31EC-5E6F-4903-A32E-A63CA9F3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F2090D3-79B3-4B84-ACB7-331C75A2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8" y="4794739"/>
            <a:ext cx="2031023" cy="13563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STOCK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8F20F0B7-9416-4648-B1DA-20BD18B223BE}"/>
              </a:ext>
            </a:extLst>
          </p:cNvPr>
          <p:cNvSpPr txBox="1">
            <a:spLocks/>
          </p:cNvSpPr>
          <p:nvPr/>
        </p:nvSpPr>
        <p:spPr>
          <a:xfrm>
            <a:off x="8012723" y="4885593"/>
            <a:ext cx="2031023" cy="1356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</a:rPr>
              <a:t>WASTE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8E98CE9E-89C5-4E3F-B9BB-E4CBFBEABD3A}"/>
              </a:ext>
            </a:extLst>
          </p:cNvPr>
          <p:cNvSpPr txBox="1">
            <a:spLocks/>
          </p:cNvSpPr>
          <p:nvPr/>
        </p:nvSpPr>
        <p:spPr>
          <a:xfrm>
            <a:off x="1219200" y="359898"/>
            <a:ext cx="2710961" cy="1356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</a:rPr>
              <a:t>PYRAMID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2D9C7F65-534A-4690-88AA-F8854648823D}"/>
              </a:ext>
            </a:extLst>
          </p:cNvPr>
          <p:cNvSpPr txBox="1">
            <a:spLocks/>
          </p:cNvSpPr>
          <p:nvPr/>
        </p:nvSpPr>
        <p:spPr>
          <a:xfrm>
            <a:off x="10585050" y="359898"/>
            <a:ext cx="2031023" cy="15088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K=13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Q=12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J=11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A=1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38F3EE-C447-4BDB-9E78-0FC8E77B9672}"/>
              </a:ext>
            </a:extLst>
          </p:cNvPr>
          <p:cNvSpPr/>
          <p:nvPr/>
        </p:nvSpPr>
        <p:spPr>
          <a:xfrm>
            <a:off x="3211537" y="2030804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59E114-E4B9-41BB-87AF-7B3ABE083B6C}"/>
              </a:ext>
            </a:extLst>
          </p:cNvPr>
          <p:cNvSpPr/>
          <p:nvPr/>
        </p:nvSpPr>
        <p:spPr>
          <a:xfrm>
            <a:off x="933157" y="499180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9B24D-300C-4A45-BB1D-DD83C7EEFCDE}"/>
              </a:ext>
            </a:extLst>
          </p:cNvPr>
          <p:cNvSpPr/>
          <p:nvPr/>
        </p:nvSpPr>
        <p:spPr>
          <a:xfrm>
            <a:off x="2099017" y="504514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51EE64-4D55-453E-BF28-F65614EC3B02}"/>
              </a:ext>
            </a:extLst>
          </p:cNvPr>
          <p:cNvSpPr/>
          <p:nvPr/>
        </p:nvSpPr>
        <p:spPr>
          <a:xfrm>
            <a:off x="3302977" y="504514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63D2A8-0C87-42FE-A6AE-7B68B43F03F6}"/>
              </a:ext>
            </a:extLst>
          </p:cNvPr>
          <p:cNvSpPr/>
          <p:nvPr/>
        </p:nvSpPr>
        <p:spPr>
          <a:xfrm>
            <a:off x="4552657" y="500704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B0FFA0-D878-4136-95B2-612C23FAFF42}"/>
              </a:ext>
            </a:extLst>
          </p:cNvPr>
          <p:cNvSpPr/>
          <p:nvPr/>
        </p:nvSpPr>
        <p:spPr>
          <a:xfrm>
            <a:off x="5893777" y="494608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0AACD-4677-4F5C-B657-CDDE85D992B9}"/>
              </a:ext>
            </a:extLst>
          </p:cNvPr>
          <p:cNvSpPr/>
          <p:nvPr/>
        </p:nvSpPr>
        <p:spPr>
          <a:xfrm>
            <a:off x="1527517" y="417646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5DB2CC-7FD7-4047-8294-EF5C0BE90760}"/>
              </a:ext>
            </a:extLst>
          </p:cNvPr>
          <p:cNvSpPr/>
          <p:nvPr/>
        </p:nvSpPr>
        <p:spPr>
          <a:xfrm>
            <a:off x="2556217" y="417646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70200-13DE-4D4E-B0BB-01744E44E0B4}"/>
              </a:ext>
            </a:extLst>
          </p:cNvPr>
          <p:cNvSpPr/>
          <p:nvPr/>
        </p:nvSpPr>
        <p:spPr>
          <a:xfrm>
            <a:off x="3920197" y="417646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979B09-962F-4490-A8EC-F4F23261B8C8}"/>
              </a:ext>
            </a:extLst>
          </p:cNvPr>
          <p:cNvSpPr/>
          <p:nvPr/>
        </p:nvSpPr>
        <p:spPr>
          <a:xfrm>
            <a:off x="5185117" y="406216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D18F83-B6A0-450B-B04F-D664B9F3DD3F}"/>
              </a:ext>
            </a:extLst>
          </p:cNvPr>
          <p:cNvSpPr/>
          <p:nvPr/>
        </p:nvSpPr>
        <p:spPr>
          <a:xfrm>
            <a:off x="2076157" y="334588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C687B1-72C7-4276-AEA9-53E796D01DD0}"/>
              </a:ext>
            </a:extLst>
          </p:cNvPr>
          <p:cNvSpPr/>
          <p:nvPr/>
        </p:nvSpPr>
        <p:spPr>
          <a:xfrm>
            <a:off x="3257257" y="340684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0410C-D23B-48F2-85AE-AB8A96EF5E50}"/>
              </a:ext>
            </a:extLst>
          </p:cNvPr>
          <p:cNvSpPr/>
          <p:nvPr/>
        </p:nvSpPr>
        <p:spPr>
          <a:xfrm>
            <a:off x="4476457" y="3312234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0A331B-D31B-43F3-BE73-CD1ED9B854CC}"/>
              </a:ext>
            </a:extLst>
          </p:cNvPr>
          <p:cNvSpPr/>
          <p:nvPr/>
        </p:nvSpPr>
        <p:spPr>
          <a:xfrm>
            <a:off x="2609557" y="267532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DC7DE3-375B-4279-B22D-31EA06977A2E}"/>
              </a:ext>
            </a:extLst>
          </p:cNvPr>
          <p:cNvSpPr/>
          <p:nvPr/>
        </p:nvSpPr>
        <p:spPr>
          <a:xfrm>
            <a:off x="3744937" y="2660089"/>
            <a:ext cx="342900" cy="362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E73347-6D85-422B-9998-B10815A7A9B5}"/>
              </a:ext>
            </a:extLst>
          </p:cNvPr>
          <p:cNvCxnSpPr/>
          <p:nvPr/>
        </p:nvCxnSpPr>
        <p:spPr>
          <a:xfrm flipV="1">
            <a:off x="2845777" y="230194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E0CE56-F85C-4993-A608-8E89402A346C}"/>
              </a:ext>
            </a:extLst>
          </p:cNvPr>
          <p:cNvCxnSpPr/>
          <p:nvPr/>
        </p:nvCxnSpPr>
        <p:spPr>
          <a:xfrm flipV="1">
            <a:off x="2275547" y="294964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58692D-9EC3-459E-B761-866C778CB8D1}"/>
              </a:ext>
            </a:extLst>
          </p:cNvPr>
          <p:cNvCxnSpPr/>
          <p:nvPr/>
        </p:nvCxnSpPr>
        <p:spPr>
          <a:xfrm flipV="1">
            <a:off x="1748497" y="371926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844D34-C1F2-4CF0-9561-0918F0F24897}"/>
              </a:ext>
            </a:extLst>
          </p:cNvPr>
          <p:cNvCxnSpPr/>
          <p:nvPr/>
        </p:nvCxnSpPr>
        <p:spPr>
          <a:xfrm flipV="1">
            <a:off x="1146517" y="4539054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B743F2-DC7B-4B95-904A-CE31FB2D09D1}"/>
              </a:ext>
            </a:extLst>
          </p:cNvPr>
          <p:cNvCxnSpPr/>
          <p:nvPr/>
        </p:nvCxnSpPr>
        <p:spPr>
          <a:xfrm flipV="1">
            <a:off x="3386797" y="300298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C5EDA-8A71-4C3D-84B8-E1CEFE6EDF06}"/>
              </a:ext>
            </a:extLst>
          </p:cNvPr>
          <p:cNvCxnSpPr/>
          <p:nvPr/>
        </p:nvCxnSpPr>
        <p:spPr>
          <a:xfrm flipV="1">
            <a:off x="2830537" y="3708474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3EE3E-403A-4F9F-BD6F-6E477FE4335A}"/>
              </a:ext>
            </a:extLst>
          </p:cNvPr>
          <p:cNvCxnSpPr/>
          <p:nvPr/>
        </p:nvCxnSpPr>
        <p:spPr>
          <a:xfrm flipV="1">
            <a:off x="2228557" y="458794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420E27-A600-42C8-AC50-5BFD4DAB37D5}"/>
              </a:ext>
            </a:extLst>
          </p:cNvPr>
          <p:cNvCxnSpPr/>
          <p:nvPr/>
        </p:nvCxnSpPr>
        <p:spPr>
          <a:xfrm flipV="1">
            <a:off x="3553167" y="455746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CB861-945A-42CA-BE73-353D547C4EAA}"/>
              </a:ext>
            </a:extLst>
          </p:cNvPr>
          <p:cNvCxnSpPr/>
          <p:nvPr/>
        </p:nvCxnSpPr>
        <p:spPr>
          <a:xfrm flipV="1">
            <a:off x="4156417" y="371926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CA30D9-8CD2-4B9A-A374-F5823D04E78F}"/>
              </a:ext>
            </a:extLst>
          </p:cNvPr>
          <p:cNvCxnSpPr/>
          <p:nvPr/>
        </p:nvCxnSpPr>
        <p:spPr>
          <a:xfrm flipV="1">
            <a:off x="4834597" y="4481269"/>
            <a:ext cx="31115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13E81-D504-4D05-961D-6F678B337A3D}"/>
              </a:ext>
            </a:extLst>
          </p:cNvPr>
          <p:cNvCxnSpPr/>
          <p:nvPr/>
        </p:nvCxnSpPr>
        <p:spPr>
          <a:xfrm rot="5400000">
            <a:off x="2953092" y="247657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AB393E-2F95-4385-A0A0-1F60BB99B3F5}"/>
              </a:ext>
            </a:extLst>
          </p:cNvPr>
          <p:cNvCxnSpPr/>
          <p:nvPr/>
        </p:nvCxnSpPr>
        <p:spPr>
          <a:xfrm rot="5400000">
            <a:off x="2382862" y="308871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78D6FB-272F-44D0-B983-22E8906FCA44}"/>
              </a:ext>
            </a:extLst>
          </p:cNvPr>
          <p:cNvCxnSpPr/>
          <p:nvPr/>
        </p:nvCxnSpPr>
        <p:spPr>
          <a:xfrm rot="5400000">
            <a:off x="1847557" y="386595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281BE-7441-4007-A655-E57652005D12}"/>
              </a:ext>
            </a:extLst>
          </p:cNvPr>
          <p:cNvCxnSpPr/>
          <p:nvPr/>
        </p:nvCxnSpPr>
        <p:spPr>
          <a:xfrm rot="5400000">
            <a:off x="1243672" y="465144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47557C-6FA5-4CA1-A523-0F102D07427D}"/>
              </a:ext>
            </a:extLst>
          </p:cNvPr>
          <p:cNvCxnSpPr/>
          <p:nvPr/>
        </p:nvCxnSpPr>
        <p:spPr>
          <a:xfrm rot="5400000">
            <a:off x="2382862" y="469526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B26ED8-ED0C-4E42-80A0-DCCAC16C8196}"/>
              </a:ext>
            </a:extLst>
          </p:cNvPr>
          <p:cNvCxnSpPr/>
          <p:nvPr/>
        </p:nvCxnSpPr>
        <p:spPr>
          <a:xfrm rot="5400000">
            <a:off x="2925787" y="385071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44C731-1836-42A2-A05C-1EC2033DD0F8}"/>
              </a:ext>
            </a:extLst>
          </p:cNvPr>
          <p:cNvCxnSpPr/>
          <p:nvPr/>
        </p:nvCxnSpPr>
        <p:spPr>
          <a:xfrm rot="5400000">
            <a:off x="3556342" y="311030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DD557E-C4E3-402E-BD3C-C9A4D26785F7}"/>
              </a:ext>
            </a:extLst>
          </p:cNvPr>
          <p:cNvCxnSpPr/>
          <p:nvPr/>
        </p:nvCxnSpPr>
        <p:spPr>
          <a:xfrm rot="5400000">
            <a:off x="4291672" y="381642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A857B1-5593-4230-AB83-ECD3A32036B8}"/>
              </a:ext>
            </a:extLst>
          </p:cNvPr>
          <p:cNvCxnSpPr/>
          <p:nvPr/>
        </p:nvCxnSpPr>
        <p:spPr>
          <a:xfrm rot="5400000">
            <a:off x="3655402" y="470415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72B88E-A623-4BBA-A0CF-5C9A3C7856B2}"/>
              </a:ext>
            </a:extLst>
          </p:cNvPr>
          <p:cNvCxnSpPr/>
          <p:nvPr/>
        </p:nvCxnSpPr>
        <p:spPr>
          <a:xfrm rot="5400000">
            <a:off x="4992712" y="460318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9FC7F0-EF46-4798-8033-EFC0220038CE}"/>
              </a:ext>
            </a:extLst>
          </p:cNvPr>
          <p:cNvCxnSpPr/>
          <p:nvPr/>
        </p:nvCxnSpPr>
        <p:spPr>
          <a:xfrm rot="16200000" flipH="1">
            <a:off x="3403942" y="245434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8BDCA8-8F65-4ABB-B838-0DFB8F94F48F}"/>
              </a:ext>
            </a:extLst>
          </p:cNvPr>
          <p:cNvCxnSpPr/>
          <p:nvPr/>
        </p:nvCxnSpPr>
        <p:spPr>
          <a:xfrm rot="16200000" flipH="1">
            <a:off x="4099267" y="306077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5F310D-D7AB-4971-B592-47D5AF7FF2D5}"/>
              </a:ext>
            </a:extLst>
          </p:cNvPr>
          <p:cNvCxnSpPr/>
          <p:nvPr/>
        </p:nvCxnSpPr>
        <p:spPr>
          <a:xfrm rot="16200000" flipH="1">
            <a:off x="4777447" y="373450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EE1BB2-F692-4018-9391-85372B1D9BDA}"/>
              </a:ext>
            </a:extLst>
          </p:cNvPr>
          <p:cNvCxnSpPr/>
          <p:nvPr/>
        </p:nvCxnSpPr>
        <p:spPr>
          <a:xfrm rot="16200000" flipH="1">
            <a:off x="5520397" y="459175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EFB043-23BD-4DD3-8390-0212132291F4}"/>
              </a:ext>
            </a:extLst>
          </p:cNvPr>
          <p:cNvCxnSpPr/>
          <p:nvPr/>
        </p:nvCxnSpPr>
        <p:spPr>
          <a:xfrm rot="16200000" flipH="1">
            <a:off x="2860382" y="308617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78CE3B-3086-4886-B634-D27A2DF21CDE}"/>
              </a:ext>
            </a:extLst>
          </p:cNvPr>
          <p:cNvCxnSpPr/>
          <p:nvPr/>
        </p:nvCxnSpPr>
        <p:spPr>
          <a:xfrm flipH="1" flipV="1">
            <a:off x="3714457" y="3794834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8CAE09-ED60-4EA5-9961-C26F9A3F7A7B}"/>
              </a:ext>
            </a:extLst>
          </p:cNvPr>
          <p:cNvCxnSpPr/>
          <p:nvPr/>
        </p:nvCxnSpPr>
        <p:spPr>
          <a:xfrm rot="16200000" flipH="1">
            <a:off x="4188802" y="466859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E74BD0-59A6-40CA-8EC1-CEA471BC41FB}"/>
              </a:ext>
            </a:extLst>
          </p:cNvPr>
          <p:cNvCxnSpPr/>
          <p:nvPr/>
        </p:nvCxnSpPr>
        <p:spPr>
          <a:xfrm rot="16200000" flipH="1">
            <a:off x="2923882" y="462223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968E70-AAD1-4A12-A5CD-D930112D8CA8}"/>
              </a:ext>
            </a:extLst>
          </p:cNvPr>
          <p:cNvCxnSpPr/>
          <p:nvPr/>
        </p:nvCxnSpPr>
        <p:spPr>
          <a:xfrm rot="16200000" flipH="1">
            <a:off x="1725637" y="469526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4BD515-5729-46BC-B659-4E82F784BBA1}"/>
              </a:ext>
            </a:extLst>
          </p:cNvPr>
          <p:cNvCxnSpPr/>
          <p:nvPr/>
        </p:nvCxnSpPr>
        <p:spPr>
          <a:xfrm rot="16200000" flipH="1">
            <a:off x="2255862" y="3854524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89FA4C-1C73-4334-82CD-13671368DB31}"/>
              </a:ext>
            </a:extLst>
          </p:cNvPr>
          <p:cNvCxnSpPr/>
          <p:nvPr/>
        </p:nvCxnSpPr>
        <p:spPr>
          <a:xfrm rot="16200000" flipH="1">
            <a:off x="3560152" y="3913579"/>
            <a:ext cx="319405" cy="27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0F2E69-9138-4246-9E2F-B0F10ECC1E43}"/>
              </a:ext>
            </a:extLst>
          </p:cNvPr>
          <p:cNvCxnSpPr/>
          <p:nvPr/>
        </p:nvCxnSpPr>
        <p:spPr>
          <a:xfrm flipH="1" flipV="1">
            <a:off x="4331677" y="4533974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5B2AFE-9FDF-4548-B132-A0F034E5F489}"/>
              </a:ext>
            </a:extLst>
          </p:cNvPr>
          <p:cNvCxnSpPr/>
          <p:nvPr/>
        </p:nvCxnSpPr>
        <p:spPr>
          <a:xfrm flipH="1" flipV="1">
            <a:off x="5703277" y="448888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AF6E72-9F46-4920-8E80-6B46AB47D947}"/>
              </a:ext>
            </a:extLst>
          </p:cNvPr>
          <p:cNvCxnSpPr/>
          <p:nvPr/>
        </p:nvCxnSpPr>
        <p:spPr>
          <a:xfrm flipH="1" flipV="1">
            <a:off x="4943817" y="362782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0B8B6F-7855-45A4-82F5-E2C1A28844EA}"/>
              </a:ext>
            </a:extLst>
          </p:cNvPr>
          <p:cNvCxnSpPr/>
          <p:nvPr/>
        </p:nvCxnSpPr>
        <p:spPr>
          <a:xfrm flipH="1" flipV="1">
            <a:off x="4235157" y="297250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6090E7-51B0-4FBD-9D7A-187CA856875F}"/>
              </a:ext>
            </a:extLst>
          </p:cNvPr>
          <p:cNvCxnSpPr/>
          <p:nvPr/>
        </p:nvCxnSpPr>
        <p:spPr>
          <a:xfrm flipH="1" flipV="1">
            <a:off x="3554437" y="230956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86C999-02EC-4A83-B2F9-A5FA26A601EE}"/>
              </a:ext>
            </a:extLst>
          </p:cNvPr>
          <p:cNvCxnSpPr/>
          <p:nvPr/>
        </p:nvCxnSpPr>
        <p:spPr>
          <a:xfrm flipH="1" flipV="1">
            <a:off x="2998177" y="298012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0CCA5F-AE50-45E0-9FB7-7034114C7DBD}"/>
              </a:ext>
            </a:extLst>
          </p:cNvPr>
          <p:cNvCxnSpPr/>
          <p:nvPr/>
        </p:nvCxnSpPr>
        <p:spPr>
          <a:xfrm flipH="1" flipV="1">
            <a:off x="2405722" y="3707204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948D51-B9C5-4046-99FE-0D88820E430C}"/>
              </a:ext>
            </a:extLst>
          </p:cNvPr>
          <p:cNvCxnSpPr/>
          <p:nvPr/>
        </p:nvCxnSpPr>
        <p:spPr>
          <a:xfrm flipH="1" flipV="1">
            <a:off x="3061677" y="452698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C5FF0B-6FEF-49EB-B306-F9C1DBA319DF}"/>
              </a:ext>
            </a:extLst>
          </p:cNvPr>
          <p:cNvCxnSpPr/>
          <p:nvPr/>
        </p:nvCxnSpPr>
        <p:spPr>
          <a:xfrm flipH="1" flipV="1">
            <a:off x="1876132" y="4587949"/>
            <a:ext cx="241300" cy="28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06B4C3-92B3-46BE-AFF0-5208183EB4AD}"/>
              </a:ext>
            </a:extLst>
          </p:cNvPr>
          <p:cNvSpPr txBox="1"/>
          <p:nvPr/>
        </p:nvSpPr>
        <p:spPr>
          <a:xfrm>
            <a:off x="2059647" y="773723"/>
            <a:ext cx="827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81BD"/>
                </a:solidFill>
              </a:rPr>
              <a:t>PYRAMID – GRAPH</a:t>
            </a:r>
            <a:endParaRPr lang="en-IN" sz="4000" b="1" dirty="0">
              <a:solidFill>
                <a:srgbClr val="4F81BD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519722-1464-4030-8FF7-22F59DED5209}"/>
              </a:ext>
            </a:extLst>
          </p:cNvPr>
          <p:cNvSpPr/>
          <p:nvPr/>
        </p:nvSpPr>
        <p:spPr>
          <a:xfrm>
            <a:off x="8242355" y="3225873"/>
            <a:ext cx="1490943" cy="157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7442BB-A3AC-4F38-80D8-7F6B67B37E63}"/>
              </a:ext>
            </a:extLst>
          </p:cNvPr>
          <p:cNvCxnSpPr>
            <a:cxnSpLocks/>
          </p:cNvCxnSpPr>
          <p:nvPr/>
        </p:nvCxnSpPr>
        <p:spPr>
          <a:xfrm flipV="1">
            <a:off x="9512318" y="2839159"/>
            <a:ext cx="501650" cy="54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7EE43B-673E-4A61-A1EE-EB5554B46938}"/>
              </a:ext>
            </a:extLst>
          </p:cNvPr>
          <p:cNvCxnSpPr>
            <a:cxnSpLocks/>
          </p:cNvCxnSpPr>
          <p:nvPr/>
        </p:nvCxnSpPr>
        <p:spPr>
          <a:xfrm flipH="1">
            <a:off x="7947678" y="4585409"/>
            <a:ext cx="452120" cy="56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FB716C-7E1E-4AE2-A758-E5079015D059}"/>
              </a:ext>
            </a:extLst>
          </p:cNvPr>
          <p:cNvCxnSpPr>
            <a:cxnSpLocks/>
          </p:cNvCxnSpPr>
          <p:nvPr/>
        </p:nvCxnSpPr>
        <p:spPr>
          <a:xfrm>
            <a:off x="9665353" y="4596839"/>
            <a:ext cx="564515" cy="5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A2A37E-7320-46C8-A809-E9FC2349890B}"/>
              </a:ext>
            </a:extLst>
          </p:cNvPr>
          <p:cNvCxnSpPr>
            <a:cxnSpLocks/>
          </p:cNvCxnSpPr>
          <p:nvPr/>
        </p:nvCxnSpPr>
        <p:spPr>
          <a:xfrm flipH="1" flipV="1">
            <a:off x="7907039" y="2904565"/>
            <a:ext cx="527685" cy="52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 Box 2">
            <a:extLst>
              <a:ext uri="{FF2B5EF4-FFF2-40B4-BE49-F238E27FC236}">
                <a16:creationId xmlns:a16="http://schemas.microsoft.com/office/drawing/2014/main" id="{9840A747-3B2E-4B91-B82F-7DEB03B8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483" y="5173419"/>
            <a:ext cx="1683385" cy="407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left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8BE87248-D867-4C22-9DBE-C30F33642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214" y="5162624"/>
            <a:ext cx="1665890" cy="407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right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213EFEC2-4250-426A-AA45-0FF4CBDF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177" y="2301949"/>
            <a:ext cx="1698936" cy="407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 left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33E1350F-BDF4-43BF-B520-F5D8E203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465" y="2256229"/>
            <a:ext cx="1847333" cy="407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 right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 Box 193">
            <a:extLst>
              <a:ext uri="{FF2B5EF4-FFF2-40B4-BE49-F238E27FC236}">
                <a16:creationId xmlns:a16="http://schemas.microsoft.com/office/drawing/2014/main" id="{C5936D62-56B7-4D33-9B70-89B0A2FA1E07}"/>
              </a:ext>
            </a:extLst>
          </p:cNvPr>
          <p:cNvSpPr txBox="1"/>
          <p:nvPr/>
        </p:nvSpPr>
        <p:spPr>
          <a:xfrm>
            <a:off x="8510115" y="3688154"/>
            <a:ext cx="1088563" cy="55529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-US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 Box 195">
            <a:extLst>
              <a:ext uri="{FF2B5EF4-FFF2-40B4-BE49-F238E27FC236}">
                <a16:creationId xmlns:a16="http://schemas.microsoft.com/office/drawing/2014/main" id="{AA36867E-3F53-4981-8D48-D82FEA1F895F}"/>
              </a:ext>
            </a:extLst>
          </p:cNvPr>
          <p:cNvSpPr txBox="1"/>
          <p:nvPr/>
        </p:nvSpPr>
        <p:spPr>
          <a:xfrm>
            <a:off x="8196872" y="1575892"/>
            <a:ext cx="1817096" cy="45491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POINTERS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1ECF31-CC45-4754-BD50-9EF2A24A39AB}"/>
              </a:ext>
            </a:extLst>
          </p:cNvPr>
          <p:cNvSpPr txBox="1"/>
          <p:nvPr/>
        </p:nvSpPr>
        <p:spPr>
          <a:xfrm>
            <a:off x="2675108" y="800099"/>
            <a:ext cx="606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F81BD"/>
                </a:solidFill>
              </a:rPr>
              <a:t>STOCK &amp; QUEUE – STACK</a:t>
            </a:r>
            <a:endParaRPr lang="en-IN" sz="4000" b="1" dirty="0">
              <a:solidFill>
                <a:srgbClr val="4F81BD"/>
              </a:solidFill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170BE71-B3C2-4738-A3FB-DB37E862E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95413"/>
              </p:ext>
            </p:extLst>
          </p:nvPr>
        </p:nvGraphicFramePr>
        <p:xfrm>
          <a:off x="3237345" y="2631592"/>
          <a:ext cx="1579418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1864503003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- 3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6868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4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820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5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3787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6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37363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7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46016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62660349-DCF4-4A90-813C-C9843D68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87311"/>
              </p:ext>
            </p:extLst>
          </p:nvPr>
        </p:nvGraphicFramePr>
        <p:xfrm>
          <a:off x="6724072" y="2631591"/>
          <a:ext cx="1579418" cy="1053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1864503003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2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9D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820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CARD – 1</a:t>
                      </a:r>
                      <a:endParaRPr lang="en-IN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46016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F9C7FC2F-CA78-4795-A5FA-5BC3D6BA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454" y="5264727"/>
            <a:ext cx="2031023" cy="13563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STOCK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7E64AC52-1915-4D66-9E2D-07CA289A9CD2}"/>
              </a:ext>
            </a:extLst>
          </p:cNvPr>
          <p:cNvSpPr txBox="1">
            <a:spLocks/>
          </p:cNvSpPr>
          <p:nvPr/>
        </p:nvSpPr>
        <p:spPr>
          <a:xfrm>
            <a:off x="6535129" y="5264727"/>
            <a:ext cx="2031023" cy="1356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WASTE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601B70B-3369-4208-99DD-569DFC9E04BB}"/>
              </a:ext>
            </a:extLst>
          </p:cNvPr>
          <p:cNvSpPr/>
          <p:nvPr/>
        </p:nvSpPr>
        <p:spPr>
          <a:xfrm rot="17675413">
            <a:off x="5071278" y="1264457"/>
            <a:ext cx="2385936" cy="3885911"/>
          </a:xfrm>
          <a:prstGeom prst="arc">
            <a:avLst>
              <a:gd name="adj1" fmla="val 16200000"/>
              <a:gd name="adj2" fmla="val 571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B0DFAA91-32ED-4D20-9939-BEAD67784D69}"/>
              </a:ext>
            </a:extLst>
          </p:cNvPr>
          <p:cNvSpPr/>
          <p:nvPr/>
        </p:nvSpPr>
        <p:spPr>
          <a:xfrm rot="2193297">
            <a:off x="6861529" y="2109694"/>
            <a:ext cx="184728" cy="2124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94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164</TotalTime>
  <Words>75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Corbel</vt:lpstr>
      <vt:lpstr>Basis</vt:lpstr>
      <vt:lpstr>DSA PACKAGE</vt:lpstr>
      <vt:lpstr>STOCK</vt:lpstr>
      <vt:lpstr>PowerPoint Presentation</vt:lpstr>
      <vt:lpstr>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PACKAGE</dc:title>
  <dc:creator>HP</dc:creator>
  <cp:lastModifiedBy>HP</cp:lastModifiedBy>
  <cp:revision>10</cp:revision>
  <dcterms:created xsi:type="dcterms:W3CDTF">2021-05-05T14:44:24Z</dcterms:created>
  <dcterms:modified xsi:type="dcterms:W3CDTF">2021-06-01T06:13:40Z</dcterms:modified>
</cp:coreProperties>
</file>