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360" y="3675061"/>
            <a:ext cx="7660640" cy="2212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lang="en-GB" sz="2800" dirty="0" err="1">
                <a:latin typeface="Times New Roman"/>
                <a:cs typeface="Times New Roman"/>
              </a:rPr>
              <a:t>G.Karthikeyan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Register No 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312200</a:t>
            </a:r>
            <a:r>
              <a:rPr lang="en-GB" sz="2800" spc="-10">
                <a:latin typeface="Times New Roman"/>
                <a:cs typeface="Times New Roman"/>
              </a:rPr>
              <a:t>656</a:t>
            </a:r>
            <a:endParaRPr lang="en-GB" sz="2800" spc="-1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0" dirty="0">
                <a:latin typeface="Times New Roman"/>
                <a:cs typeface="Times New Roman"/>
              </a:rPr>
              <a:t>Commerce</a:t>
            </a:r>
            <a:endParaRPr sz="2800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615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MT</vt:lpstr>
      <vt:lpstr>Calibri</vt:lpstr>
      <vt:lpstr>Times New Roman</vt:lpstr>
      <vt:lpstr>Trebuchet MS</vt:lpstr>
      <vt:lpstr>Wingdings</vt:lpstr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harish</cp:lastModifiedBy>
  <cp:revision>6</cp:revision>
  <dcterms:created xsi:type="dcterms:W3CDTF">2024-08-30T09:35:35Z</dcterms:created>
  <dcterms:modified xsi:type="dcterms:W3CDTF">2024-08-30T11:04:54Z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