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E13C59-AA36-4E4B-859C-623C7A4335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Tablue test 1 Imarticus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9B839FF-8745-4B94-9440-5E0188F7851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29-05-2022 1.56.43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BED2BC5-181E-4835-B551-F9F290606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2022-05-29T08:26:46Z</dcterms:created>
  <dcterms:modified xsi:type="dcterms:W3CDTF">2022-05-29T08:26:46Z</dcterms:modified>
</cp:coreProperties>
</file>