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EYAN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2021-05-18T21:50:10Z</dcterms:created>
  <dcterms:modified xsi:type="dcterms:W3CDTF">2024-04-06T16:11:51Z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2208195cd483426c8c3e3b06e8e8f233</vt:lpwstr>
  </property>
</Properties>
</file>