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883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5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5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C36A5-9DFA-4358-81A9-DECA2F37CEF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B74F30-C9EC-4E89-9ED0-5904199A4A88}">
      <dgm:prSet/>
      <dgm:spPr/>
      <dgm:t>
        <a:bodyPr/>
        <a:lstStyle/>
        <a:p>
          <a:r>
            <a:rPr lang="en-US"/>
            <a:t>Objective: Reduce delays and inefficiencies in last-mile delivery.</a:t>
          </a:r>
        </a:p>
      </dgm:t>
    </dgm:pt>
    <dgm:pt modelId="{E9A258BB-B3ED-41F9-A0D5-23CA1811F7B6}" type="parTrans" cxnId="{1F064DFD-1F60-44B0-ADFC-D7BE7965A42A}">
      <dgm:prSet/>
      <dgm:spPr/>
      <dgm:t>
        <a:bodyPr/>
        <a:lstStyle/>
        <a:p>
          <a:endParaRPr lang="en-US"/>
        </a:p>
      </dgm:t>
    </dgm:pt>
    <dgm:pt modelId="{A2E40A95-8C53-4B72-99CC-D1B17A72E8D0}" type="sibTrans" cxnId="{1F064DFD-1F60-44B0-ADFC-D7BE7965A42A}">
      <dgm:prSet/>
      <dgm:spPr/>
      <dgm:t>
        <a:bodyPr/>
        <a:lstStyle/>
        <a:p>
          <a:endParaRPr lang="en-US"/>
        </a:p>
      </dgm:t>
    </dgm:pt>
    <dgm:pt modelId="{218285DC-B70E-4580-AB07-59E08CEA875D}">
      <dgm:prSet/>
      <dgm:spPr/>
      <dgm:t>
        <a:bodyPr/>
        <a:lstStyle/>
        <a:p>
          <a:r>
            <a:rPr lang="en-US"/>
            <a:t>Identify key factors impacting delivery performance.</a:t>
          </a:r>
        </a:p>
      </dgm:t>
    </dgm:pt>
    <dgm:pt modelId="{617084C3-4515-4983-9F1B-0F91312ECCCC}" type="parTrans" cxnId="{000DA9E9-9288-4881-ADBB-6672F4CC77FF}">
      <dgm:prSet/>
      <dgm:spPr/>
      <dgm:t>
        <a:bodyPr/>
        <a:lstStyle/>
        <a:p>
          <a:endParaRPr lang="en-US"/>
        </a:p>
      </dgm:t>
    </dgm:pt>
    <dgm:pt modelId="{72F74700-6EEE-460D-85DE-5F6AA4EE558E}" type="sibTrans" cxnId="{000DA9E9-9288-4881-ADBB-6672F4CC77FF}">
      <dgm:prSet/>
      <dgm:spPr/>
      <dgm:t>
        <a:bodyPr/>
        <a:lstStyle/>
        <a:p>
          <a:endParaRPr lang="en-US"/>
        </a:p>
      </dgm:t>
    </dgm:pt>
    <dgm:pt modelId="{3D9343E7-E411-432C-B3E8-2419FCB4F07A}" type="pres">
      <dgm:prSet presAssocID="{2F5C36A5-9DFA-4358-81A9-DECA2F37CEF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893CB1-F8AC-49F0-B2E4-994FA8983636}" type="pres">
      <dgm:prSet presAssocID="{83B74F30-C9EC-4E89-9ED0-5904199A4A88}" presName="hierRoot1" presStyleCnt="0"/>
      <dgm:spPr/>
    </dgm:pt>
    <dgm:pt modelId="{229865E1-932F-4C01-92DC-38EB48E53FA6}" type="pres">
      <dgm:prSet presAssocID="{83B74F30-C9EC-4E89-9ED0-5904199A4A88}" presName="composite" presStyleCnt="0"/>
      <dgm:spPr/>
    </dgm:pt>
    <dgm:pt modelId="{DCBD84C6-1521-4F3B-B2FC-4E63DFEA12F4}" type="pres">
      <dgm:prSet presAssocID="{83B74F30-C9EC-4E89-9ED0-5904199A4A88}" presName="background" presStyleLbl="node0" presStyleIdx="0" presStyleCnt="2"/>
      <dgm:spPr/>
    </dgm:pt>
    <dgm:pt modelId="{736D0027-C595-4780-82BC-13DFF494E577}" type="pres">
      <dgm:prSet presAssocID="{83B74F30-C9EC-4E89-9ED0-5904199A4A88}" presName="text" presStyleLbl="fgAcc0" presStyleIdx="0" presStyleCnt="2">
        <dgm:presLayoutVars>
          <dgm:chPref val="3"/>
        </dgm:presLayoutVars>
      </dgm:prSet>
      <dgm:spPr/>
    </dgm:pt>
    <dgm:pt modelId="{EDC47160-21E0-46D2-848C-B1E3FBC78245}" type="pres">
      <dgm:prSet presAssocID="{83B74F30-C9EC-4E89-9ED0-5904199A4A88}" presName="hierChild2" presStyleCnt="0"/>
      <dgm:spPr/>
    </dgm:pt>
    <dgm:pt modelId="{C358C61B-184B-4905-8595-65AB97C7FEC3}" type="pres">
      <dgm:prSet presAssocID="{218285DC-B70E-4580-AB07-59E08CEA875D}" presName="hierRoot1" presStyleCnt="0"/>
      <dgm:spPr/>
    </dgm:pt>
    <dgm:pt modelId="{FE56A0EE-512A-47C9-B7E0-449B57C95957}" type="pres">
      <dgm:prSet presAssocID="{218285DC-B70E-4580-AB07-59E08CEA875D}" presName="composite" presStyleCnt="0"/>
      <dgm:spPr/>
    </dgm:pt>
    <dgm:pt modelId="{FA2628D1-3C09-4DA8-8C1A-CD6451ECE7F5}" type="pres">
      <dgm:prSet presAssocID="{218285DC-B70E-4580-AB07-59E08CEA875D}" presName="background" presStyleLbl="node0" presStyleIdx="1" presStyleCnt="2"/>
      <dgm:spPr/>
    </dgm:pt>
    <dgm:pt modelId="{A7622D79-E59C-4515-ADC6-6DB7D2425851}" type="pres">
      <dgm:prSet presAssocID="{218285DC-B70E-4580-AB07-59E08CEA875D}" presName="text" presStyleLbl="fgAcc0" presStyleIdx="1" presStyleCnt="2">
        <dgm:presLayoutVars>
          <dgm:chPref val="3"/>
        </dgm:presLayoutVars>
      </dgm:prSet>
      <dgm:spPr/>
    </dgm:pt>
    <dgm:pt modelId="{E6ED5E14-502F-46BF-9F00-93584BECC537}" type="pres">
      <dgm:prSet presAssocID="{218285DC-B70E-4580-AB07-59E08CEA875D}" presName="hierChild2" presStyleCnt="0"/>
      <dgm:spPr/>
    </dgm:pt>
  </dgm:ptLst>
  <dgm:cxnLst>
    <dgm:cxn modelId="{B9AF0586-3931-4C60-A620-B366486B2B00}" type="presOf" srcId="{83B74F30-C9EC-4E89-9ED0-5904199A4A88}" destId="{736D0027-C595-4780-82BC-13DFF494E577}" srcOrd="0" destOrd="0" presId="urn:microsoft.com/office/officeart/2005/8/layout/hierarchy1"/>
    <dgm:cxn modelId="{994CB994-743B-49FE-9CC9-A4680D98F6FC}" type="presOf" srcId="{218285DC-B70E-4580-AB07-59E08CEA875D}" destId="{A7622D79-E59C-4515-ADC6-6DB7D2425851}" srcOrd="0" destOrd="0" presId="urn:microsoft.com/office/officeart/2005/8/layout/hierarchy1"/>
    <dgm:cxn modelId="{0DB6A5DA-8A82-4E76-85B3-9444E1199E46}" type="presOf" srcId="{2F5C36A5-9DFA-4358-81A9-DECA2F37CEF0}" destId="{3D9343E7-E411-432C-B3E8-2419FCB4F07A}" srcOrd="0" destOrd="0" presId="urn:microsoft.com/office/officeart/2005/8/layout/hierarchy1"/>
    <dgm:cxn modelId="{000DA9E9-9288-4881-ADBB-6672F4CC77FF}" srcId="{2F5C36A5-9DFA-4358-81A9-DECA2F37CEF0}" destId="{218285DC-B70E-4580-AB07-59E08CEA875D}" srcOrd="1" destOrd="0" parTransId="{617084C3-4515-4983-9F1B-0F91312ECCCC}" sibTransId="{72F74700-6EEE-460D-85DE-5F6AA4EE558E}"/>
    <dgm:cxn modelId="{1F064DFD-1F60-44B0-ADFC-D7BE7965A42A}" srcId="{2F5C36A5-9DFA-4358-81A9-DECA2F37CEF0}" destId="{83B74F30-C9EC-4E89-9ED0-5904199A4A88}" srcOrd="0" destOrd="0" parTransId="{E9A258BB-B3ED-41F9-A0D5-23CA1811F7B6}" sibTransId="{A2E40A95-8C53-4B72-99CC-D1B17A72E8D0}"/>
    <dgm:cxn modelId="{1E2B187F-4CB9-46A6-BDB5-CB641238D362}" type="presParOf" srcId="{3D9343E7-E411-432C-B3E8-2419FCB4F07A}" destId="{22893CB1-F8AC-49F0-B2E4-994FA8983636}" srcOrd="0" destOrd="0" presId="urn:microsoft.com/office/officeart/2005/8/layout/hierarchy1"/>
    <dgm:cxn modelId="{C5536C00-E04F-4273-97CE-4D2B44D9D8F7}" type="presParOf" srcId="{22893CB1-F8AC-49F0-B2E4-994FA8983636}" destId="{229865E1-932F-4C01-92DC-38EB48E53FA6}" srcOrd="0" destOrd="0" presId="urn:microsoft.com/office/officeart/2005/8/layout/hierarchy1"/>
    <dgm:cxn modelId="{04731E37-08DE-4262-9303-ADBFE5C2A33E}" type="presParOf" srcId="{229865E1-932F-4C01-92DC-38EB48E53FA6}" destId="{DCBD84C6-1521-4F3B-B2FC-4E63DFEA12F4}" srcOrd="0" destOrd="0" presId="urn:microsoft.com/office/officeart/2005/8/layout/hierarchy1"/>
    <dgm:cxn modelId="{49283D77-157C-46DB-84F8-09B3922E0E28}" type="presParOf" srcId="{229865E1-932F-4C01-92DC-38EB48E53FA6}" destId="{736D0027-C595-4780-82BC-13DFF494E577}" srcOrd="1" destOrd="0" presId="urn:microsoft.com/office/officeart/2005/8/layout/hierarchy1"/>
    <dgm:cxn modelId="{569CD1F7-D538-464E-ACFB-194B67ABE195}" type="presParOf" srcId="{22893CB1-F8AC-49F0-B2E4-994FA8983636}" destId="{EDC47160-21E0-46D2-848C-B1E3FBC78245}" srcOrd="1" destOrd="0" presId="urn:microsoft.com/office/officeart/2005/8/layout/hierarchy1"/>
    <dgm:cxn modelId="{1BF238B4-B5D1-4752-BF73-F3F2211403F2}" type="presParOf" srcId="{3D9343E7-E411-432C-B3E8-2419FCB4F07A}" destId="{C358C61B-184B-4905-8595-65AB97C7FEC3}" srcOrd="1" destOrd="0" presId="urn:microsoft.com/office/officeart/2005/8/layout/hierarchy1"/>
    <dgm:cxn modelId="{CE422A98-3042-4808-8BD7-E4B42C184E0E}" type="presParOf" srcId="{C358C61B-184B-4905-8595-65AB97C7FEC3}" destId="{FE56A0EE-512A-47C9-B7E0-449B57C95957}" srcOrd="0" destOrd="0" presId="urn:microsoft.com/office/officeart/2005/8/layout/hierarchy1"/>
    <dgm:cxn modelId="{EE4B75CC-585D-4F54-BC15-160CB9D03815}" type="presParOf" srcId="{FE56A0EE-512A-47C9-B7E0-449B57C95957}" destId="{FA2628D1-3C09-4DA8-8C1A-CD6451ECE7F5}" srcOrd="0" destOrd="0" presId="urn:microsoft.com/office/officeart/2005/8/layout/hierarchy1"/>
    <dgm:cxn modelId="{B88AA0DF-ED9D-4F97-B06B-78987756A45E}" type="presParOf" srcId="{FE56A0EE-512A-47C9-B7E0-449B57C95957}" destId="{A7622D79-E59C-4515-ADC6-6DB7D2425851}" srcOrd="1" destOrd="0" presId="urn:microsoft.com/office/officeart/2005/8/layout/hierarchy1"/>
    <dgm:cxn modelId="{16DDC878-8681-46A6-A90A-4476A05A5B3E}" type="presParOf" srcId="{C358C61B-184B-4905-8595-65AB97C7FEC3}" destId="{E6ED5E14-502F-46BF-9F00-93584BECC5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092DAD-57F4-4D65-B3B7-17E6522EF673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E24926-141A-4A24-982C-59C85FEED082}">
      <dgm:prSet/>
      <dgm:spPr/>
      <dgm:t>
        <a:bodyPr/>
        <a:lstStyle/>
        <a:p>
          <a:r>
            <a:rPr lang="en-US"/>
            <a:t>Approach:</a:t>
          </a:r>
        </a:p>
      </dgm:t>
    </dgm:pt>
    <dgm:pt modelId="{F89A9ABE-03E8-4263-9399-836E8F9170D6}" type="parTrans" cxnId="{3EEFDC64-A840-4E13-9B83-FFF3890FCBFD}">
      <dgm:prSet/>
      <dgm:spPr/>
      <dgm:t>
        <a:bodyPr/>
        <a:lstStyle/>
        <a:p>
          <a:endParaRPr lang="en-US"/>
        </a:p>
      </dgm:t>
    </dgm:pt>
    <dgm:pt modelId="{62A686B8-962A-4A68-A5C0-FA297BAC167A}" type="sibTrans" cxnId="{3EEFDC64-A840-4E13-9B83-FFF3890FCBFD}">
      <dgm:prSet/>
      <dgm:spPr/>
      <dgm:t>
        <a:bodyPr/>
        <a:lstStyle/>
        <a:p>
          <a:endParaRPr lang="en-US"/>
        </a:p>
      </dgm:t>
    </dgm:pt>
    <dgm:pt modelId="{5C3F911A-DEC8-4971-BE93-1D0418F22F55}">
      <dgm:prSet/>
      <dgm:spPr/>
      <dgm:t>
        <a:bodyPr/>
        <a:lstStyle/>
        <a:p>
          <a:r>
            <a:rPr lang="en-US"/>
            <a:t>- Analyze delivery data</a:t>
          </a:r>
        </a:p>
      </dgm:t>
    </dgm:pt>
    <dgm:pt modelId="{E9CB46ED-381D-4E78-9E21-1394DA56DC76}" type="parTrans" cxnId="{07828D59-88E4-49B8-87B3-F3C04DC5BC0D}">
      <dgm:prSet/>
      <dgm:spPr/>
      <dgm:t>
        <a:bodyPr/>
        <a:lstStyle/>
        <a:p>
          <a:endParaRPr lang="en-US"/>
        </a:p>
      </dgm:t>
    </dgm:pt>
    <dgm:pt modelId="{64C7CA08-6B98-4F64-A5FB-55B36AD1C6BB}" type="sibTrans" cxnId="{07828D59-88E4-49B8-87B3-F3C04DC5BC0D}">
      <dgm:prSet/>
      <dgm:spPr/>
      <dgm:t>
        <a:bodyPr/>
        <a:lstStyle/>
        <a:p>
          <a:endParaRPr lang="en-US"/>
        </a:p>
      </dgm:t>
    </dgm:pt>
    <dgm:pt modelId="{CD59815F-31C2-4C6C-A64A-83A725E3D3AB}">
      <dgm:prSet/>
      <dgm:spPr/>
      <dgm:t>
        <a:bodyPr/>
        <a:lstStyle/>
        <a:p>
          <a:r>
            <a:rPr lang="en-US"/>
            <a:t>- Explore rider performance</a:t>
          </a:r>
        </a:p>
      </dgm:t>
    </dgm:pt>
    <dgm:pt modelId="{EDCD8355-D7F4-41D9-8217-E8D320F4A827}" type="parTrans" cxnId="{44FB719D-E298-450F-9BBC-8E71DA5F9E9B}">
      <dgm:prSet/>
      <dgm:spPr/>
      <dgm:t>
        <a:bodyPr/>
        <a:lstStyle/>
        <a:p>
          <a:endParaRPr lang="en-US"/>
        </a:p>
      </dgm:t>
    </dgm:pt>
    <dgm:pt modelId="{FCC1FE5D-9746-4C9F-BC45-B7516F65C8EE}" type="sibTrans" cxnId="{44FB719D-E298-450F-9BBC-8E71DA5F9E9B}">
      <dgm:prSet/>
      <dgm:spPr/>
      <dgm:t>
        <a:bodyPr/>
        <a:lstStyle/>
        <a:p>
          <a:endParaRPr lang="en-US"/>
        </a:p>
      </dgm:t>
    </dgm:pt>
    <dgm:pt modelId="{09280E37-357E-4EB7-ABA4-C2BCC9A30544}">
      <dgm:prSet/>
      <dgm:spPr/>
      <dgm:t>
        <a:bodyPr/>
        <a:lstStyle/>
        <a:p>
          <a:r>
            <a:rPr lang="en-US"/>
            <a:t>- Build predictive models</a:t>
          </a:r>
        </a:p>
      </dgm:t>
    </dgm:pt>
    <dgm:pt modelId="{E3E75402-F155-4256-8F98-532C23510BAB}" type="parTrans" cxnId="{A7C2B29C-40A4-4532-B854-ABCCA7A63F83}">
      <dgm:prSet/>
      <dgm:spPr/>
      <dgm:t>
        <a:bodyPr/>
        <a:lstStyle/>
        <a:p>
          <a:endParaRPr lang="en-US"/>
        </a:p>
      </dgm:t>
    </dgm:pt>
    <dgm:pt modelId="{AF907D4B-E7D9-4014-BF50-7453386C7F3F}" type="sibTrans" cxnId="{A7C2B29C-40A4-4532-B854-ABCCA7A63F83}">
      <dgm:prSet/>
      <dgm:spPr/>
      <dgm:t>
        <a:bodyPr/>
        <a:lstStyle/>
        <a:p>
          <a:endParaRPr lang="en-US"/>
        </a:p>
      </dgm:t>
    </dgm:pt>
    <dgm:pt modelId="{5E520E0E-10D9-4441-834F-EDD31602CB44}">
      <dgm:prSet/>
      <dgm:spPr/>
      <dgm:t>
        <a:bodyPr/>
        <a:lstStyle/>
        <a:p>
          <a:r>
            <a:rPr lang="en-US"/>
            <a:t>- Recommend improvements</a:t>
          </a:r>
        </a:p>
      </dgm:t>
    </dgm:pt>
    <dgm:pt modelId="{FFFAA51B-56B0-4B35-A563-2AC62C088094}" type="parTrans" cxnId="{612230E3-37EC-4D8C-B986-560E4634365C}">
      <dgm:prSet/>
      <dgm:spPr/>
      <dgm:t>
        <a:bodyPr/>
        <a:lstStyle/>
        <a:p>
          <a:endParaRPr lang="en-US"/>
        </a:p>
      </dgm:t>
    </dgm:pt>
    <dgm:pt modelId="{BCDDCD9E-E815-495A-9B8D-51D1B57A58EE}" type="sibTrans" cxnId="{612230E3-37EC-4D8C-B986-560E4634365C}">
      <dgm:prSet/>
      <dgm:spPr/>
      <dgm:t>
        <a:bodyPr/>
        <a:lstStyle/>
        <a:p>
          <a:endParaRPr lang="en-US"/>
        </a:p>
      </dgm:t>
    </dgm:pt>
    <dgm:pt modelId="{4F7F2521-40A4-41C3-9831-EA4594554CC0}" type="pres">
      <dgm:prSet presAssocID="{C4092DAD-57F4-4D65-B3B7-17E6522EF673}" presName="cycle" presStyleCnt="0">
        <dgm:presLayoutVars>
          <dgm:dir/>
          <dgm:resizeHandles val="exact"/>
        </dgm:presLayoutVars>
      </dgm:prSet>
      <dgm:spPr/>
    </dgm:pt>
    <dgm:pt modelId="{8466B411-1E93-4B19-97F9-44335B739F50}" type="pres">
      <dgm:prSet presAssocID="{39E24926-141A-4A24-982C-59C85FEED082}" presName="dummy" presStyleCnt="0"/>
      <dgm:spPr/>
    </dgm:pt>
    <dgm:pt modelId="{0CBE76B4-4ECC-4FF6-A708-8BB159FC27C7}" type="pres">
      <dgm:prSet presAssocID="{39E24926-141A-4A24-982C-59C85FEED082}" presName="node" presStyleLbl="revTx" presStyleIdx="0" presStyleCnt="5">
        <dgm:presLayoutVars>
          <dgm:bulletEnabled val="1"/>
        </dgm:presLayoutVars>
      </dgm:prSet>
      <dgm:spPr/>
    </dgm:pt>
    <dgm:pt modelId="{871599BE-E033-496F-9827-A9B67DEAC61E}" type="pres">
      <dgm:prSet presAssocID="{62A686B8-962A-4A68-A5C0-FA297BAC167A}" presName="sibTrans" presStyleLbl="node1" presStyleIdx="0" presStyleCnt="5"/>
      <dgm:spPr/>
    </dgm:pt>
    <dgm:pt modelId="{CD592321-D856-4F39-9579-704C1022715A}" type="pres">
      <dgm:prSet presAssocID="{5C3F911A-DEC8-4971-BE93-1D0418F22F55}" presName="dummy" presStyleCnt="0"/>
      <dgm:spPr/>
    </dgm:pt>
    <dgm:pt modelId="{32D72C61-85D2-47D1-AE3E-2316AEFC6560}" type="pres">
      <dgm:prSet presAssocID="{5C3F911A-DEC8-4971-BE93-1D0418F22F55}" presName="node" presStyleLbl="revTx" presStyleIdx="1" presStyleCnt="5">
        <dgm:presLayoutVars>
          <dgm:bulletEnabled val="1"/>
        </dgm:presLayoutVars>
      </dgm:prSet>
      <dgm:spPr/>
    </dgm:pt>
    <dgm:pt modelId="{4CDC8307-0D80-4E35-90F5-C54B606996BE}" type="pres">
      <dgm:prSet presAssocID="{64C7CA08-6B98-4F64-A5FB-55B36AD1C6BB}" presName="sibTrans" presStyleLbl="node1" presStyleIdx="1" presStyleCnt="5"/>
      <dgm:spPr/>
    </dgm:pt>
    <dgm:pt modelId="{E0C4DDC6-75A1-4D27-9DF4-E6FC553A5ABE}" type="pres">
      <dgm:prSet presAssocID="{CD59815F-31C2-4C6C-A64A-83A725E3D3AB}" presName="dummy" presStyleCnt="0"/>
      <dgm:spPr/>
    </dgm:pt>
    <dgm:pt modelId="{D2C024AF-360C-423A-A26D-32A47B862089}" type="pres">
      <dgm:prSet presAssocID="{CD59815F-31C2-4C6C-A64A-83A725E3D3AB}" presName="node" presStyleLbl="revTx" presStyleIdx="2" presStyleCnt="5">
        <dgm:presLayoutVars>
          <dgm:bulletEnabled val="1"/>
        </dgm:presLayoutVars>
      </dgm:prSet>
      <dgm:spPr/>
    </dgm:pt>
    <dgm:pt modelId="{1B1E0E33-1402-4A21-9A7D-63D5239BC684}" type="pres">
      <dgm:prSet presAssocID="{FCC1FE5D-9746-4C9F-BC45-B7516F65C8EE}" presName="sibTrans" presStyleLbl="node1" presStyleIdx="2" presStyleCnt="5"/>
      <dgm:spPr/>
    </dgm:pt>
    <dgm:pt modelId="{73C5C27A-0F14-4ECA-BBAF-8C02DFFC404F}" type="pres">
      <dgm:prSet presAssocID="{09280E37-357E-4EB7-ABA4-C2BCC9A30544}" presName="dummy" presStyleCnt="0"/>
      <dgm:spPr/>
    </dgm:pt>
    <dgm:pt modelId="{1A1D7678-FD4A-4E35-AA86-D2BFE368CF5D}" type="pres">
      <dgm:prSet presAssocID="{09280E37-357E-4EB7-ABA4-C2BCC9A30544}" presName="node" presStyleLbl="revTx" presStyleIdx="3" presStyleCnt="5">
        <dgm:presLayoutVars>
          <dgm:bulletEnabled val="1"/>
        </dgm:presLayoutVars>
      </dgm:prSet>
      <dgm:spPr/>
    </dgm:pt>
    <dgm:pt modelId="{FFF875CC-0349-407D-B632-58B1DEB147B7}" type="pres">
      <dgm:prSet presAssocID="{AF907D4B-E7D9-4014-BF50-7453386C7F3F}" presName="sibTrans" presStyleLbl="node1" presStyleIdx="3" presStyleCnt="5"/>
      <dgm:spPr/>
    </dgm:pt>
    <dgm:pt modelId="{4CAF3A0D-B2C0-4E63-A0A5-87C3546D001C}" type="pres">
      <dgm:prSet presAssocID="{5E520E0E-10D9-4441-834F-EDD31602CB44}" presName="dummy" presStyleCnt="0"/>
      <dgm:spPr/>
    </dgm:pt>
    <dgm:pt modelId="{8950CC74-FEE9-42CA-986D-CAB49AD4397A}" type="pres">
      <dgm:prSet presAssocID="{5E520E0E-10D9-4441-834F-EDD31602CB44}" presName="node" presStyleLbl="revTx" presStyleIdx="4" presStyleCnt="5">
        <dgm:presLayoutVars>
          <dgm:bulletEnabled val="1"/>
        </dgm:presLayoutVars>
      </dgm:prSet>
      <dgm:spPr/>
    </dgm:pt>
    <dgm:pt modelId="{DC4EA8A4-D457-4DBA-BADF-E3E8B27A63EC}" type="pres">
      <dgm:prSet presAssocID="{BCDDCD9E-E815-495A-9B8D-51D1B57A58EE}" presName="sibTrans" presStyleLbl="node1" presStyleIdx="4" presStyleCnt="5"/>
      <dgm:spPr/>
    </dgm:pt>
  </dgm:ptLst>
  <dgm:cxnLst>
    <dgm:cxn modelId="{65643B05-46D1-4B05-9A78-441AB6993045}" type="presOf" srcId="{5E520E0E-10D9-4441-834F-EDD31602CB44}" destId="{8950CC74-FEE9-42CA-986D-CAB49AD4397A}" srcOrd="0" destOrd="0" presId="urn:microsoft.com/office/officeart/2005/8/layout/cycle1"/>
    <dgm:cxn modelId="{F11F120D-0E53-4C74-99B0-538CE32EA8D5}" type="presOf" srcId="{09280E37-357E-4EB7-ABA4-C2BCC9A30544}" destId="{1A1D7678-FD4A-4E35-AA86-D2BFE368CF5D}" srcOrd="0" destOrd="0" presId="urn:microsoft.com/office/officeart/2005/8/layout/cycle1"/>
    <dgm:cxn modelId="{51C8A90D-4AB2-4900-9B41-E04BAB4AD585}" type="presOf" srcId="{39E24926-141A-4A24-982C-59C85FEED082}" destId="{0CBE76B4-4ECC-4FF6-A708-8BB159FC27C7}" srcOrd="0" destOrd="0" presId="urn:microsoft.com/office/officeart/2005/8/layout/cycle1"/>
    <dgm:cxn modelId="{E58B352F-1D41-4CC6-969E-D05A553F2CC1}" type="presOf" srcId="{64C7CA08-6B98-4F64-A5FB-55B36AD1C6BB}" destId="{4CDC8307-0D80-4E35-90F5-C54B606996BE}" srcOrd="0" destOrd="0" presId="urn:microsoft.com/office/officeart/2005/8/layout/cycle1"/>
    <dgm:cxn modelId="{3EEFDC64-A840-4E13-9B83-FFF3890FCBFD}" srcId="{C4092DAD-57F4-4D65-B3B7-17E6522EF673}" destId="{39E24926-141A-4A24-982C-59C85FEED082}" srcOrd="0" destOrd="0" parTransId="{F89A9ABE-03E8-4263-9399-836E8F9170D6}" sibTransId="{62A686B8-962A-4A68-A5C0-FA297BAC167A}"/>
    <dgm:cxn modelId="{55FD4670-BBEA-47B7-8C1A-F79D75047609}" type="presOf" srcId="{CD59815F-31C2-4C6C-A64A-83A725E3D3AB}" destId="{D2C024AF-360C-423A-A26D-32A47B862089}" srcOrd="0" destOrd="0" presId="urn:microsoft.com/office/officeart/2005/8/layout/cycle1"/>
    <dgm:cxn modelId="{3C5D8150-D922-4D3F-9180-078BBE826897}" type="presOf" srcId="{C4092DAD-57F4-4D65-B3B7-17E6522EF673}" destId="{4F7F2521-40A4-41C3-9831-EA4594554CC0}" srcOrd="0" destOrd="0" presId="urn:microsoft.com/office/officeart/2005/8/layout/cycle1"/>
    <dgm:cxn modelId="{07828D59-88E4-49B8-87B3-F3C04DC5BC0D}" srcId="{C4092DAD-57F4-4D65-B3B7-17E6522EF673}" destId="{5C3F911A-DEC8-4971-BE93-1D0418F22F55}" srcOrd="1" destOrd="0" parTransId="{E9CB46ED-381D-4E78-9E21-1394DA56DC76}" sibTransId="{64C7CA08-6B98-4F64-A5FB-55B36AD1C6BB}"/>
    <dgm:cxn modelId="{763A3E8E-F2B9-4700-A1AE-F026B8C4A671}" type="presOf" srcId="{AF907D4B-E7D9-4014-BF50-7453386C7F3F}" destId="{FFF875CC-0349-407D-B632-58B1DEB147B7}" srcOrd="0" destOrd="0" presId="urn:microsoft.com/office/officeart/2005/8/layout/cycle1"/>
    <dgm:cxn modelId="{32EF7299-4810-4C2C-86F8-01BDE5051EC2}" type="presOf" srcId="{BCDDCD9E-E815-495A-9B8D-51D1B57A58EE}" destId="{DC4EA8A4-D457-4DBA-BADF-E3E8B27A63EC}" srcOrd="0" destOrd="0" presId="urn:microsoft.com/office/officeart/2005/8/layout/cycle1"/>
    <dgm:cxn modelId="{A7C2B29C-40A4-4532-B854-ABCCA7A63F83}" srcId="{C4092DAD-57F4-4D65-B3B7-17E6522EF673}" destId="{09280E37-357E-4EB7-ABA4-C2BCC9A30544}" srcOrd="3" destOrd="0" parTransId="{E3E75402-F155-4256-8F98-532C23510BAB}" sibTransId="{AF907D4B-E7D9-4014-BF50-7453386C7F3F}"/>
    <dgm:cxn modelId="{44FB719D-E298-450F-9BBC-8E71DA5F9E9B}" srcId="{C4092DAD-57F4-4D65-B3B7-17E6522EF673}" destId="{CD59815F-31C2-4C6C-A64A-83A725E3D3AB}" srcOrd="2" destOrd="0" parTransId="{EDCD8355-D7F4-41D9-8217-E8D320F4A827}" sibTransId="{FCC1FE5D-9746-4C9F-BC45-B7516F65C8EE}"/>
    <dgm:cxn modelId="{612230E3-37EC-4D8C-B986-560E4634365C}" srcId="{C4092DAD-57F4-4D65-B3B7-17E6522EF673}" destId="{5E520E0E-10D9-4441-834F-EDD31602CB44}" srcOrd="4" destOrd="0" parTransId="{FFFAA51B-56B0-4B35-A563-2AC62C088094}" sibTransId="{BCDDCD9E-E815-495A-9B8D-51D1B57A58EE}"/>
    <dgm:cxn modelId="{1D293BE8-1902-44BD-8F92-1FFD63F3D45E}" type="presOf" srcId="{5C3F911A-DEC8-4971-BE93-1D0418F22F55}" destId="{32D72C61-85D2-47D1-AE3E-2316AEFC6560}" srcOrd="0" destOrd="0" presId="urn:microsoft.com/office/officeart/2005/8/layout/cycle1"/>
    <dgm:cxn modelId="{0DFD85F0-C331-42F6-A64A-C90FF3968A21}" type="presOf" srcId="{62A686B8-962A-4A68-A5C0-FA297BAC167A}" destId="{871599BE-E033-496F-9827-A9B67DEAC61E}" srcOrd="0" destOrd="0" presId="urn:microsoft.com/office/officeart/2005/8/layout/cycle1"/>
    <dgm:cxn modelId="{628E25F8-CC47-4C25-B42D-FD6EDBAB7A09}" type="presOf" srcId="{FCC1FE5D-9746-4C9F-BC45-B7516F65C8EE}" destId="{1B1E0E33-1402-4A21-9A7D-63D5239BC684}" srcOrd="0" destOrd="0" presId="urn:microsoft.com/office/officeart/2005/8/layout/cycle1"/>
    <dgm:cxn modelId="{C0D5E49D-2151-4C37-8DEC-BE6A98309DC5}" type="presParOf" srcId="{4F7F2521-40A4-41C3-9831-EA4594554CC0}" destId="{8466B411-1E93-4B19-97F9-44335B739F50}" srcOrd="0" destOrd="0" presId="urn:microsoft.com/office/officeart/2005/8/layout/cycle1"/>
    <dgm:cxn modelId="{CF7ADD12-F614-4C90-B164-2290D14F98CF}" type="presParOf" srcId="{4F7F2521-40A4-41C3-9831-EA4594554CC0}" destId="{0CBE76B4-4ECC-4FF6-A708-8BB159FC27C7}" srcOrd="1" destOrd="0" presId="urn:microsoft.com/office/officeart/2005/8/layout/cycle1"/>
    <dgm:cxn modelId="{83D96495-DDF8-45CE-A542-C16FEDE9F097}" type="presParOf" srcId="{4F7F2521-40A4-41C3-9831-EA4594554CC0}" destId="{871599BE-E033-496F-9827-A9B67DEAC61E}" srcOrd="2" destOrd="0" presId="urn:microsoft.com/office/officeart/2005/8/layout/cycle1"/>
    <dgm:cxn modelId="{557701B4-5492-41F3-AB03-2317B418C96F}" type="presParOf" srcId="{4F7F2521-40A4-41C3-9831-EA4594554CC0}" destId="{CD592321-D856-4F39-9579-704C1022715A}" srcOrd="3" destOrd="0" presId="urn:microsoft.com/office/officeart/2005/8/layout/cycle1"/>
    <dgm:cxn modelId="{F4DF9D05-3341-4B6F-9D16-7E3374BB4E01}" type="presParOf" srcId="{4F7F2521-40A4-41C3-9831-EA4594554CC0}" destId="{32D72C61-85D2-47D1-AE3E-2316AEFC6560}" srcOrd="4" destOrd="0" presId="urn:microsoft.com/office/officeart/2005/8/layout/cycle1"/>
    <dgm:cxn modelId="{E7D7CD1E-1BB3-42A3-87A8-05AE2AEEDD05}" type="presParOf" srcId="{4F7F2521-40A4-41C3-9831-EA4594554CC0}" destId="{4CDC8307-0D80-4E35-90F5-C54B606996BE}" srcOrd="5" destOrd="0" presId="urn:microsoft.com/office/officeart/2005/8/layout/cycle1"/>
    <dgm:cxn modelId="{AFB7F0AF-FEE0-4F27-A1F4-621ADDB177BA}" type="presParOf" srcId="{4F7F2521-40A4-41C3-9831-EA4594554CC0}" destId="{E0C4DDC6-75A1-4D27-9DF4-E6FC553A5ABE}" srcOrd="6" destOrd="0" presId="urn:microsoft.com/office/officeart/2005/8/layout/cycle1"/>
    <dgm:cxn modelId="{57AF6108-F5BE-400E-A637-EBEC5A0B4224}" type="presParOf" srcId="{4F7F2521-40A4-41C3-9831-EA4594554CC0}" destId="{D2C024AF-360C-423A-A26D-32A47B862089}" srcOrd="7" destOrd="0" presId="urn:microsoft.com/office/officeart/2005/8/layout/cycle1"/>
    <dgm:cxn modelId="{581A61C7-5A2F-4FFB-BD10-33F6B87A8B12}" type="presParOf" srcId="{4F7F2521-40A4-41C3-9831-EA4594554CC0}" destId="{1B1E0E33-1402-4A21-9A7D-63D5239BC684}" srcOrd="8" destOrd="0" presId="urn:microsoft.com/office/officeart/2005/8/layout/cycle1"/>
    <dgm:cxn modelId="{71D3FB98-E8F3-4915-B1F4-3D67E13BC78B}" type="presParOf" srcId="{4F7F2521-40A4-41C3-9831-EA4594554CC0}" destId="{73C5C27A-0F14-4ECA-BBAF-8C02DFFC404F}" srcOrd="9" destOrd="0" presId="urn:microsoft.com/office/officeart/2005/8/layout/cycle1"/>
    <dgm:cxn modelId="{A9626084-FDCF-4767-A8F1-0937EF8B10A5}" type="presParOf" srcId="{4F7F2521-40A4-41C3-9831-EA4594554CC0}" destId="{1A1D7678-FD4A-4E35-AA86-D2BFE368CF5D}" srcOrd="10" destOrd="0" presId="urn:microsoft.com/office/officeart/2005/8/layout/cycle1"/>
    <dgm:cxn modelId="{EF206B15-F4CA-4F5F-86F1-0AD624AD8F38}" type="presParOf" srcId="{4F7F2521-40A4-41C3-9831-EA4594554CC0}" destId="{FFF875CC-0349-407D-B632-58B1DEB147B7}" srcOrd="11" destOrd="0" presId="urn:microsoft.com/office/officeart/2005/8/layout/cycle1"/>
    <dgm:cxn modelId="{F40039E0-6581-4D57-B48A-D12031DC9148}" type="presParOf" srcId="{4F7F2521-40A4-41C3-9831-EA4594554CC0}" destId="{4CAF3A0D-B2C0-4E63-A0A5-87C3546D001C}" srcOrd="12" destOrd="0" presId="urn:microsoft.com/office/officeart/2005/8/layout/cycle1"/>
    <dgm:cxn modelId="{86E7C362-8BB6-41D2-8C0F-3C15CBDA0354}" type="presParOf" srcId="{4F7F2521-40A4-41C3-9831-EA4594554CC0}" destId="{8950CC74-FEE9-42CA-986D-CAB49AD4397A}" srcOrd="13" destOrd="0" presId="urn:microsoft.com/office/officeart/2005/8/layout/cycle1"/>
    <dgm:cxn modelId="{1B0E452B-F63A-49D3-A283-1645A5A7A358}" type="presParOf" srcId="{4F7F2521-40A4-41C3-9831-EA4594554CC0}" destId="{DC4EA8A4-D457-4DBA-BADF-E3E8B27A63E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C5C438-7B44-448E-8F15-5B20D85649A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AD11C6FA-266D-4522-9634-E439A7A90A1D}">
      <dgm:prSet/>
      <dgm:spPr/>
      <dgm:t>
        <a:bodyPr/>
        <a:lstStyle/>
        <a:p>
          <a:pPr>
            <a:defRPr cap="all"/>
          </a:pPr>
          <a:r>
            <a:rPr lang="en-US"/>
            <a:t>File: df11.csv</a:t>
          </a:r>
        </a:p>
      </dgm:t>
    </dgm:pt>
    <dgm:pt modelId="{87332DAA-6EF1-4989-9EDC-C5A36C4E2C65}" type="parTrans" cxnId="{99CEF75E-93C2-4207-A2AF-B9D997177BFC}">
      <dgm:prSet/>
      <dgm:spPr/>
      <dgm:t>
        <a:bodyPr/>
        <a:lstStyle/>
        <a:p>
          <a:endParaRPr lang="en-US"/>
        </a:p>
      </dgm:t>
    </dgm:pt>
    <dgm:pt modelId="{4A43D2FE-FE43-4EDB-B071-89E7E05A0431}" type="sibTrans" cxnId="{99CEF75E-93C2-4207-A2AF-B9D997177BFC}">
      <dgm:prSet/>
      <dgm:spPr/>
      <dgm:t>
        <a:bodyPr/>
        <a:lstStyle/>
        <a:p>
          <a:endParaRPr lang="en-US"/>
        </a:p>
      </dgm:t>
    </dgm:pt>
    <dgm:pt modelId="{1878E068-ED42-41DC-BF4E-EC8D2371935F}">
      <dgm:prSet/>
      <dgm:spPr/>
      <dgm:t>
        <a:bodyPr/>
        <a:lstStyle/>
        <a:p>
          <a:pPr>
            <a:defRPr cap="all"/>
          </a:pPr>
          <a:r>
            <a:rPr lang="en-US"/>
            <a:t>Source: Google Drive</a:t>
          </a:r>
        </a:p>
      </dgm:t>
    </dgm:pt>
    <dgm:pt modelId="{08EB9377-457B-4D20-85A7-4F2110044291}" type="parTrans" cxnId="{5834990F-E8E9-418B-8343-C1998ED2C4F1}">
      <dgm:prSet/>
      <dgm:spPr/>
      <dgm:t>
        <a:bodyPr/>
        <a:lstStyle/>
        <a:p>
          <a:endParaRPr lang="en-US"/>
        </a:p>
      </dgm:t>
    </dgm:pt>
    <dgm:pt modelId="{EE195470-DB0A-4104-84A2-73A86D72A251}" type="sibTrans" cxnId="{5834990F-E8E9-418B-8343-C1998ED2C4F1}">
      <dgm:prSet/>
      <dgm:spPr/>
      <dgm:t>
        <a:bodyPr/>
        <a:lstStyle/>
        <a:p>
          <a:endParaRPr lang="en-US"/>
        </a:p>
      </dgm:t>
    </dgm:pt>
    <dgm:pt modelId="{2C7EAC9A-A1A5-4887-A75D-6507ACE9826E}">
      <dgm:prSet/>
      <dgm:spPr/>
      <dgm:t>
        <a:bodyPr/>
        <a:lstStyle/>
        <a:p>
          <a:pPr>
            <a:defRPr cap="all"/>
          </a:pPr>
          <a:r>
            <a:rPr lang="en-US"/>
            <a:t>Contains delivery timestamps, rider info, durations, and distances.</a:t>
          </a:r>
        </a:p>
      </dgm:t>
    </dgm:pt>
    <dgm:pt modelId="{2AD1E813-F68E-410A-A4B9-19FCE37B6BB2}" type="parTrans" cxnId="{CD9C2F30-9A9D-42CA-A66D-22012F8AE427}">
      <dgm:prSet/>
      <dgm:spPr/>
      <dgm:t>
        <a:bodyPr/>
        <a:lstStyle/>
        <a:p>
          <a:endParaRPr lang="en-US"/>
        </a:p>
      </dgm:t>
    </dgm:pt>
    <dgm:pt modelId="{E7185B88-2F63-42AC-8D4C-572C02848C67}" type="sibTrans" cxnId="{CD9C2F30-9A9D-42CA-A66D-22012F8AE427}">
      <dgm:prSet/>
      <dgm:spPr/>
      <dgm:t>
        <a:bodyPr/>
        <a:lstStyle/>
        <a:p>
          <a:endParaRPr lang="en-US"/>
        </a:p>
      </dgm:t>
    </dgm:pt>
    <dgm:pt modelId="{3ACDB964-495E-42C1-B402-4098BC3680C8}">
      <dgm:prSet/>
      <dgm:spPr/>
      <dgm:t>
        <a:bodyPr/>
        <a:lstStyle/>
        <a:p>
          <a:pPr>
            <a:defRPr cap="all"/>
          </a:pPr>
          <a:r>
            <a:rPr lang="en-US"/>
            <a:t>Ethical Considerations:</a:t>
          </a:r>
        </a:p>
      </dgm:t>
    </dgm:pt>
    <dgm:pt modelId="{7BA0C6E0-33A6-4FB9-B422-E73FB899E8E8}" type="parTrans" cxnId="{1CA08EED-92AC-40D6-89B3-C81E14554EFF}">
      <dgm:prSet/>
      <dgm:spPr/>
      <dgm:t>
        <a:bodyPr/>
        <a:lstStyle/>
        <a:p>
          <a:endParaRPr lang="en-US"/>
        </a:p>
      </dgm:t>
    </dgm:pt>
    <dgm:pt modelId="{C1DDA3C1-D7FC-4F3D-8A2B-07B75AB241F9}" type="sibTrans" cxnId="{1CA08EED-92AC-40D6-89B3-C81E14554EFF}">
      <dgm:prSet/>
      <dgm:spPr/>
      <dgm:t>
        <a:bodyPr/>
        <a:lstStyle/>
        <a:p>
          <a:endParaRPr lang="en-US"/>
        </a:p>
      </dgm:t>
    </dgm:pt>
    <dgm:pt modelId="{6484D60A-8764-469E-9389-9D58C6494304}">
      <dgm:prSet/>
      <dgm:spPr/>
      <dgm:t>
        <a:bodyPr/>
        <a:lstStyle/>
        <a:p>
          <a:pPr>
            <a:defRPr cap="all"/>
          </a:pPr>
          <a:r>
            <a:rPr lang="en-US"/>
            <a:t>- No personal info</a:t>
          </a:r>
        </a:p>
      </dgm:t>
    </dgm:pt>
    <dgm:pt modelId="{4CC01E06-A010-436C-B0EF-7A5F8C469ED9}" type="parTrans" cxnId="{4562E880-967C-460F-87A0-AF3786104A8D}">
      <dgm:prSet/>
      <dgm:spPr/>
      <dgm:t>
        <a:bodyPr/>
        <a:lstStyle/>
        <a:p>
          <a:endParaRPr lang="en-US"/>
        </a:p>
      </dgm:t>
    </dgm:pt>
    <dgm:pt modelId="{188D15BC-C8C2-48E6-9843-D56F77CFCB39}" type="sibTrans" cxnId="{4562E880-967C-460F-87A0-AF3786104A8D}">
      <dgm:prSet/>
      <dgm:spPr/>
      <dgm:t>
        <a:bodyPr/>
        <a:lstStyle/>
        <a:p>
          <a:endParaRPr lang="en-US"/>
        </a:p>
      </dgm:t>
    </dgm:pt>
    <dgm:pt modelId="{FCF723AB-5960-457A-90BE-01B7AAFE4AA4}">
      <dgm:prSet/>
      <dgm:spPr/>
      <dgm:t>
        <a:bodyPr/>
        <a:lstStyle/>
        <a:p>
          <a:pPr>
            <a:defRPr cap="all"/>
          </a:pPr>
          <a:r>
            <a:rPr lang="en-US"/>
            <a:t>- No bias-inducing attributes</a:t>
          </a:r>
        </a:p>
      </dgm:t>
    </dgm:pt>
    <dgm:pt modelId="{D0E4A43F-D8F1-4542-9DAE-26DF67E853B4}" type="parTrans" cxnId="{AB40145B-7D71-4C85-91B8-708D480F0905}">
      <dgm:prSet/>
      <dgm:spPr/>
      <dgm:t>
        <a:bodyPr/>
        <a:lstStyle/>
        <a:p>
          <a:endParaRPr lang="en-US"/>
        </a:p>
      </dgm:t>
    </dgm:pt>
    <dgm:pt modelId="{58EB3579-68AE-4106-8881-3BE4DE077E8E}" type="sibTrans" cxnId="{AB40145B-7D71-4C85-91B8-708D480F0905}">
      <dgm:prSet/>
      <dgm:spPr/>
      <dgm:t>
        <a:bodyPr/>
        <a:lstStyle/>
        <a:p>
          <a:endParaRPr lang="en-US"/>
        </a:p>
      </dgm:t>
    </dgm:pt>
    <dgm:pt modelId="{F61B9B38-2910-4A8B-95F1-722BCB70C127}" type="pres">
      <dgm:prSet presAssocID="{2BC5C438-7B44-448E-8F15-5B20D85649A7}" presName="root" presStyleCnt="0">
        <dgm:presLayoutVars>
          <dgm:dir/>
          <dgm:resizeHandles val="exact"/>
        </dgm:presLayoutVars>
      </dgm:prSet>
      <dgm:spPr/>
    </dgm:pt>
    <dgm:pt modelId="{AF67B4D5-C8FF-4567-AF00-5FD56E7D9255}" type="pres">
      <dgm:prSet presAssocID="{AD11C6FA-266D-4522-9634-E439A7A90A1D}" presName="compNode" presStyleCnt="0"/>
      <dgm:spPr/>
    </dgm:pt>
    <dgm:pt modelId="{CEE92C3D-ABDF-4922-84B6-29DF61EC3888}" type="pres">
      <dgm:prSet presAssocID="{AD11C6FA-266D-4522-9634-E439A7A90A1D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634F916-86DF-41AA-A010-C0C1A7308605}" type="pres">
      <dgm:prSet presAssocID="{AD11C6FA-266D-4522-9634-E439A7A90A1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CF3460A-840C-4B04-9A01-EECF20F5D344}" type="pres">
      <dgm:prSet presAssocID="{AD11C6FA-266D-4522-9634-E439A7A90A1D}" presName="spaceRect" presStyleCnt="0"/>
      <dgm:spPr/>
    </dgm:pt>
    <dgm:pt modelId="{32EBADCE-9AE8-4CF6-9464-C6ED89A09ECA}" type="pres">
      <dgm:prSet presAssocID="{AD11C6FA-266D-4522-9634-E439A7A90A1D}" presName="textRect" presStyleLbl="revTx" presStyleIdx="0" presStyleCnt="6">
        <dgm:presLayoutVars>
          <dgm:chMax val="1"/>
          <dgm:chPref val="1"/>
        </dgm:presLayoutVars>
      </dgm:prSet>
      <dgm:spPr/>
    </dgm:pt>
    <dgm:pt modelId="{80E456DA-B328-4093-901A-9AFE4B4C08A4}" type="pres">
      <dgm:prSet presAssocID="{4A43D2FE-FE43-4EDB-B071-89E7E05A0431}" presName="sibTrans" presStyleCnt="0"/>
      <dgm:spPr/>
    </dgm:pt>
    <dgm:pt modelId="{2F51ADB9-1768-4BEB-A482-CFD956AFB136}" type="pres">
      <dgm:prSet presAssocID="{1878E068-ED42-41DC-BF4E-EC8D2371935F}" presName="compNode" presStyleCnt="0"/>
      <dgm:spPr/>
    </dgm:pt>
    <dgm:pt modelId="{0DB7D614-01A1-4DDB-8AAC-57126653C25C}" type="pres">
      <dgm:prSet presAssocID="{1878E068-ED42-41DC-BF4E-EC8D2371935F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E1D6593-7AEB-401F-AFE5-66A4B58D8158}" type="pres">
      <dgm:prSet presAssocID="{1878E068-ED42-41DC-BF4E-EC8D2371935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57F99D7-4D17-4D70-A7B5-FCE223D11DA0}" type="pres">
      <dgm:prSet presAssocID="{1878E068-ED42-41DC-BF4E-EC8D2371935F}" presName="spaceRect" presStyleCnt="0"/>
      <dgm:spPr/>
    </dgm:pt>
    <dgm:pt modelId="{75CECA2B-5EF1-41DB-83BA-790395EC2B0D}" type="pres">
      <dgm:prSet presAssocID="{1878E068-ED42-41DC-BF4E-EC8D2371935F}" presName="textRect" presStyleLbl="revTx" presStyleIdx="1" presStyleCnt="6">
        <dgm:presLayoutVars>
          <dgm:chMax val="1"/>
          <dgm:chPref val="1"/>
        </dgm:presLayoutVars>
      </dgm:prSet>
      <dgm:spPr/>
    </dgm:pt>
    <dgm:pt modelId="{3B2A34A0-0DB8-4A43-AF5D-6D8654823B61}" type="pres">
      <dgm:prSet presAssocID="{EE195470-DB0A-4104-84A2-73A86D72A251}" presName="sibTrans" presStyleCnt="0"/>
      <dgm:spPr/>
    </dgm:pt>
    <dgm:pt modelId="{65EFDB31-B96D-4A2D-A837-D24030F7844A}" type="pres">
      <dgm:prSet presAssocID="{2C7EAC9A-A1A5-4887-A75D-6507ACE9826E}" presName="compNode" presStyleCnt="0"/>
      <dgm:spPr/>
    </dgm:pt>
    <dgm:pt modelId="{9F56ED4D-6F50-40EB-A1BB-FC87BCBE6EE6}" type="pres">
      <dgm:prSet presAssocID="{2C7EAC9A-A1A5-4887-A75D-6507ACE9826E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F6D2BAC-DE18-47E9-AC1D-351B04B07CCF}" type="pres">
      <dgm:prSet presAssocID="{2C7EAC9A-A1A5-4887-A75D-6507ACE9826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DF132603-9568-4BFB-A1D2-6BEE015AFDDC}" type="pres">
      <dgm:prSet presAssocID="{2C7EAC9A-A1A5-4887-A75D-6507ACE9826E}" presName="spaceRect" presStyleCnt="0"/>
      <dgm:spPr/>
    </dgm:pt>
    <dgm:pt modelId="{23359E85-F124-4AC9-9634-BA9428BC3490}" type="pres">
      <dgm:prSet presAssocID="{2C7EAC9A-A1A5-4887-A75D-6507ACE9826E}" presName="textRect" presStyleLbl="revTx" presStyleIdx="2" presStyleCnt="6">
        <dgm:presLayoutVars>
          <dgm:chMax val="1"/>
          <dgm:chPref val="1"/>
        </dgm:presLayoutVars>
      </dgm:prSet>
      <dgm:spPr/>
    </dgm:pt>
    <dgm:pt modelId="{7E6F57AC-C8C3-49BE-9A1D-B846389279AB}" type="pres">
      <dgm:prSet presAssocID="{E7185B88-2F63-42AC-8D4C-572C02848C67}" presName="sibTrans" presStyleCnt="0"/>
      <dgm:spPr/>
    </dgm:pt>
    <dgm:pt modelId="{3049198A-D249-48E2-8834-29A991A311A7}" type="pres">
      <dgm:prSet presAssocID="{3ACDB964-495E-42C1-B402-4098BC3680C8}" presName="compNode" presStyleCnt="0"/>
      <dgm:spPr/>
    </dgm:pt>
    <dgm:pt modelId="{46E3B995-0AA3-4F45-BED7-C10FFA7A937E}" type="pres">
      <dgm:prSet presAssocID="{3ACDB964-495E-42C1-B402-4098BC3680C8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D9B8486-4A64-4542-90A7-D3FE8FEC11A9}" type="pres">
      <dgm:prSet presAssocID="{3ACDB964-495E-42C1-B402-4098BC3680C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38A0FECB-3D75-42E4-82D7-64F68E5F94A3}" type="pres">
      <dgm:prSet presAssocID="{3ACDB964-495E-42C1-B402-4098BC3680C8}" presName="spaceRect" presStyleCnt="0"/>
      <dgm:spPr/>
    </dgm:pt>
    <dgm:pt modelId="{6592FAFD-3D9B-4FB9-B015-8DB3C8F88B8A}" type="pres">
      <dgm:prSet presAssocID="{3ACDB964-495E-42C1-B402-4098BC3680C8}" presName="textRect" presStyleLbl="revTx" presStyleIdx="3" presStyleCnt="6">
        <dgm:presLayoutVars>
          <dgm:chMax val="1"/>
          <dgm:chPref val="1"/>
        </dgm:presLayoutVars>
      </dgm:prSet>
      <dgm:spPr/>
    </dgm:pt>
    <dgm:pt modelId="{80FAEAB1-D167-40F4-9D46-B1CF9154E215}" type="pres">
      <dgm:prSet presAssocID="{C1DDA3C1-D7FC-4F3D-8A2B-07B75AB241F9}" presName="sibTrans" presStyleCnt="0"/>
      <dgm:spPr/>
    </dgm:pt>
    <dgm:pt modelId="{71BBFACE-57F2-442A-848F-E5A87E4AF96D}" type="pres">
      <dgm:prSet presAssocID="{6484D60A-8764-469E-9389-9D58C6494304}" presName="compNode" presStyleCnt="0"/>
      <dgm:spPr/>
    </dgm:pt>
    <dgm:pt modelId="{3565C1BA-3849-4BE1-B088-061073E2A122}" type="pres">
      <dgm:prSet presAssocID="{6484D60A-8764-469E-9389-9D58C6494304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8276D10-B9A5-4364-8724-DF4E84543282}" type="pres">
      <dgm:prSet presAssocID="{6484D60A-8764-469E-9389-9D58C649430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FC1147EC-7F13-403E-AEEB-86912FBBA73A}" type="pres">
      <dgm:prSet presAssocID="{6484D60A-8764-469E-9389-9D58C6494304}" presName="spaceRect" presStyleCnt="0"/>
      <dgm:spPr/>
    </dgm:pt>
    <dgm:pt modelId="{D6D866C9-82D7-4993-AFD4-CC16B60578F9}" type="pres">
      <dgm:prSet presAssocID="{6484D60A-8764-469E-9389-9D58C6494304}" presName="textRect" presStyleLbl="revTx" presStyleIdx="4" presStyleCnt="6">
        <dgm:presLayoutVars>
          <dgm:chMax val="1"/>
          <dgm:chPref val="1"/>
        </dgm:presLayoutVars>
      </dgm:prSet>
      <dgm:spPr/>
    </dgm:pt>
    <dgm:pt modelId="{62EB1654-BF1D-4CF4-88A6-894DC34E4F57}" type="pres">
      <dgm:prSet presAssocID="{188D15BC-C8C2-48E6-9843-D56F77CFCB39}" presName="sibTrans" presStyleCnt="0"/>
      <dgm:spPr/>
    </dgm:pt>
    <dgm:pt modelId="{10CD0AEE-83CA-4CF8-B8C5-E55A9BBC7F34}" type="pres">
      <dgm:prSet presAssocID="{FCF723AB-5960-457A-90BE-01B7AAFE4AA4}" presName="compNode" presStyleCnt="0"/>
      <dgm:spPr/>
    </dgm:pt>
    <dgm:pt modelId="{3D78165D-93E7-4D29-9233-8CD12072865B}" type="pres">
      <dgm:prSet presAssocID="{FCF723AB-5960-457A-90BE-01B7AAFE4AA4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EC796AD-F896-4FCE-AC6B-9FE7C7ACD15B}" type="pres">
      <dgm:prSet presAssocID="{FCF723AB-5960-457A-90BE-01B7AAFE4AA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7D68574-7E59-475D-81BE-DBECB96559A6}" type="pres">
      <dgm:prSet presAssocID="{FCF723AB-5960-457A-90BE-01B7AAFE4AA4}" presName="spaceRect" presStyleCnt="0"/>
      <dgm:spPr/>
    </dgm:pt>
    <dgm:pt modelId="{A6446F38-7C4C-4463-B522-01776EFBF0A8}" type="pres">
      <dgm:prSet presAssocID="{FCF723AB-5960-457A-90BE-01B7AAFE4AA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9F79E00-26D9-4B8C-B301-64C974BD3360}" type="presOf" srcId="{3ACDB964-495E-42C1-B402-4098BC3680C8}" destId="{6592FAFD-3D9B-4FB9-B015-8DB3C8F88B8A}" srcOrd="0" destOrd="0" presId="urn:microsoft.com/office/officeart/2018/5/layout/IconLeafLabelList"/>
    <dgm:cxn modelId="{5834990F-E8E9-418B-8343-C1998ED2C4F1}" srcId="{2BC5C438-7B44-448E-8F15-5B20D85649A7}" destId="{1878E068-ED42-41DC-BF4E-EC8D2371935F}" srcOrd="1" destOrd="0" parTransId="{08EB9377-457B-4D20-85A7-4F2110044291}" sibTransId="{EE195470-DB0A-4104-84A2-73A86D72A251}"/>
    <dgm:cxn modelId="{CD5A991C-4021-4804-B9FC-0D81B967DA46}" type="presOf" srcId="{2C7EAC9A-A1A5-4887-A75D-6507ACE9826E}" destId="{23359E85-F124-4AC9-9634-BA9428BC3490}" srcOrd="0" destOrd="0" presId="urn:microsoft.com/office/officeart/2018/5/layout/IconLeafLabelList"/>
    <dgm:cxn modelId="{3A6B172E-E9F5-4FDA-B6E5-D6104C2ECA8B}" type="presOf" srcId="{AD11C6FA-266D-4522-9634-E439A7A90A1D}" destId="{32EBADCE-9AE8-4CF6-9464-C6ED89A09ECA}" srcOrd="0" destOrd="0" presId="urn:microsoft.com/office/officeart/2018/5/layout/IconLeafLabelList"/>
    <dgm:cxn modelId="{CD9C2F30-9A9D-42CA-A66D-22012F8AE427}" srcId="{2BC5C438-7B44-448E-8F15-5B20D85649A7}" destId="{2C7EAC9A-A1A5-4887-A75D-6507ACE9826E}" srcOrd="2" destOrd="0" parTransId="{2AD1E813-F68E-410A-A4B9-19FCE37B6BB2}" sibTransId="{E7185B88-2F63-42AC-8D4C-572C02848C67}"/>
    <dgm:cxn modelId="{1B508F3C-1D39-4171-A000-7FCDEAF704DD}" type="presOf" srcId="{2BC5C438-7B44-448E-8F15-5B20D85649A7}" destId="{F61B9B38-2910-4A8B-95F1-722BCB70C127}" srcOrd="0" destOrd="0" presId="urn:microsoft.com/office/officeart/2018/5/layout/IconLeafLabelList"/>
    <dgm:cxn modelId="{AB40145B-7D71-4C85-91B8-708D480F0905}" srcId="{2BC5C438-7B44-448E-8F15-5B20D85649A7}" destId="{FCF723AB-5960-457A-90BE-01B7AAFE4AA4}" srcOrd="5" destOrd="0" parTransId="{D0E4A43F-D8F1-4542-9DAE-26DF67E853B4}" sibTransId="{58EB3579-68AE-4106-8881-3BE4DE077E8E}"/>
    <dgm:cxn modelId="{99CEF75E-93C2-4207-A2AF-B9D997177BFC}" srcId="{2BC5C438-7B44-448E-8F15-5B20D85649A7}" destId="{AD11C6FA-266D-4522-9634-E439A7A90A1D}" srcOrd="0" destOrd="0" parTransId="{87332DAA-6EF1-4989-9EDC-C5A36C4E2C65}" sibTransId="{4A43D2FE-FE43-4EDB-B071-89E7E05A0431}"/>
    <dgm:cxn modelId="{4562E880-967C-460F-87A0-AF3786104A8D}" srcId="{2BC5C438-7B44-448E-8F15-5B20D85649A7}" destId="{6484D60A-8764-469E-9389-9D58C6494304}" srcOrd="4" destOrd="0" parTransId="{4CC01E06-A010-436C-B0EF-7A5F8C469ED9}" sibTransId="{188D15BC-C8C2-48E6-9843-D56F77CFCB39}"/>
    <dgm:cxn modelId="{CD7EE987-0976-4C1D-8868-3CAB878FFB43}" type="presOf" srcId="{1878E068-ED42-41DC-BF4E-EC8D2371935F}" destId="{75CECA2B-5EF1-41DB-83BA-790395EC2B0D}" srcOrd="0" destOrd="0" presId="urn:microsoft.com/office/officeart/2018/5/layout/IconLeafLabelList"/>
    <dgm:cxn modelId="{AEBAC2D2-2965-4E56-AF56-FA62E4255461}" type="presOf" srcId="{6484D60A-8764-469E-9389-9D58C6494304}" destId="{D6D866C9-82D7-4993-AFD4-CC16B60578F9}" srcOrd="0" destOrd="0" presId="urn:microsoft.com/office/officeart/2018/5/layout/IconLeafLabelList"/>
    <dgm:cxn modelId="{D92235E0-E7B8-49B1-9B26-E5461ADAF603}" type="presOf" srcId="{FCF723AB-5960-457A-90BE-01B7AAFE4AA4}" destId="{A6446F38-7C4C-4463-B522-01776EFBF0A8}" srcOrd="0" destOrd="0" presId="urn:microsoft.com/office/officeart/2018/5/layout/IconLeafLabelList"/>
    <dgm:cxn modelId="{1CA08EED-92AC-40D6-89B3-C81E14554EFF}" srcId="{2BC5C438-7B44-448E-8F15-5B20D85649A7}" destId="{3ACDB964-495E-42C1-B402-4098BC3680C8}" srcOrd="3" destOrd="0" parTransId="{7BA0C6E0-33A6-4FB9-B422-E73FB899E8E8}" sibTransId="{C1DDA3C1-D7FC-4F3D-8A2B-07B75AB241F9}"/>
    <dgm:cxn modelId="{520D79B6-8D80-4370-AC21-E2C73BA2FC3C}" type="presParOf" srcId="{F61B9B38-2910-4A8B-95F1-722BCB70C127}" destId="{AF67B4D5-C8FF-4567-AF00-5FD56E7D9255}" srcOrd="0" destOrd="0" presId="urn:microsoft.com/office/officeart/2018/5/layout/IconLeafLabelList"/>
    <dgm:cxn modelId="{5E9D28B5-0C8B-4742-A322-CA9A763A86CD}" type="presParOf" srcId="{AF67B4D5-C8FF-4567-AF00-5FD56E7D9255}" destId="{CEE92C3D-ABDF-4922-84B6-29DF61EC3888}" srcOrd="0" destOrd="0" presId="urn:microsoft.com/office/officeart/2018/5/layout/IconLeafLabelList"/>
    <dgm:cxn modelId="{18CE0505-0D96-41F5-A9B8-4F9F9C15C716}" type="presParOf" srcId="{AF67B4D5-C8FF-4567-AF00-5FD56E7D9255}" destId="{6634F916-86DF-41AA-A010-C0C1A7308605}" srcOrd="1" destOrd="0" presId="urn:microsoft.com/office/officeart/2018/5/layout/IconLeafLabelList"/>
    <dgm:cxn modelId="{8DE168CD-FDD6-41E7-A221-B5616EC989F7}" type="presParOf" srcId="{AF67B4D5-C8FF-4567-AF00-5FD56E7D9255}" destId="{CCF3460A-840C-4B04-9A01-EECF20F5D344}" srcOrd="2" destOrd="0" presId="urn:microsoft.com/office/officeart/2018/5/layout/IconLeafLabelList"/>
    <dgm:cxn modelId="{364F7F9D-7AC2-4259-B724-2D4557060BAA}" type="presParOf" srcId="{AF67B4D5-C8FF-4567-AF00-5FD56E7D9255}" destId="{32EBADCE-9AE8-4CF6-9464-C6ED89A09ECA}" srcOrd="3" destOrd="0" presId="urn:microsoft.com/office/officeart/2018/5/layout/IconLeafLabelList"/>
    <dgm:cxn modelId="{4DE3DFAE-01C4-4BC3-A5B3-A6FD79C60CFB}" type="presParOf" srcId="{F61B9B38-2910-4A8B-95F1-722BCB70C127}" destId="{80E456DA-B328-4093-901A-9AFE4B4C08A4}" srcOrd="1" destOrd="0" presId="urn:microsoft.com/office/officeart/2018/5/layout/IconLeafLabelList"/>
    <dgm:cxn modelId="{96D2E25E-7776-4908-AEF4-18C94C8D7076}" type="presParOf" srcId="{F61B9B38-2910-4A8B-95F1-722BCB70C127}" destId="{2F51ADB9-1768-4BEB-A482-CFD956AFB136}" srcOrd="2" destOrd="0" presId="urn:microsoft.com/office/officeart/2018/5/layout/IconLeafLabelList"/>
    <dgm:cxn modelId="{A246F16B-22B5-4987-819B-A8970FDB72CB}" type="presParOf" srcId="{2F51ADB9-1768-4BEB-A482-CFD956AFB136}" destId="{0DB7D614-01A1-4DDB-8AAC-57126653C25C}" srcOrd="0" destOrd="0" presId="urn:microsoft.com/office/officeart/2018/5/layout/IconLeafLabelList"/>
    <dgm:cxn modelId="{EA6C2688-85E0-455F-9705-4C100A90C58E}" type="presParOf" srcId="{2F51ADB9-1768-4BEB-A482-CFD956AFB136}" destId="{8E1D6593-7AEB-401F-AFE5-66A4B58D8158}" srcOrd="1" destOrd="0" presId="urn:microsoft.com/office/officeart/2018/5/layout/IconLeafLabelList"/>
    <dgm:cxn modelId="{0D8DA3C4-97D1-4633-A5C0-A0F536F33D9A}" type="presParOf" srcId="{2F51ADB9-1768-4BEB-A482-CFD956AFB136}" destId="{757F99D7-4D17-4D70-A7B5-FCE223D11DA0}" srcOrd="2" destOrd="0" presId="urn:microsoft.com/office/officeart/2018/5/layout/IconLeafLabelList"/>
    <dgm:cxn modelId="{D1B68A03-01F7-4360-8BC6-118AC16AF2A1}" type="presParOf" srcId="{2F51ADB9-1768-4BEB-A482-CFD956AFB136}" destId="{75CECA2B-5EF1-41DB-83BA-790395EC2B0D}" srcOrd="3" destOrd="0" presId="urn:microsoft.com/office/officeart/2018/5/layout/IconLeafLabelList"/>
    <dgm:cxn modelId="{4DE6C49F-D1CB-44E1-901A-8245B7075DDE}" type="presParOf" srcId="{F61B9B38-2910-4A8B-95F1-722BCB70C127}" destId="{3B2A34A0-0DB8-4A43-AF5D-6D8654823B61}" srcOrd="3" destOrd="0" presId="urn:microsoft.com/office/officeart/2018/5/layout/IconLeafLabelList"/>
    <dgm:cxn modelId="{BD96928B-DD53-4BA9-AB43-8A7B82AB44C2}" type="presParOf" srcId="{F61B9B38-2910-4A8B-95F1-722BCB70C127}" destId="{65EFDB31-B96D-4A2D-A837-D24030F7844A}" srcOrd="4" destOrd="0" presId="urn:microsoft.com/office/officeart/2018/5/layout/IconLeafLabelList"/>
    <dgm:cxn modelId="{0FFEF540-A96B-4C85-8494-814C9FE3EE9A}" type="presParOf" srcId="{65EFDB31-B96D-4A2D-A837-D24030F7844A}" destId="{9F56ED4D-6F50-40EB-A1BB-FC87BCBE6EE6}" srcOrd="0" destOrd="0" presId="urn:microsoft.com/office/officeart/2018/5/layout/IconLeafLabelList"/>
    <dgm:cxn modelId="{649A5E74-D79A-4206-945F-417A2BC7547C}" type="presParOf" srcId="{65EFDB31-B96D-4A2D-A837-D24030F7844A}" destId="{4F6D2BAC-DE18-47E9-AC1D-351B04B07CCF}" srcOrd="1" destOrd="0" presId="urn:microsoft.com/office/officeart/2018/5/layout/IconLeafLabelList"/>
    <dgm:cxn modelId="{A0753B31-7CF7-4F36-AE1C-05964660671C}" type="presParOf" srcId="{65EFDB31-B96D-4A2D-A837-D24030F7844A}" destId="{DF132603-9568-4BFB-A1D2-6BEE015AFDDC}" srcOrd="2" destOrd="0" presId="urn:microsoft.com/office/officeart/2018/5/layout/IconLeafLabelList"/>
    <dgm:cxn modelId="{5B27DCDE-F41F-45ED-81E7-DDBC93D9FB33}" type="presParOf" srcId="{65EFDB31-B96D-4A2D-A837-D24030F7844A}" destId="{23359E85-F124-4AC9-9634-BA9428BC3490}" srcOrd="3" destOrd="0" presId="urn:microsoft.com/office/officeart/2018/5/layout/IconLeafLabelList"/>
    <dgm:cxn modelId="{55FA5DE5-4D04-4B11-BADC-1F82D7E6320C}" type="presParOf" srcId="{F61B9B38-2910-4A8B-95F1-722BCB70C127}" destId="{7E6F57AC-C8C3-49BE-9A1D-B846389279AB}" srcOrd="5" destOrd="0" presId="urn:microsoft.com/office/officeart/2018/5/layout/IconLeafLabelList"/>
    <dgm:cxn modelId="{04066965-B595-4CCC-A5F8-1A5266EABBE0}" type="presParOf" srcId="{F61B9B38-2910-4A8B-95F1-722BCB70C127}" destId="{3049198A-D249-48E2-8834-29A991A311A7}" srcOrd="6" destOrd="0" presId="urn:microsoft.com/office/officeart/2018/5/layout/IconLeafLabelList"/>
    <dgm:cxn modelId="{DF269FE1-EA99-4228-B623-338D803CC82B}" type="presParOf" srcId="{3049198A-D249-48E2-8834-29A991A311A7}" destId="{46E3B995-0AA3-4F45-BED7-C10FFA7A937E}" srcOrd="0" destOrd="0" presId="urn:microsoft.com/office/officeart/2018/5/layout/IconLeafLabelList"/>
    <dgm:cxn modelId="{08A9A68F-804D-498C-AACE-B1D8E9F03AE3}" type="presParOf" srcId="{3049198A-D249-48E2-8834-29A991A311A7}" destId="{DD9B8486-4A64-4542-90A7-D3FE8FEC11A9}" srcOrd="1" destOrd="0" presId="urn:microsoft.com/office/officeart/2018/5/layout/IconLeafLabelList"/>
    <dgm:cxn modelId="{4F293910-82DA-4227-8D39-66345BDE9382}" type="presParOf" srcId="{3049198A-D249-48E2-8834-29A991A311A7}" destId="{38A0FECB-3D75-42E4-82D7-64F68E5F94A3}" srcOrd="2" destOrd="0" presId="urn:microsoft.com/office/officeart/2018/5/layout/IconLeafLabelList"/>
    <dgm:cxn modelId="{3051F9DF-A594-4FE3-AC81-FB238E7DBF05}" type="presParOf" srcId="{3049198A-D249-48E2-8834-29A991A311A7}" destId="{6592FAFD-3D9B-4FB9-B015-8DB3C8F88B8A}" srcOrd="3" destOrd="0" presId="urn:microsoft.com/office/officeart/2018/5/layout/IconLeafLabelList"/>
    <dgm:cxn modelId="{6C9EC608-6982-4EEF-827E-58B1ABDFC231}" type="presParOf" srcId="{F61B9B38-2910-4A8B-95F1-722BCB70C127}" destId="{80FAEAB1-D167-40F4-9D46-B1CF9154E215}" srcOrd="7" destOrd="0" presId="urn:microsoft.com/office/officeart/2018/5/layout/IconLeafLabelList"/>
    <dgm:cxn modelId="{C917D8C8-CD73-4335-835A-0F6F6445E706}" type="presParOf" srcId="{F61B9B38-2910-4A8B-95F1-722BCB70C127}" destId="{71BBFACE-57F2-442A-848F-E5A87E4AF96D}" srcOrd="8" destOrd="0" presId="urn:microsoft.com/office/officeart/2018/5/layout/IconLeafLabelList"/>
    <dgm:cxn modelId="{FB80D692-53CC-4ED1-A57A-AADBB849D092}" type="presParOf" srcId="{71BBFACE-57F2-442A-848F-E5A87E4AF96D}" destId="{3565C1BA-3849-4BE1-B088-061073E2A122}" srcOrd="0" destOrd="0" presId="urn:microsoft.com/office/officeart/2018/5/layout/IconLeafLabelList"/>
    <dgm:cxn modelId="{190BD6A3-B6E5-4EF2-A701-DCAFBDE7C226}" type="presParOf" srcId="{71BBFACE-57F2-442A-848F-E5A87E4AF96D}" destId="{F8276D10-B9A5-4364-8724-DF4E84543282}" srcOrd="1" destOrd="0" presId="urn:microsoft.com/office/officeart/2018/5/layout/IconLeafLabelList"/>
    <dgm:cxn modelId="{2434CE68-522F-4E3E-9357-2B2BB6D4C9DB}" type="presParOf" srcId="{71BBFACE-57F2-442A-848F-E5A87E4AF96D}" destId="{FC1147EC-7F13-403E-AEEB-86912FBBA73A}" srcOrd="2" destOrd="0" presId="urn:microsoft.com/office/officeart/2018/5/layout/IconLeafLabelList"/>
    <dgm:cxn modelId="{46DF0B94-152D-44CF-9C39-870A3ED9548B}" type="presParOf" srcId="{71BBFACE-57F2-442A-848F-E5A87E4AF96D}" destId="{D6D866C9-82D7-4993-AFD4-CC16B60578F9}" srcOrd="3" destOrd="0" presId="urn:microsoft.com/office/officeart/2018/5/layout/IconLeafLabelList"/>
    <dgm:cxn modelId="{922411DF-8F66-4A29-9C46-EE641DBDDDD7}" type="presParOf" srcId="{F61B9B38-2910-4A8B-95F1-722BCB70C127}" destId="{62EB1654-BF1D-4CF4-88A6-894DC34E4F57}" srcOrd="9" destOrd="0" presId="urn:microsoft.com/office/officeart/2018/5/layout/IconLeafLabelList"/>
    <dgm:cxn modelId="{D3483578-E972-420C-A187-0B91ED5A7887}" type="presParOf" srcId="{F61B9B38-2910-4A8B-95F1-722BCB70C127}" destId="{10CD0AEE-83CA-4CF8-B8C5-E55A9BBC7F34}" srcOrd="10" destOrd="0" presId="urn:microsoft.com/office/officeart/2018/5/layout/IconLeafLabelList"/>
    <dgm:cxn modelId="{AA5EAF91-C16E-497F-8EE2-540ADA1BBE0C}" type="presParOf" srcId="{10CD0AEE-83CA-4CF8-B8C5-E55A9BBC7F34}" destId="{3D78165D-93E7-4D29-9233-8CD12072865B}" srcOrd="0" destOrd="0" presId="urn:microsoft.com/office/officeart/2018/5/layout/IconLeafLabelList"/>
    <dgm:cxn modelId="{219AB64C-3DF3-45A4-A235-676990C7B406}" type="presParOf" srcId="{10CD0AEE-83CA-4CF8-B8C5-E55A9BBC7F34}" destId="{9EC796AD-F896-4FCE-AC6B-9FE7C7ACD15B}" srcOrd="1" destOrd="0" presId="urn:microsoft.com/office/officeart/2018/5/layout/IconLeafLabelList"/>
    <dgm:cxn modelId="{E180BF25-F4AF-4C78-9087-F1BA7DBFC2FE}" type="presParOf" srcId="{10CD0AEE-83CA-4CF8-B8C5-E55A9BBC7F34}" destId="{A7D68574-7E59-475D-81BE-DBECB96559A6}" srcOrd="2" destOrd="0" presId="urn:microsoft.com/office/officeart/2018/5/layout/IconLeafLabelList"/>
    <dgm:cxn modelId="{08F13078-FED5-4554-B415-AC22B1ED4ABE}" type="presParOf" srcId="{10CD0AEE-83CA-4CF8-B8C5-E55A9BBC7F34}" destId="{A6446F38-7C4C-4463-B522-01776EFBF0A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377764-A07A-4EC6-817E-64C7A42C86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6486EB-FFEA-4D0D-9C27-688A88469A50}">
      <dgm:prSet/>
      <dgm:spPr/>
      <dgm:t>
        <a:bodyPr/>
        <a:lstStyle/>
        <a:p>
          <a:r>
            <a:rPr lang="en-US"/>
            <a:t>1. What are the peak order times?</a:t>
          </a:r>
        </a:p>
      </dgm:t>
    </dgm:pt>
    <dgm:pt modelId="{7F6A0FCC-1A22-4CB8-82C7-BE6475C12461}" type="parTrans" cxnId="{0F034AEB-B38B-4D2E-A9B8-DA2FB8674C73}">
      <dgm:prSet/>
      <dgm:spPr/>
      <dgm:t>
        <a:bodyPr/>
        <a:lstStyle/>
        <a:p>
          <a:endParaRPr lang="en-US"/>
        </a:p>
      </dgm:t>
    </dgm:pt>
    <dgm:pt modelId="{82E6C31B-504D-4AA7-9CE1-8BCDFCB1E69E}" type="sibTrans" cxnId="{0F034AEB-B38B-4D2E-A9B8-DA2FB8674C73}">
      <dgm:prSet/>
      <dgm:spPr/>
      <dgm:t>
        <a:bodyPr/>
        <a:lstStyle/>
        <a:p>
          <a:endParaRPr lang="en-US"/>
        </a:p>
      </dgm:t>
    </dgm:pt>
    <dgm:pt modelId="{29673258-3AE3-4880-BC0D-4505FA4DC811}">
      <dgm:prSet/>
      <dgm:spPr/>
      <dgm:t>
        <a:bodyPr/>
        <a:lstStyle/>
        <a:p>
          <a:r>
            <a:rPr lang="en-US"/>
            <a:t>2. How do delivery rates vary across riders?</a:t>
          </a:r>
        </a:p>
      </dgm:t>
    </dgm:pt>
    <dgm:pt modelId="{2C8BD79C-655D-445C-901B-8EF685A83B63}" type="parTrans" cxnId="{7B838389-BAB8-4D12-9304-C80DC5DB8313}">
      <dgm:prSet/>
      <dgm:spPr/>
      <dgm:t>
        <a:bodyPr/>
        <a:lstStyle/>
        <a:p>
          <a:endParaRPr lang="en-US"/>
        </a:p>
      </dgm:t>
    </dgm:pt>
    <dgm:pt modelId="{477E26C4-E16E-4B30-A79A-423F36A7102C}" type="sibTrans" cxnId="{7B838389-BAB8-4D12-9304-C80DC5DB8313}">
      <dgm:prSet/>
      <dgm:spPr/>
      <dgm:t>
        <a:bodyPr/>
        <a:lstStyle/>
        <a:p>
          <a:endParaRPr lang="en-US"/>
        </a:p>
      </dgm:t>
    </dgm:pt>
    <dgm:pt modelId="{40AA23D8-808A-44E4-B38B-425225218AFA}">
      <dgm:prSet/>
      <dgm:spPr/>
      <dgm:t>
        <a:bodyPr/>
        <a:lstStyle/>
        <a:p>
          <a:r>
            <a:rPr lang="en-US"/>
            <a:t>3. What factors affect delivery duration?</a:t>
          </a:r>
        </a:p>
      </dgm:t>
    </dgm:pt>
    <dgm:pt modelId="{00A333BD-B3C8-4E1A-9CCA-DF0E90703B09}" type="parTrans" cxnId="{6920364F-638C-464E-B963-3704F2B8E47D}">
      <dgm:prSet/>
      <dgm:spPr/>
      <dgm:t>
        <a:bodyPr/>
        <a:lstStyle/>
        <a:p>
          <a:endParaRPr lang="en-US"/>
        </a:p>
      </dgm:t>
    </dgm:pt>
    <dgm:pt modelId="{EA313513-001C-4CE9-A13A-70EC22AEDBF7}" type="sibTrans" cxnId="{6920364F-638C-464E-B963-3704F2B8E47D}">
      <dgm:prSet/>
      <dgm:spPr/>
      <dgm:t>
        <a:bodyPr/>
        <a:lstStyle/>
        <a:p>
          <a:endParaRPr lang="en-US"/>
        </a:p>
      </dgm:t>
    </dgm:pt>
    <dgm:pt modelId="{81C5B9B8-E554-44D1-B54B-AAA311D23FBB}">
      <dgm:prSet/>
      <dgm:spPr/>
      <dgm:t>
        <a:bodyPr/>
        <a:lstStyle/>
        <a:p>
          <a:r>
            <a:rPr lang="en-US"/>
            <a:t>4. Can we detect inefficiencies?</a:t>
          </a:r>
        </a:p>
      </dgm:t>
    </dgm:pt>
    <dgm:pt modelId="{1134BFD0-E851-4572-B3CA-7B6FE4D26E7B}" type="parTrans" cxnId="{70A43710-3A21-4FA6-AAF3-8AED00A4DE55}">
      <dgm:prSet/>
      <dgm:spPr/>
      <dgm:t>
        <a:bodyPr/>
        <a:lstStyle/>
        <a:p>
          <a:endParaRPr lang="en-US"/>
        </a:p>
      </dgm:t>
    </dgm:pt>
    <dgm:pt modelId="{F59413DD-F296-4563-8EE4-E313756D0E29}" type="sibTrans" cxnId="{70A43710-3A21-4FA6-AAF3-8AED00A4DE55}">
      <dgm:prSet/>
      <dgm:spPr/>
      <dgm:t>
        <a:bodyPr/>
        <a:lstStyle/>
        <a:p>
          <a:endParaRPr lang="en-US"/>
        </a:p>
      </dgm:t>
    </dgm:pt>
    <dgm:pt modelId="{4A2BCF20-A185-4AA0-B787-D97142EB72A1}">
      <dgm:prSet/>
      <dgm:spPr/>
      <dgm:t>
        <a:bodyPr/>
        <a:lstStyle/>
        <a:p>
          <a:r>
            <a:rPr lang="en-US"/>
            <a:t>5. Are there top-performing outliers?</a:t>
          </a:r>
        </a:p>
      </dgm:t>
    </dgm:pt>
    <dgm:pt modelId="{5945A33D-2081-4912-9300-1052D8C0164D}" type="parTrans" cxnId="{F7F669A7-24DB-4F2F-A104-EA77F373B949}">
      <dgm:prSet/>
      <dgm:spPr/>
      <dgm:t>
        <a:bodyPr/>
        <a:lstStyle/>
        <a:p>
          <a:endParaRPr lang="en-US"/>
        </a:p>
      </dgm:t>
    </dgm:pt>
    <dgm:pt modelId="{98738C28-467B-4084-BBC9-A4484E0C40B9}" type="sibTrans" cxnId="{F7F669A7-24DB-4F2F-A104-EA77F373B949}">
      <dgm:prSet/>
      <dgm:spPr/>
      <dgm:t>
        <a:bodyPr/>
        <a:lstStyle/>
        <a:p>
          <a:endParaRPr lang="en-US"/>
        </a:p>
      </dgm:t>
    </dgm:pt>
    <dgm:pt modelId="{7C234A06-1290-43BF-8F28-194611952635}">
      <dgm:prSet/>
      <dgm:spPr/>
      <dgm:t>
        <a:bodyPr/>
        <a:lstStyle/>
        <a:p>
          <a:r>
            <a:rPr lang="en-US"/>
            <a:t>6. Can we predict delivery duration?</a:t>
          </a:r>
        </a:p>
      </dgm:t>
    </dgm:pt>
    <dgm:pt modelId="{01BF224A-8622-4DAC-BFB9-54E7ACE5923D}" type="parTrans" cxnId="{88DCDC88-F215-493B-A066-DB795CCDA7DD}">
      <dgm:prSet/>
      <dgm:spPr/>
      <dgm:t>
        <a:bodyPr/>
        <a:lstStyle/>
        <a:p>
          <a:endParaRPr lang="en-US"/>
        </a:p>
      </dgm:t>
    </dgm:pt>
    <dgm:pt modelId="{A145CFDB-1B0F-4101-A6DA-E2E29D2338BE}" type="sibTrans" cxnId="{88DCDC88-F215-493B-A066-DB795CCDA7DD}">
      <dgm:prSet/>
      <dgm:spPr/>
      <dgm:t>
        <a:bodyPr/>
        <a:lstStyle/>
        <a:p>
          <a:endParaRPr lang="en-US"/>
        </a:p>
      </dgm:t>
    </dgm:pt>
    <dgm:pt modelId="{282A20F4-0552-4B83-9BCD-6DCC05FBE0E8}" type="pres">
      <dgm:prSet presAssocID="{BD377764-A07A-4EC6-817E-64C7A42C869D}" presName="root" presStyleCnt="0">
        <dgm:presLayoutVars>
          <dgm:dir/>
          <dgm:resizeHandles val="exact"/>
        </dgm:presLayoutVars>
      </dgm:prSet>
      <dgm:spPr/>
    </dgm:pt>
    <dgm:pt modelId="{6C6BFC19-AAB6-49DF-B12A-72779E8F45AF}" type="pres">
      <dgm:prSet presAssocID="{1C6486EB-FFEA-4D0D-9C27-688A88469A50}" presName="compNode" presStyleCnt="0"/>
      <dgm:spPr/>
    </dgm:pt>
    <dgm:pt modelId="{33916F1B-48E4-45D3-BF9F-D06816E10874}" type="pres">
      <dgm:prSet presAssocID="{1C6486EB-FFEA-4D0D-9C27-688A88469A50}" presName="bgRect" presStyleLbl="bgShp" presStyleIdx="0" presStyleCnt="6"/>
      <dgm:spPr/>
    </dgm:pt>
    <dgm:pt modelId="{78560C7E-315E-4494-9676-6162494B905B}" type="pres">
      <dgm:prSet presAssocID="{1C6486EB-FFEA-4D0D-9C27-688A88469A5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F13059BD-B325-4F37-95DF-32C83CE8FE30}" type="pres">
      <dgm:prSet presAssocID="{1C6486EB-FFEA-4D0D-9C27-688A88469A50}" presName="spaceRect" presStyleCnt="0"/>
      <dgm:spPr/>
    </dgm:pt>
    <dgm:pt modelId="{75473C85-246C-4EA1-B876-188DF825A73A}" type="pres">
      <dgm:prSet presAssocID="{1C6486EB-FFEA-4D0D-9C27-688A88469A50}" presName="parTx" presStyleLbl="revTx" presStyleIdx="0" presStyleCnt="6">
        <dgm:presLayoutVars>
          <dgm:chMax val="0"/>
          <dgm:chPref val="0"/>
        </dgm:presLayoutVars>
      </dgm:prSet>
      <dgm:spPr/>
    </dgm:pt>
    <dgm:pt modelId="{B77D0C12-1365-41E4-A5E1-E3931BE50E1E}" type="pres">
      <dgm:prSet presAssocID="{82E6C31B-504D-4AA7-9CE1-8BCDFCB1E69E}" presName="sibTrans" presStyleCnt="0"/>
      <dgm:spPr/>
    </dgm:pt>
    <dgm:pt modelId="{A080D287-DDED-4477-9D3E-EB4CFE4927F6}" type="pres">
      <dgm:prSet presAssocID="{29673258-3AE3-4880-BC0D-4505FA4DC811}" presName="compNode" presStyleCnt="0"/>
      <dgm:spPr/>
    </dgm:pt>
    <dgm:pt modelId="{AD4F1EDF-25AE-454E-BB8C-5D5C1E746EEF}" type="pres">
      <dgm:prSet presAssocID="{29673258-3AE3-4880-BC0D-4505FA4DC811}" presName="bgRect" presStyleLbl="bgShp" presStyleIdx="1" presStyleCnt="6"/>
      <dgm:spPr/>
    </dgm:pt>
    <dgm:pt modelId="{008B986D-36B2-4D99-BA43-F477054D9284}" type="pres">
      <dgm:prSet presAssocID="{29673258-3AE3-4880-BC0D-4505FA4DC81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BF09C0DB-3597-4A7C-B36D-9F95DF4B3CB6}" type="pres">
      <dgm:prSet presAssocID="{29673258-3AE3-4880-BC0D-4505FA4DC811}" presName="spaceRect" presStyleCnt="0"/>
      <dgm:spPr/>
    </dgm:pt>
    <dgm:pt modelId="{2802304A-DFE9-4D5C-8D06-8E91DA0EBDF5}" type="pres">
      <dgm:prSet presAssocID="{29673258-3AE3-4880-BC0D-4505FA4DC811}" presName="parTx" presStyleLbl="revTx" presStyleIdx="1" presStyleCnt="6">
        <dgm:presLayoutVars>
          <dgm:chMax val="0"/>
          <dgm:chPref val="0"/>
        </dgm:presLayoutVars>
      </dgm:prSet>
      <dgm:spPr/>
    </dgm:pt>
    <dgm:pt modelId="{63BD16FC-16A2-4418-A21E-CE4685C3DDB6}" type="pres">
      <dgm:prSet presAssocID="{477E26C4-E16E-4B30-A79A-423F36A7102C}" presName="sibTrans" presStyleCnt="0"/>
      <dgm:spPr/>
    </dgm:pt>
    <dgm:pt modelId="{91829245-5F6E-4A17-A9B8-1E4C860C4545}" type="pres">
      <dgm:prSet presAssocID="{40AA23D8-808A-44E4-B38B-425225218AFA}" presName="compNode" presStyleCnt="0"/>
      <dgm:spPr/>
    </dgm:pt>
    <dgm:pt modelId="{8DAB0B2E-3662-43A1-B4FB-1EFD934E3E22}" type="pres">
      <dgm:prSet presAssocID="{40AA23D8-808A-44E4-B38B-425225218AFA}" presName="bgRect" presStyleLbl="bgShp" presStyleIdx="2" presStyleCnt="6"/>
      <dgm:spPr/>
    </dgm:pt>
    <dgm:pt modelId="{EB648C4F-C54A-4772-9AF4-A1ED420F34F4}" type="pres">
      <dgm:prSet presAssocID="{40AA23D8-808A-44E4-B38B-425225218AF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C6F5AA1-89E6-42FC-969A-490B17FC076C}" type="pres">
      <dgm:prSet presAssocID="{40AA23D8-808A-44E4-B38B-425225218AFA}" presName="spaceRect" presStyleCnt="0"/>
      <dgm:spPr/>
    </dgm:pt>
    <dgm:pt modelId="{E5567CB7-1CD7-4CBD-8433-0820CDEB7584}" type="pres">
      <dgm:prSet presAssocID="{40AA23D8-808A-44E4-B38B-425225218AFA}" presName="parTx" presStyleLbl="revTx" presStyleIdx="2" presStyleCnt="6">
        <dgm:presLayoutVars>
          <dgm:chMax val="0"/>
          <dgm:chPref val="0"/>
        </dgm:presLayoutVars>
      </dgm:prSet>
      <dgm:spPr/>
    </dgm:pt>
    <dgm:pt modelId="{F02476F3-DEC8-4656-A217-C867C4AFEB4E}" type="pres">
      <dgm:prSet presAssocID="{EA313513-001C-4CE9-A13A-70EC22AEDBF7}" presName="sibTrans" presStyleCnt="0"/>
      <dgm:spPr/>
    </dgm:pt>
    <dgm:pt modelId="{CF4D5D4B-BF88-4E4F-B1B4-B4634B7A7B25}" type="pres">
      <dgm:prSet presAssocID="{81C5B9B8-E554-44D1-B54B-AAA311D23FBB}" presName="compNode" presStyleCnt="0"/>
      <dgm:spPr/>
    </dgm:pt>
    <dgm:pt modelId="{E067E255-DD42-4EFE-BE36-0692981668FF}" type="pres">
      <dgm:prSet presAssocID="{81C5B9B8-E554-44D1-B54B-AAA311D23FBB}" presName="bgRect" presStyleLbl="bgShp" presStyleIdx="3" presStyleCnt="6"/>
      <dgm:spPr/>
    </dgm:pt>
    <dgm:pt modelId="{25BF0BF4-08F6-4D7A-8F90-232F5B9E1EF7}" type="pres">
      <dgm:prSet presAssocID="{81C5B9B8-E554-44D1-B54B-AAA311D23FB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5F26C46-A0AB-49F5-8964-9999E84CEBA5}" type="pres">
      <dgm:prSet presAssocID="{81C5B9B8-E554-44D1-B54B-AAA311D23FBB}" presName="spaceRect" presStyleCnt="0"/>
      <dgm:spPr/>
    </dgm:pt>
    <dgm:pt modelId="{B6B29365-B55E-41F0-BDC5-1FA45A7FAB88}" type="pres">
      <dgm:prSet presAssocID="{81C5B9B8-E554-44D1-B54B-AAA311D23FBB}" presName="parTx" presStyleLbl="revTx" presStyleIdx="3" presStyleCnt="6">
        <dgm:presLayoutVars>
          <dgm:chMax val="0"/>
          <dgm:chPref val="0"/>
        </dgm:presLayoutVars>
      </dgm:prSet>
      <dgm:spPr/>
    </dgm:pt>
    <dgm:pt modelId="{E870CA72-EAFD-4050-907B-F1CB165FCD19}" type="pres">
      <dgm:prSet presAssocID="{F59413DD-F296-4563-8EE4-E313756D0E29}" presName="sibTrans" presStyleCnt="0"/>
      <dgm:spPr/>
    </dgm:pt>
    <dgm:pt modelId="{CB917056-982D-4BA6-B822-F71A611C899F}" type="pres">
      <dgm:prSet presAssocID="{4A2BCF20-A185-4AA0-B787-D97142EB72A1}" presName="compNode" presStyleCnt="0"/>
      <dgm:spPr/>
    </dgm:pt>
    <dgm:pt modelId="{A99B4ACD-2F84-4AAB-9B21-549D9AE45056}" type="pres">
      <dgm:prSet presAssocID="{4A2BCF20-A185-4AA0-B787-D97142EB72A1}" presName="bgRect" presStyleLbl="bgShp" presStyleIdx="4" presStyleCnt="6"/>
      <dgm:spPr/>
    </dgm:pt>
    <dgm:pt modelId="{7D38C34F-E9A0-46CF-9FFE-6A1FC11D4195}" type="pres">
      <dgm:prSet presAssocID="{4A2BCF20-A185-4AA0-B787-D97142EB72A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F221BD46-3320-481A-BA6A-816AFC1D81C1}" type="pres">
      <dgm:prSet presAssocID="{4A2BCF20-A185-4AA0-B787-D97142EB72A1}" presName="spaceRect" presStyleCnt="0"/>
      <dgm:spPr/>
    </dgm:pt>
    <dgm:pt modelId="{ABA51D84-D761-4713-977C-8F32A33102D7}" type="pres">
      <dgm:prSet presAssocID="{4A2BCF20-A185-4AA0-B787-D97142EB72A1}" presName="parTx" presStyleLbl="revTx" presStyleIdx="4" presStyleCnt="6">
        <dgm:presLayoutVars>
          <dgm:chMax val="0"/>
          <dgm:chPref val="0"/>
        </dgm:presLayoutVars>
      </dgm:prSet>
      <dgm:spPr/>
    </dgm:pt>
    <dgm:pt modelId="{EE2B19CD-A24C-466E-9D88-9F46B864FC81}" type="pres">
      <dgm:prSet presAssocID="{98738C28-467B-4084-BBC9-A4484E0C40B9}" presName="sibTrans" presStyleCnt="0"/>
      <dgm:spPr/>
    </dgm:pt>
    <dgm:pt modelId="{2B5FAACB-5B31-4CEE-B6C0-F201EE4C48C8}" type="pres">
      <dgm:prSet presAssocID="{7C234A06-1290-43BF-8F28-194611952635}" presName="compNode" presStyleCnt="0"/>
      <dgm:spPr/>
    </dgm:pt>
    <dgm:pt modelId="{D99EF834-7F4F-411E-9A84-7709740DA989}" type="pres">
      <dgm:prSet presAssocID="{7C234A06-1290-43BF-8F28-194611952635}" presName="bgRect" presStyleLbl="bgShp" presStyleIdx="5" presStyleCnt="6"/>
      <dgm:spPr/>
    </dgm:pt>
    <dgm:pt modelId="{F22A206F-F092-4109-BD29-1E9AF320D1F3}" type="pres">
      <dgm:prSet presAssocID="{7C234A06-1290-43BF-8F28-19461195263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2D8C5C1F-B50A-4CCF-98EB-CE57CDCABB33}" type="pres">
      <dgm:prSet presAssocID="{7C234A06-1290-43BF-8F28-194611952635}" presName="spaceRect" presStyleCnt="0"/>
      <dgm:spPr/>
    </dgm:pt>
    <dgm:pt modelId="{C74F7990-5CCB-4E8F-95BA-3F5F75341458}" type="pres">
      <dgm:prSet presAssocID="{7C234A06-1290-43BF-8F28-19461195263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569280A-AE84-4AF9-ADB9-186D12F5E12A}" type="presOf" srcId="{7C234A06-1290-43BF-8F28-194611952635}" destId="{C74F7990-5CCB-4E8F-95BA-3F5F75341458}" srcOrd="0" destOrd="0" presId="urn:microsoft.com/office/officeart/2018/2/layout/IconVerticalSolidList"/>
    <dgm:cxn modelId="{70A43710-3A21-4FA6-AAF3-8AED00A4DE55}" srcId="{BD377764-A07A-4EC6-817E-64C7A42C869D}" destId="{81C5B9B8-E554-44D1-B54B-AAA311D23FBB}" srcOrd="3" destOrd="0" parTransId="{1134BFD0-E851-4572-B3CA-7B6FE4D26E7B}" sibTransId="{F59413DD-F296-4563-8EE4-E313756D0E29}"/>
    <dgm:cxn modelId="{E9406D44-51B7-4C54-825C-FFCC138D67CE}" type="presOf" srcId="{29673258-3AE3-4880-BC0D-4505FA4DC811}" destId="{2802304A-DFE9-4D5C-8D06-8E91DA0EBDF5}" srcOrd="0" destOrd="0" presId="urn:microsoft.com/office/officeart/2018/2/layout/IconVerticalSolidList"/>
    <dgm:cxn modelId="{6920364F-638C-464E-B963-3704F2B8E47D}" srcId="{BD377764-A07A-4EC6-817E-64C7A42C869D}" destId="{40AA23D8-808A-44E4-B38B-425225218AFA}" srcOrd="2" destOrd="0" parTransId="{00A333BD-B3C8-4E1A-9CCA-DF0E90703B09}" sibTransId="{EA313513-001C-4CE9-A13A-70EC22AEDBF7}"/>
    <dgm:cxn modelId="{8FC92575-B8B1-46D8-A0DE-05CAF94BEEA9}" type="presOf" srcId="{1C6486EB-FFEA-4D0D-9C27-688A88469A50}" destId="{75473C85-246C-4EA1-B876-188DF825A73A}" srcOrd="0" destOrd="0" presId="urn:microsoft.com/office/officeart/2018/2/layout/IconVerticalSolidList"/>
    <dgm:cxn modelId="{88DCDC88-F215-493B-A066-DB795CCDA7DD}" srcId="{BD377764-A07A-4EC6-817E-64C7A42C869D}" destId="{7C234A06-1290-43BF-8F28-194611952635}" srcOrd="5" destOrd="0" parTransId="{01BF224A-8622-4DAC-BFB9-54E7ACE5923D}" sibTransId="{A145CFDB-1B0F-4101-A6DA-E2E29D2338BE}"/>
    <dgm:cxn modelId="{7B838389-BAB8-4D12-9304-C80DC5DB8313}" srcId="{BD377764-A07A-4EC6-817E-64C7A42C869D}" destId="{29673258-3AE3-4880-BC0D-4505FA4DC811}" srcOrd="1" destOrd="0" parTransId="{2C8BD79C-655D-445C-901B-8EF685A83B63}" sibTransId="{477E26C4-E16E-4B30-A79A-423F36A7102C}"/>
    <dgm:cxn modelId="{F7F669A7-24DB-4F2F-A104-EA77F373B949}" srcId="{BD377764-A07A-4EC6-817E-64C7A42C869D}" destId="{4A2BCF20-A185-4AA0-B787-D97142EB72A1}" srcOrd="4" destOrd="0" parTransId="{5945A33D-2081-4912-9300-1052D8C0164D}" sibTransId="{98738C28-467B-4084-BBC9-A4484E0C40B9}"/>
    <dgm:cxn modelId="{FA4FD6AB-1E39-4622-B7DA-61EED917274F}" type="presOf" srcId="{40AA23D8-808A-44E4-B38B-425225218AFA}" destId="{E5567CB7-1CD7-4CBD-8433-0820CDEB7584}" srcOrd="0" destOrd="0" presId="urn:microsoft.com/office/officeart/2018/2/layout/IconVerticalSolidList"/>
    <dgm:cxn modelId="{BB1B1DE4-046E-4A7C-882C-5E454351CDC1}" type="presOf" srcId="{BD377764-A07A-4EC6-817E-64C7A42C869D}" destId="{282A20F4-0552-4B83-9BCD-6DCC05FBE0E8}" srcOrd="0" destOrd="0" presId="urn:microsoft.com/office/officeart/2018/2/layout/IconVerticalSolidList"/>
    <dgm:cxn modelId="{1C4D01E5-FAE4-46A9-B357-B51FC7004296}" type="presOf" srcId="{4A2BCF20-A185-4AA0-B787-D97142EB72A1}" destId="{ABA51D84-D761-4713-977C-8F32A33102D7}" srcOrd="0" destOrd="0" presId="urn:microsoft.com/office/officeart/2018/2/layout/IconVerticalSolidList"/>
    <dgm:cxn modelId="{0F034AEB-B38B-4D2E-A9B8-DA2FB8674C73}" srcId="{BD377764-A07A-4EC6-817E-64C7A42C869D}" destId="{1C6486EB-FFEA-4D0D-9C27-688A88469A50}" srcOrd="0" destOrd="0" parTransId="{7F6A0FCC-1A22-4CB8-82C7-BE6475C12461}" sibTransId="{82E6C31B-504D-4AA7-9CE1-8BCDFCB1E69E}"/>
    <dgm:cxn modelId="{6DED1BF8-9FA3-4FBC-A36F-39DEC95F336B}" type="presOf" srcId="{81C5B9B8-E554-44D1-B54B-AAA311D23FBB}" destId="{B6B29365-B55E-41F0-BDC5-1FA45A7FAB88}" srcOrd="0" destOrd="0" presId="urn:microsoft.com/office/officeart/2018/2/layout/IconVerticalSolidList"/>
    <dgm:cxn modelId="{1956298C-D720-4F1E-90C0-80BC2B18A8BC}" type="presParOf" srcId="{282A20F4-0552-4B83-9BCD-6DCC05FBE0E8}" destId="{6C6BFC19-AAB6-49DF-B12A-72779E8F45AF}" srcOrd="0" destOrd="0" presId="urn:microsoft.com/office/officeart/2018/2/layout/IconVerticalSolidList"/>
    <dgm:cxn modelId="{6BDD1972-B619-492C-A009-BFF8AC91F5ED}" type="presParOf" srcId="{6C6BFC19-AAB6-49DF-B12A-72779E8F45AF}" destId="{33916F1B-48E4-45D3-BF9F-D06816E10874}" srcOrd="0" destOrd="0" presId="urn:microsoft.com/office/officeart/2018/2/layout/IconVerticalSolidList"/>
    <dgm:cxn modelId="{BD69F001-FCCC-4821-A0AB-EDD406D688FE}" type="presParOf" srcId="{6C6BFC19-AAB6-49DF-B12A-72779E8F45AF}" destId="{78560C7E-315E-4494-9676-6162494B905B}" srcOrd="1" destOrd="0" presId="urn:microsoft.com/office/officeart/2018/2/layout/IconVerticalSolidList"/>
    <dgm:cxn modelId="{D6059ECE-33CF-476E-8237-40B76859FB53}" type="presParOf" srcId="{6C6BFC19-AAB6-49DF-B12A-72779E8F45AF}" destId="{F13059BD-B325-4F37-95DF-32C83CE8FE30}" srcOrd="2" destOrd="0" presId="urn:microsoft.com/office/officeart/2018/2/layout/IconVerticalSolidList"/>
    <dgm:cxn modelId="{C523112F-5A5C-495D-9306-BE4488AD7B71}" type="presParOf" srcId="{6C6BFC19-AAB6-49DF-B12A-72779E8F45AF}" destId="{75473C85-246C-4EA1-B876-188DF825A73A}" srcOrd="3" destOrd="0" presId="urn:microsoft.com/office/officeart/2018/2/layout/IconVerticalSolidList"/>
    <dgm:cxn modelId="{008F90EA-3EEE-4DAE-9320-EF9DEE015CF9}" type="presParOf" srcId="{282A20F4-0552-4B83-9BCD-6DCC05FBE0E8}" destId="{B77D0C12-1365-41E4-A5E1-E3931BE50E1E}" srcOrd="1" destOrd="0" presId="urn:microsoft.com/office/officeart/2018/2/layout/IconVerticalSolidList"/>
    <dgm:cxn modelId="{1B1AA8AA-1DD6-4AD4-B655-D7C513DC7A87}" type="presParOf" srcId="{282A20F4-0552-4B83-9BCD-6DCC05FBE0E8}" destId="{A080D287-DDED-4477-9D3E-EB4CFE4927F6}" srcOrd="2" destOrd="0" presId="urn:microsoft.com/office/officeart/2018/2/layout/IconVerticalSolidList"/>
    <dgm:cxn modelId="{757CA154-2E65-4F4E-B310-2B4A5AC43593}" type="presParOf" srcId="{A080D287-DDED-4477-9D3E-EB4CFE4927F6}" destId="{AD4F1EDF-25AE-454E-BB8C-5D5C1E746EEF}" srcOrd="0" destOrd="0" presId="urn:microsoft.com/office/officeart/2018/2/layout/IconVerticalSolidList"/>
    <dgm:cxn modelId="{26860284-6331-4E46-94D4-CF7BF842B1C4}" type="presParOf" srcId="{A080D287-DDED-4477-9D3E-EB4CFE4927F6}" destId="{008B986D-36B2-4D99-BA43-F477054D9284}" srcOrd="1" destOrd="0" presId="urn:microsoft.com/office/officeart/2018/2/layout/IconVerticalSolidList"/>
    <dgm:cxn modelId="{EA2358BF-72E4-4519-8C7A-70FEEDC11397}" type="presParOf" srcId="{A080D287-DDED-4477-9D3E-EB4CFE4927F6}" destId="{BF09C0DB-3597-4A7C-B36D-9F95DF4B3CB6}" srcOrd="2" destOrd="0" presId="urn:microsoft.com/office/officeart/2018/2/layout/IconVerticalSolidList"/>
    <dgm:cxn modelId="{EDD29CBB-C94E-4814-AD83-6E71D1E9C896}" type="presParOf" srcId="{A080D287-DDED-4477-9D3E-EB4CFE4927F6}" destId="{2802304A-DFE9-4D5C-8D06-8E91DA0EBDF5}" srcOrd="3" destOrd="0" presId="urn:microsoft.com/office/officeart/2018/2/layout/IconVerticalSolidList"/>
    <dgm:cxn modelId="{2CA1D5F3-51C4-4764-A960-59A5513335F8}" type="presParOf" srcId="{282A20F4-0552-4B83-9BCD-6DCC05FBE0E8}" destId="{63BD16FC-16A2-4418-A21E-CE4685C3DDB6}" srcOrd="3" destOrd="0" presId="urn:microsoft.com/office/officeart/2018/2/layout/IconVerticalSolidList"/>
    <dgm:cxn modelId="{942D55E2-FFB5-4B7D-808C-C991D934B941}" type="presParOf" srcId="{282A20F4-0552-4B83-9BCD-6DCC05FBE0E8}" destId="{91829245-5F6E-4A17-A9B8-1E4C860C4545}" srcOrd="4" destOrd="0" presId="urn:microsoft.com/office/officeart/2018/2/layout/IconVerticalSolidList"/>
    <dgm:cxn modelId="{77DC7E33-AD08-49D6-9D18-D2C028BA555C}" type="presParOf" srcId="{91829245-5F6E-4A17-A9B8-1E4C860C4545}" destId="{8DAB0B2E-3662-43A1-B4FB-1EFD934E3E22}" srcOrd="0" destOrd="0" presId="urn:microsoft.com/office/officeart/2018/2/layout/IconVerticalSolidList"/>
    <dgm:cxn modelId="{25752C28-97DB-4232-9534-D3444ECEDE4C}" type="presParOf" srcId="{91829245-5F6E-4A17-A9B8-1E4C860C4545}" destId="{EB648C4F-C54A-4772-9AF4-A1ED420F34F4}" srcOrd="1" destOrd="0" presId="urn:microsoft.com/office/officeart/2018/2/layout/IconVerticalSolidList"/>
    <dgm:cxn modelId="{68553994-E94C-4EAD-8E76-A1DDEE30694C}" type="presParOf" srcId="{91829245-5F6E-4A17-A9B8-1E4C860C4545}" destId="{6C6F5AA1-89E6-42FC-969A-490B17FC076C}" srcOrd="2" destOrd="0" presId="urn:microsoft.com/office/officeart/2018/2/layout/IconVerticalSolidList"/>
    <dgm:cxn modelId="{13EDE158-265C-45D8-A1E0-96A65EA0ACFF}" type="presParOf" srcId="{91829245-5F6E-4A17-A9B8-1E4C860C4545}" destId="{E5567CB7-1CD7-4CBD-8433-0820CDEB7584}" srcOrd="3" destOrd="0" presId="urn:microsoft.com/office/officeart/2018/2/layout/IconVerticalSolidList"/>
    <dgm:cxn modelId="{5766ADA6-5AE1-4121-A242-563AE45AE8BB}" type="presParOf" srcId="{282A20F4-0552-4B83-9BCD-6DCC05FBE0E8}" destId="{F02476F3-DEC8-4656-A217-C867C4AFEB4E}" srcOrd="5" destOrd="0" presId="urn:microsoft.com/office/officeart/2018/2/layout/IconVerticalSolidList"/>
    <dgm:cxn modelId="{5B2ABC74-F7D9-4111-83FF-9CD876E51F62}" type="presParOf" srcId="{282A20F4-0552-4B83-9BCD-6DCC05FBE0E8}" destId="{CF4D5D4B-BF88-4E4F-B1B4-B4634B7A7B25}" srcOrd="6" destOrd="0" presId="urn:microsoft.com/office/officeart/2018/2/layout/IconVerticalSolidList"/>
    <dgm:cxn modelId="{D533B36C-8772-4F5E-94FE-B8982115BADF}" type="presParOf" srcId="{CF4D5D4B-BF88-4E4F-B1B4-B4634B7A7B25}" destId="{E067E255-DD42-4EFE-BE36-0692981668FF}" srcOrd="0" destOrd="0" presId="urn:microsoft.com/office/officeart/2018/2/layout/IconVerticalSolidList"/>
    <dgm:cxn modelId="{74489B31-2F0E-46AD-8633-DAA39987FD80}" type="presParOf" srcId="{CF4D5D4B-BF88-4E4F-B1B4-B4634B7A7B25}" destId="{25BF0BF4-08F6-4D7A-8F90-232F5B9E1EF7}" srcOrd="1" destOrd="0" presId="urn:microsoft.com/office/officeart/2018/2/layout/IconVerticalSolidList"/>
    <dgm:cxn modelId="{A3C467A8-5A74-4EEC-916D-F37D810093CF}" type="presParOf" srcId="{CF4D5D4B-BF88-4E4F-B1B4-B4634B7A7B25}" destId="{E5F26C46-A0AB-49F5-8964-9999E84CEBA5}" srcOrd="2" destOrd="0" presId="urn:microsoft.com/office/officeart/2018/2/layout/IconVerticalSolidList"/>
    <dgm:cxn modelId="{BE5C70DB-CFFC-4B4A-AE0F-82D960624E76}" type="presParOf" srcId="{CF4D5D4B-BF88-4E4F-B1B4-B4634B7A7B25}" destId="{B6B29365-B55E-41F0-BDC5-1FA45A7FAB88}" srcOrd="3" destOrd="0" presId="urn:microsoft.com/office/officeart/2018/2/layout/IconVerticalSolidList"/>
    <dgm:cxn modelId="{5D8F7610-0DF2-4B27-8E7C-B9A2AE094015}" type="presParOf" srcId="{282A20F4-0552-4B83-9BCD-6DCC05FBE0E8}" destId="{E870CA72-EAFD-4050-907B-F1CB165FCD19}" srcOrd="7" destOrd="0" presId="urn:microsoft.com/office/officeart/2018/2/layout/IconVerticalSolidList"/>
    <dgm:cxn modelId="{27B1CD7A-607D-4C8F-9B35-9564BFBAD0F5}" type="presParOf" srcId="{282A20F4-0552-4B83-9BCD-6DCC05FBE0E8}" destId="{CB917056-982D-4BA6-B822-F71A611C899F}" srcOrd="8" destOrd="0" presId="urn:microsoft.com/office/officeart/2018/2/layout/IconVerticalSolidList"/>
    <dgm:cxn modelId="{C0FB2B40-047E-4A79-B3A3-04640DF91C0D}" type="presParOf" srcId="{CB917056-982D-4BA6-B822-F71A611C899F}" destId="{A99B4ACD-2F84-4AAB-9B21-549D9AE45056}" srcOrd="0" destOrd="0" presId="urn:microsoft.com/office/officeart/2018/2/layout/IconVerticalSolidList"/>
    <dgm:cxn modelId="{5120FC50-BB22-4B05-B525-9939F07FE218}" type="presParOf" srcId="{CB917056-982D-4BA6-B822-F71A611C899F}" destId="{7D38C34F-E9A0-46CF-9FFE-6A1FC11D4195}" srcOrd="1" destOrd="0" presId="urn:microsoft.com/office/officeart/2018/2/layout/IconVerticalSolidList"/>
    <dgm:cxn modelId="{69947250-9F93-4A7A-A415-4870A121CC22}" type="presParOf" srcId="{CB917056-982D-4BA6-B822-F71A611C899F}" destId="{F221BD46-3320-481A-BA6A-816AFC1D81C1}" srcOrd="2" destOrd="0" presId="urn:microsoft.com/office/officeart/2018/2/layout/IconVerticalSolidList"/>
    <dgm:cxn modelId="{1685A8D2-8642-4448-907E-5F9809AD3C96}" type="presParOf" srcId="{CB917056-982D-4BA6-B822-F71A611C899F}" destId="{ABA51D84-D761-4713-977C-8F32A33102D7}" srcOrd="3" destOrd="0" presId="urn:microsoft.com/office/officeart/2018/2/layout/IconVerticalSolidList"/>
    <dgm:cxn modelId="{F00BCAB7-CE45-43C4-819B-C399AF877ABD}" type="presParOf" srcId="{282A20F4-0552-4B83-9BCD-6DCC05FBE0E8}" destId="{EE2B19CD-A24C-466E-9D88-9F46B864FC81}" srcOrd="9" destOrd="0" presId="urn:microsoft.com/office/officeart/2018/2/layout/IconVerticalSolidList"/>
    <dgm:cxn modelId="{8F22E515-8E39-427F-8241-2CE0E920C186}" type="presParOf" srcId="{282A20F4-0552-4B83-9BCD-6DCC05FBE0E8}" destId="{2B5FAACB-5B31-4CEE-B6C0-F201EE4C48C8}" srcOrd="10" destOrd="0" presId="urn:microsoft.com/office/officeart/2018/2/layout/IconVerticalSolidList"/>
    <dgm:cxn modelId="{3E7DDF29-EC91-438A-88F5-AD01D7702AC7}" type="presParOf" srcId="{2B5FAACB-5B31-4CEE-B6C0-F201EE4C48C8}" destId="{D99EF834-7F4F-411E-9A84-7709740DA989}" srcOrd="0" destOrd="0" presId="urn:microsoft.com/office/officeart/2018/2/layout/IconVerticalSolidList"/>
    <dgm:cxn modelId="{E1EE8087-3584-4617-8789-E25A619B4B0F}" type="presParOf" srcId="{2B5FAACB-5B31-4CEE-B6C0-F201EE4C48C8}" destId="{F22A206F-F092-4109-BD29-1E9AF320D1F3}" srcOrd="1" destOrd="0" presId="urn:microsoft.com/office/officeart/2018/2/layout/IconVerticalSolidList"/>
    <dgm:cxn modelId="{9785D641-29E6-47B6-A17F-402210F9D8B4}" type="presParOf" srcId="{2B5FAACB-5B31-4CEE-B6C0-F201EE4C48C8}" destId="{2D8C5C1F-B50A-4CCF-98EB-CE57CDCABB33}" srcOrd="2" destOrd="0" presId="urn:microsoft.com/office/officeart/2018/2/layout/IconVerticalSolidList"/>
    <dgm:cxn modelId="{6CA66D99-4C3D-48A8-B0F6-463F5F713267}" type="presParOf" srcId="{2B5FAACB-5B31-4CEE-B6C0-F201EE4C48C8}" destId="{C74F7990-5CCB-4E8F-95BA-3F5F753414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C64BFC-3280-4150-B8F8-74FF194CB56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04D4E72-166C-413D-A801-4656B30382A2}">
      <dgm:prSet/>
      <dgm:spPr/>
      <dgm:t>
        <a:bodyPr/>
        <a:lstStyle/>
        <a:p>
          <a:pPr>
            <a:defRPr cap="all"/>
          </a:pPr>
          <a:r>
            <a:rPr lang="en-US"/>
            <a:t>Steps:</a:t>
          </a:r>
        </a:p>
      </dgm:t>
    </dgm:pt>
    <dgm:pt modelId="{FCA79DBB-F356-4001-8A7E-2BB520A179D7}" type="parTrans" cxnId="{CE4609C4-7311-49E6-A786-2FFEEDFC3C42}">
      <dgm:prSet/>
      <dgm:spPr/>
      <dgm:t>
        <a:bodyPr/>
        <a:lstStyle/>
        <a:p>
          <a:endParaRPr lang="en-US"/>
        </a:p>
      </dgm:t>
    </dgm:pt>
    <dgm:pt modelId="{4BE76278-03C7-451C-AA9F-117CCCA5F0B9}" type="sibTrans" cxnId="{CE4609C4-7311-49E6-A786-2FFEEDFC3C42}">
      <dgm:prSet/>
      <dgm:spPr/>
      <dgm:t>
        <a:bodyPr/>
        <a:lstStyle/>
        <a:p>
          <a:endParaRPr lang="en-US"/>
        </a:p>
      </dgm:t>
    </dgm:pt>
    <dgm:pt modelId="{972340DD-1CAC-4C06-9AE1-6F14645514BC}">
      <dgm:prSet/>
      <dgm:spPr/>
      <dgm:t>
        <a:bodyPr/>
        <a:lstStyle/>
        <a:p>
          <a:pPr>
            <a:defRPr cap="all"/>
          </a:pPr>
          <a:r>
            <a:rPr lang="en-US"/>
            <a:t>- Cleaned and transformed data</a:t>
          </a:r>
        </a:p>
      </dgm:t>
    </dgm:pt>
    <dgm:pt modelId="{AB14816B-5AE5-4242-81A3-B451092826B6}" type="parTrans" cxnId="{6557FE8B-5976-48BD-895F-5E1B5081418C}">
      <dgm:prSet/>
      <dgm:spPr/>
      <dgm:t>
        <a:bodyPr/>
        <a:lstStyle/>
        <a:p>
          <a:endParaRPr lang="en-US"/>
        </a:p>
      </dgm:t>
    </dgm:pt>
    <dgm:pt modelId="{E22FADB9-5B84-4D71-829B-CD56377D0F81}" type="sibTrans" cxnId="{6557FE8B-5976-48BD-895F-5E1B5081418C}">
      <dgm:prSet/>
      <dgm:spPr/>
      <dgm:t>
        <a:bodyPr/>
        <a:lstStyle/>
        <a:p>
          <a:endParaRPr lang="en-US"/>
        </a:p>
      </dgm:t>
    </dgm:pt>
    <dgm:pt modelId="{8AD36C47-6F5F-4473-96CD-BC2A80143C34}">
      <dgm:prSet/>
      <dgm:spPr/>
      <dgm:t>
        <a:bodyPr/>
        <a:lstStyle/>
        <a:p>
          <a:pPr>
            <a:defRPr cap="all"/>
          </a:pPr>
          <a:r>
            <a:rPr lang="en-US"/>
            <a:t>- Engineered time-based features</a:t>
          </a:r>
        </a:p>
      </dgm:t>
    </dgm:pt>
    <dgm:pt modelId="{34A4A23F-E920-4652-B8E3-902D4687E959}" type="parTrans" cxnId="{CD1F3FFA-36BC-4213-B6E9-62B1EA0DCBC9}">
      <dgm:prSet/>
      <dgm:spPr/>
      <dgm:t>
        <a:bodyPr/>
        <a:lstStyle/>
        <a:p>
          <a:endParaRPr lang="en-US"/>
        </a:p>
      </dgm:t>
    </dgm:pt>
    <dgm:pt modelId="{C81D527A-05EF-465B-94D0-C74B716B4F78}" type="sibTrans" cxnId="{CD1F3FFA-36BC-4213-B6E9-62B1EA0DCBC9}">
      <dgm:prSet/>
      <dgm:spPr/>
      <dgm:t>
        <a:bodyPr/>
        <a:lstStyle/>
        <a:p>
          <a:endParaRPr lang="en-US"/>
        </a:p>
      </dgm:t>
    </dgm:pt>
    <dgm:pt modelId="{04A2111F-8648-44DC-80D6-C5B9652A74DE}">
      <dgm:prSet/>
      <dgm:spPr/>
      <dgm:t>
        <a:bodyPr/>
        <a:lstStyle/>
        <a:p>
          <a:pPr>
            <a:defRPr cap="all"/>
          </a:pPr>
          <a:r>
            <a:rPr lang="en-US"/>
            <a:t>- Performed EDA and visualizations</a:t>
          </a:r>
        </a:p>
      </dgm:t>
    </dgm:pt>
    <dgm:pt modelId="{1546CF0F-CD25-442D-8AD7-05B8DED1A0C7}" type="parTrans" cxnId="{ADACDE0E-807A-4DB2-B26D-E47DABC51DBE}">
      <dgm:prSet/>
      <dgm:spPr/>
      <dgm:t>
        <a:bodyPr/>
        <a:lstStyle/>
        <a:p>
          <a:endParaRPr lang="en-US"/>
        </a:p>
      </dgm:t>
    </dgm:pt>
    <dgm:pt modelId="{597CA88A-D489-48D6-8E68-021D5DC57F68}" type="sibTrans" cxnId="{ADACDE0E-807A-4DB2-B26D-E47DABC51DBE}">
      <dgm:prSet/>
      <dgm:spPr/>
      <dgm:t>
        <a:bodyPr/>
        <a:lstStyle/>
        <a:p>
          <a:endParaRPr lang="en-US"/>
        </a:p>
      </dgm:t>
    </dgm:pt>
    <dgm:pt modelId="{70AF50D1-6276-48EA-89DA-5E49E630CEF3}">
      <dgm:prSet/>
      <dgm:spPr/>
      <dgm:t>
        <a:bodyPr/>
        <a:lstStyle/>
        <a:p>
          <a:pPr>
            <a:defRPr cap="all"/>
          </a:pPr>
          <a:r>
            <a:rPr lang="en-US"/>
            <a:t>- Built ML models (regression &amp; clustering)</a:t>
          </a:r>
        </a:p>
      </dgm:t>
    </dgm:pt>
    <dgm:pt modelId="{247DA8A1-E983-4682-BEFC-AAEDCE451D1B}" type="parTrans" cxnId="{4C3C7146-CB6F-4217-BB48-261807161392}">
      <dgm:prSet/>
      <dgm:spPr/>
      <dgm:t>
        <a:bodyPr/>
        <a:lstStyle/>
        <a:p>
          <a:endParaRPr lang="en-US"/>
        </a:p>
      </dgm:t>
    </dgm:pt>
    <dgm:pt modelId="{0E4447AC-2AB0-444C-83DE-6AB19BF7A576}" type="sibTrans" cxnId="{4C3C7146-CB6F-4217-BB48-261807161392}">
      <dgm:prSet/>
      <dgm:spPr/>
      <dgm:t>
        <a:bodyPr/>
        <a:lstStyle/>
        <a:p>
          <a:endParaRPr lang="en-US"/>
        </a:p>
      </dgm:t>
    </dgm:pt>
    <dgm:pt modelId="{204A07E2-A684-4EDB-8349-3618FB97FDC0}" type="pres">
      <dgm:prSet presAssocID="{59C64BFC-3280-4150-B8F8-74FF194CB56F}" presName="root" presStyleCnt="0">
        <dgm:presLayoutVars>
          <dgm:dir/>
          <dgm:resizeHandles val="exact"/>
        </dgm:presLayoutVars>
      </dgm:prSet>
      <dgm:spPr/>
    </dgm:pt>
    <dgm:pt modelId="{004A9EA9-852E-4BE2-B479-9BC60CEF294E}" type="pres">
      <dgm:prSet presAssocID="{104D4E72-166C-413D-A801-4656B30382A2}" presName="compNode" presStyleCnt="0"/>
      <dgm:spPr/>
    </dgm:pt>
    <dgm:pt modelId="{AF081079-2DA8-4424-8BB0-878584F80F45}" type="pres">
      <dgm:prSet presAssocID="{104D4E72-166C-413D-A801-4656B30382A2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FF2411A-7BE2-4EA2-96A3-1439545BE6E9}" type="pres">
      <dgm:prSet presAssocID="{104D4E72-166C-413D-A801-4656B30382A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26977FB6-EF0C-4593-9D99-83A91868696E}" type="pres">
      <dgm:prSet presAssocID="{104D4E72-166C-413D-A801-4656B30382A2}" presName="spaceRect" presStyleCnt="0"/>
      <dgm:spPr/>
    </dgm:pt>
    <dgm:pt modelId="{1DAD8090-5AA8-43D9-BE7C-15A268277BC5}" type="pres">
      <dgm:prSet presAssocID="{104D4E72-166C-413D-A801-4656B30382A2}" presName="textRect" presStyleLbl="revTx" presStyleIdx="0" presStyleCnt="5">
        <dgm:presLayoutVars>
          <dgm:chMax val="1"/>
          <dgm:chPref val="1"/>
        </dgm:presLayoutVars>
      </dgm:prSet>
      <dgm:spPr/>
    </dgm:pt>
    <dgm:pt modelId="{4014D12E-545A-4691-AD3A-DC502189B90A}" type="pres">
      <dgm:prSet presAssocID="{4BE76278-03C7-451C-AA9F-117CCCA5F0B9}" presName="sibTrans" presStyleCnt="0"/>
      <dgm:spPr/>
    </dgm:pt>
    <dgm:pt modelId="{333A4AEC-A5A0-48A6-9843-B3F1CF065DE8}" type="pres">
      <dgm:prSet presAssocID="{972340DD-1CAC-4C06-9AE1-6F14645514BC}" presName="compNode" presStyleCnt="0"/>
      <dgm:spPr/>
    </dgm:pt>
    <dgm:pt modelId="{6733F802-5409-4DBD-A4A7-C218B0575567}" type="pres">
      <dgm:prSet presAssocID="{972340DD-1CAC-4C06-9AE1-6F14645514BC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A80937E-444C-4EDB-89ED-5F506D68FFE4}" type="pres">
      <dgm:prSet presAssocID="{972340DD-1CAC-4C06-9AE1-6F14645514B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29E8F17-E72D-4A90-BA86-858FC12E88CD}" type="pres">
      <dgm:prSet presAssocID="{972340DD-1CAC-4C06-9AE1-6F14645514BC}" presName="spaceRect" presStyleCnt="0"/>
      <dgm:spPr/>
    </dgm:pt>
    <dgm:pt modelId="{348CE729-BA93-41A6-9D9D-278B4B27C1A4}" type="pres">
      <dgm:prSet presAssocID="{972340DD-1CAC-4C06-9AE1-6F14645514BC}" presName="textRect" presStyleLbl="revTx" presStyleIdx="1" presStyleCnt="5">
        <dgm:presLayoutVars>
          <dgm:chMax val="1"/>
          <dgm:chPref val="1"/>
        </dgm:presLayoutVars>
      </dgm:prSet>
      <dgm:spPr/>
    </dgm:pt>
    <dgm:pt modelId="{B07C1AE8-69CE-42D9-8ABA-E0299BFC9E22}" type="pres">
      <dgm:prSet presAssocID="{E22FADB9-5B84-4D71-829B-CD56377D0F81}" presName="sibTrans" presStyleCnt="0"/>
      <dgm:spPr/>
    </dgm:pt>
    <dgm:pt modelId="{0E53357F-58AB-480E-B754-9ACEDA1EC11B}" type="pres">
      <dgm:prSet presAssocID="{8AD36C47-6F5F-4473-96CD-BC2A80143C34}" presName="compNode" presStyleCnt="0"/>
      <dgm:spPr/>
    </dgm:pt>
    <dgm:pt modelId="{4997C1CC-D271-42E9-987D-B424FF1E634D}" type="pres">
      <dgm:prSet presAssocID="{8AD36C47-6F5F-4473-96CD-BC2A80143C34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9B2805A-7F20-4009-8B49-D752B6ADC0C2}" type="pres">
      <dgm:prSet presAssocID="{8AD36C47-6F5F-4473-96CD-BC2A80143C3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9EA5517E-6EC1-42FB-81D6-CFC319F13066}" type="pres">
      <dgm:prSet presAssocID="{8AD36C47-6F5F-4473-96CD-BC2A80143C34}" presName="spaceRect" presStyleCnt="0"/>
      <dgm:spPr/>
    </dgm:pt>
    <dgm:pt modelId="{3289C38D-85CD-4C50-A622-1EB20C473895}" type="pres">
      <dgm:prSet presAssocID="{8AD36C47-6F5F-4473-96CD-BC2A80143C34}" presName="textRect" presStyleLbl="revTx" presStyleIdx="2" presStyleCnt="5">
        <dgm:presLayoutVars>
          <dgm:chMax val="1"/>
          <dgm:chPref val="1"/>
        </dgm:presLayoutVars>
      </dgm:prSet>
      <dgm:spPr/>
    </dgm:pt>
    <dgm:pt modelId="{DC7AE163-0E33-41AD-846A-910A04BCAFA4}" type="pres">
      <dgm:prSet presAssocID="{C81D527A-05EF-465B-94D0-C74B716B4F78}" presName="sibTrans" presStyleCnt="0"/>
      <dgm:spPr/>
    </dgm:pt>
    <dgm:pt modelId="{CAEC79AE-6B59-48CF-8E28-650A6A5DAE1A}" type="pres">
      <dgm:prSet presAssocID="{04A2111F-8648-44DC-80D6-C5B9652A74DE}" presName="compNode" presStyleCnt="0"/>
      <dgm:spPr/>
    </dgm:pt>
    <dgm:pt modelId="{BB33CF3F-AC35-4B07-A865-ADEE86FAAC46}" type="pres">
      <dgm:prSet presAssocID="{04A2111F-8648-44DC-80D6-C5B9652A74DE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F41D54E-CF1B-4289-B992-1D96C351926A}" type="pres">
      <dgm:prSet presAssocID="{04A2111F-8648-44DC-80D6-C5B9652A74D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B95E950-FD62-4938-9004-1BC105726F5B}" type="pres">
      <dgm:prSet presAssocID="{04A2111F-8648-44DC-80D6-C5B9652A74DE}" presName="spaceRect" presStyleCnt="0"/>
      <dgm:spPr/>
    </dgm:pt>
    <dgm:pt modelId="{8D81B969-D7CB-4B44-B0BD-6FB1B89665CC}" type="pres">
      <dgm:prSet presAssocID="{04A2111F-8648-44DC-80D6-C5B9652A74DE}" presName="textRect" presStyleLbl="revTx" presStyleIdx="3" presStyleCnt="5">
        <dgm:presLayoutVars>
          <dgm:chMax val="1"/>
          <dgm:chPref val="1"/>
        </dgm:presLayoutVars>
      </dgm:prSet>
      <dgm:spPr/>
    </dgm:pt>
    <dgm:pt modelId="{19F9E1F8-EE54-4DDB-ADAC-395517B4A4C4}" type="pres">
      <dgm:prSet presAssocID="{597CA88A-D489-48D6-8E68-021D5DC57F68}" presName="sibTrans" presStyleCnt="0"/>
      <dgm:spPr/>
    </dgm:pt>
    <dgm:pt modelId="{D96326E0-01C7-4580-A80E-F758FAB87EBE}" type="pres">
      <dgm:prSet presAssocID="{70AF50D1-6276-48EA-89DA-5E49E630CEF3}" presName="compNode" presStyleCnt="0"/>
      <dgm:spPr/>
    </dgm:pt>
    <dgm:pt modelId="{0EE318CD-C866-47BB-BE94-43A8E16F99B2}" type="pres">
      <dgm:prSet presAssocID="{70AF50D1-6276-48EA-89DA-5E49E630CEF3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E3006CF-86D3-4377-9647-EE4B737B3A1B}" type="pres">
      <dgm:prSet presAssocID="{70AF50D1-6276-48EA-89DA-5E49E630CEF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CC05E76-FA1C-4079-95D5-D0AA44E74D46}" type="pres">
      <dgm:prSet presAssocID="{70AF50D1-6276-48EA-89DA-5E49E630CEF3}" presName="spaceRect" presStyleCnt="0"/>
      <dgm:spPr/>
    </dgm:pt>
    <dgm:pt modelId="{D0C2E2FE-0D79-4EEB-9282-0C3937E3C10A}" type="pres">
      <dgm:prSet presAssocID="{70AF50D1-6276-48EA-89DA-5E49E630CEF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7E8D40B-FD92-4A2E-BC80-B1B8E491D5A7}" type="presOf" srcId="{70AF50D1-6276-48EA-89DA-5E49E630CEF3}" destId="{D0C2E2FE-0D79-4EEB-9282-0C3937E3C10A}" srcOrd="0" destOrd="0" presId="urn:microsoft.com/office/officeart/2018/5/layout/IconLeafLabelList"/>
    <dgm:cxn modelId="{ADACDE0E-807A-4DB2-B26D-E47DABC51DBE}" srcId="{59C64BFC-3280-4150-B8F8-74FF194CB56F}" destId="{04A2111F-8648-44DC-80D6-C5B9652A74DE}" srcOrd="3" destOrd="0" parTransId="{1546CF0F-CD25-442D-8AD7-05B8DED1A0C7}" sibTransId="{597CA88A-D489-48D6-8E68-021D5DC57F68}"/>
    <dgm:cxn modelId="{258BF71E-3200-4A71-B87F-AF437BDB0106}" type="presOf" srcId="{104D4E72-166C-413D-A801-4656B30382A2}" destId="{1DAD8090-5AA8-43D9-BE7C-15A268277BC5}" srcOrd="0" destOrd="0" presId="urn:microsoft.com/office/officeart/2018/5/layout/IconLeafLabelList"/>
    <dgm:cxn modelId="{D110602D-12B4-4AC8-A64B-459BA3822A3E}" type="presOf" srcId="{972340DD-1CAC-4C06-9AE1-6F14645514BC}" destId="{348CE729-BA93-41A6-9D9D-278B4B27C1A4}" srcOrd="0" destOrd="0" presId="urn:microsoft.com/office/officeart/2018/5/layout/IconLeafLabelList"/>
    <dgm:cxn modelId="{76D4BC42-2EB8-4BAD-8D16-E0D1EFBA56DD}" type="presOf" srcId="{59C64BFC-3280-4150-B8F8-74FF194CB56F}" destId="{204A07E2-A684-4EDB-8349-3618FB97FDC0}" srcOrd="0" destOrd="0" presId="urn:microsoft.com/office/officeart/2018/5/layout/IconLeafLabelList"/>
    <dgm:cxn modelId="{4C3C7146-CB6F-4217-BB48-261807161392}" srcId="{59C64BFC-3280-4150-B8F8-74FF194CB56F}" destId="{70AF50D1-6276-48EA-89DA-5E49E630CEF3}" srcOrd="4" destOrd="0" parTransId="{247DA8A1-E983-4682-BEFC-AAEDCE451D1B}" sibTransId="{0E4447AC-2AB0-444C-83DE-6AB19BF7A576}"/>
    <dgm:cxn modelId="{6557FE8B-5976-48BD-895F-5E1B5081418C}" srcId="{59C64BFC-3280-4150-B8F8-74FF194CB56F}" destId="{972340DD-1CAC-4C06-9AE1-6F14645514BC}" srcOrd="1" destOrd="0" parTransId="{AB14816B-5AE5-4242-81A3-B451092826B6}" sibTransId="{E22FADB9-5B84-4D71-829B-CD56377D0F81}"/>
    <dgm:cxn modelId="{BE62419C-01BD-41D8-84EC-76DD6173ADE1}" type="presOf" srcId="{04A2111F-8648-44DC-80D6-C5B9652A74DE}" destId="{8D81B969-D7CB-4B44-B0BD-6FB1B89665CC}" srcOrd="0" destOrd="0" presId="urn:microsoft.com/office/officeart/2018/5/layout/IconLeafLabelList"/>
    <dgm:cxn modelId="{CE4609C4-7311-49E6-A786-2FFEEDFC3C42}" srcId="{59C64BFC-3280-4150-B8F8-74FF194CB56F}" destId="{104D4E72-166C-413D-A801-4656B30382A2}" srcOrd="0" destOrd="0" parTransId="{FCA79DBB-F356-4001-8A7E-2BB520A179D7}" sibTransId="{4BE76278-03C7-451C-AA9F-117CCCA5F0B9}"/>
    <dgm:cxn modelId="{C7E534C9-33F7-4FF9-9C6B-E13D13DF3116}" type="presOf" srcId="{8AD36C47-6F5F-4473-96CD-BC2A80143C34}" destId="{3289C38D-85CD-4C50-A622-1EB20C473895}" srcOrd="0" destOrd="0" presId="urn:microsoft.com/office/officeart/2018/5/layout/IconLeafLabelList"/>
    <dgm:cxn modelId="{CD1F3FFA-36BC-4213-B6E9-62B1EA0DCBC9}" srcId="{59C64BFC-3280-4150-B8F8-74FF194CB56F}" destId="{8AD36C47-6F5F-4473-96CD-BC2A80143C34}" srcOrd="2" destOrd="0" parTransId="{34A4A23F-E920-4652-B8E3-902D4687E959}" sibTransId="{C81D527A-05EF-465B-94D0-C74B716B4F78}"/>
    <dgm:cxn modelId="{003440ED-C692-42DD-BECF-ABEFB74478B7}" type="presParOf" srcId="{204A07E2-A684-4EDB-8349-3618FB97FDC0}" destId="{004A9EA9-852E-4BE2-B479-9BC60CEF294E}" srcOrd="0" destOrd="0" presId="urn:microsoft.com/office/officeart/2018/5/layout/IconLeafLabelList"/>
    <dgm:cxn modelId="{8F80FA1E-F00B-46E8-95AE-A86AA1E7952E}" type="presParOf" srcId="{004A9EA9-852E-4BE2-B479-9BC60CEF294E}" destId="{AF081079-2DA8-4424-8BB0-878584F80F45}" srcOrd="0" destOrd="0" presId="urn:microsoft.com/office/officeart/2018/5/layout/IconLeafLabelList"/>
    <dgm:cxn modelId="{B5FE266A-3F1A-4422-B899-D478F0DA2866}" type="presParOf" srcId="{004A9EA9-852E-4BE2-B479-9BC60CEF294E}" destId="{4FF2411A-7BE2-4EA2-96A3-1439545BE6E9}" srcOrd="1" destOrd="0" presId="urn:microsoft.com/office/officeart/2018/5/layout/IconLeafLabelList"/>
    <dgm:cxn modelId="{4FA9502E-D046-4EA7-BCE8-2CC61E7D62A8}" type="presParOf" srcId="{004A9EA9-852E-4BE2-B479-9BC60CEF294E}" destId="{26977FB6-EF0C-4593-9D99-83A91868696E}" srcOrd="2" destOrd="0" presId="urn:microsoft.com/office/officeart/2018/5/layout/IconLeafLabelList"/>
    <dgm:cxn modelId="{3F4D591E-FBDE-4C49-9825-EDC3F1247E16}" type="presParOf" srcId="{004A9EA9-852E-4BE2-B479-9BC60CEF294E}" destId="{1DAD8090-5AA8-43D9-BE7C-15A268277BC5}" srcOrd="3" destOrd="0" presId="urn:microsoft.com/office/officeart/2018/5/layout/IconLeafLabelList"/>
    <dgm:cxn modelId="{06D6CAC4-3F2C-4571-A0D6-9C9C623C5B97}" type="presParOf" srcId="{204A07E2-A684-4EDB-8349-3618FB97FDC0}" destId="{4014D12E-545A-4691-AD3A-DC502189B90A}" srcOrd="1" destOrd="0" presId="urn:microsoft.com/office/officeart/2018/5/layout/IconLeafLabelList"/>
    <dgm:cxn modelId="{B47FFB86-11AB-4E27-88BF-8E130E4E8A4C}" type="presParOf" srcId="{204A07E2-A684-4EDB-8349-3618FB97FDC0}" destId="{333A4AEC-A5A0-48A6-9843-B3F1CF065DE8}" srcOrd="2" destOrd="0" presId="urn:microsoft.com/office/officeart/2018/5/layout/IconLeafLabelList"/>
    <dgm:cxn modelId="{5917CE9E-DB97-4066-92D3-C5BE5C67F501}" type="presParOf" srcId="{333A4AEC-A5A0-48A6-9843-B3F1CF065DE8}" destId="{6733F802-5409-4DBD-A4A7-C218B0575567}" srcOrd="0" destOrd="0" presId="urn:microsoft.com/office/officeart/2018/5/layout/IconLeafLabelList"/>
    <dgm:cxn modelId="{0F0B4FC4-97FA-4AB0-8652-A68AB400F614}" type="presParOf" srcId="{333A4AEC-A5A0-48A6-9843-B3F1CF065DE8}" destId="{0A80937E-444C-4EDB-89ED-5F506D68FFE4}" srcOrd="1" destOrd="0" presId="urn:microsoft.com/office/officeart/2018/5/layout/IconLeafLabelList"/>
    <dgm:cxn modelId="{DE5B1019-E866-4922-8456-C6060D7C5652}" type="presParOf" srcId="{333A4AEC-A5A0-48A6-9843-B3F1CF065DE8}" destId="{029E8F17-E72D-4A90-BA86-858FC12E88CD}" srcOrd="2" destOrd="0" presId="urn:microsoft.com/office/officeart/2018/5/layout/IconLeafLabelList"/>
    <dgm:cxn modelId="{1F005796-EEB1-4E9A-BB7D-7ACD4BCD0924}" type="presParOf" srcId="{333A4AEC-A5A0-48A6-9843-B3F1CF065DE8}" destId="{348CE729-BA93-41A6-9D9D-278B4B27C1A4}" srcOrd="3" destOrd="0" presId="urn:microsoft.com/office/officeart/2018/5/layout/IconLeafLabelList"/>
    <dgm:cxn modelId="{FC98D8C6-F7C8-4C0B-BF47-1BF46250C12F}" type="presParOf" srcId="{204A07E2-A684-4EDB-8349-3618FB97FDC0}" destId="{B07C1AE8-69CE-42D9-8ABA-E0299BFC9E22}" srcOrd="3" destOrd="0" presId="urn:microsoft.com/office/officeart/2018/5/layout/IconLeafLabelList"/>
    <dgm:cxn modelId="{392F5EE2-F6A7-4F8A-85F4-8607E7C41CEC}" type="presParOf" srcId="{204A07E2-A684-4EDB-8349-3618FB97FDC0}" destId="{0E53357F-58AB-480E-B754-9ACEDA1EC11B}" srcOrd="4" destOrd="0" presId="urn:microsoft.com/office/officeart/2018/5/layout/IconLeafLabelList"/>
    <dgm:cxn modelId="{34AC7ADF-6638-4832-831F-482581BFD5FB}" type="presParOf" srcId="{0E53357F-58AB-480E-B754-9ACEDA1EC11B}" destId="{4997C1CC-D271-42E9-987D-B424FF1E634D}" srcOrd="0" destOrd="0" presId="urn:microsoft.com/office/officeart/2018/5/layout/IconLeafLabelList"/>
    <dgm:cxn modelId="{224EC84A-8488-4D4F-BED8-5336E82246BB}" type="presParOf" srcId="{0E53357F-58AB-480E-B754-9ACEDA1EC11B}" destId="{99B2805A-7F20-4009-8B49-D752B6ADC0C2}" srcOrd="1" destOrd="0" presId="urn:microsoft.com/office/officeart/2018/5/layout/IconLeafLabelList"/>
    <dgm:cxn modelId="{EA6549AC-EBC1-49E3-96A5-FB4F79923239}" type="presParOf" srcId="{0E53357F-58AB-480E-B754-9ACEDA1EC11B}" destId="{9EA5517E-6EC1-42FB-81D6-CFC319F13066}" srcOrd="2" destOrd="0" presId="urn:microsoft.com/office/officeart/2018/5/layout/IconLeafLabelList"/>
    <dgm:cxn modelId="{A44745A5-C5C8-46D6-BC93-8975B63FBAB3}" type="presParOf" srcId="{0E53357F-58AB-480E-B754-9ACEDA1EC11B}" destId="{3289C38D-85CD-4C50-A622-1EB20C473895}" srcOrd="3" destOrd="0" presId="urn:microsoft.com/office/officeart/2018/5/layout/IconLeafLabelList"/>
    <dgm:cxn modelId="{95CAC691-F558-475C-9B34-CE75A966CAF5}" type="presParOf" srcId="{204A07E2-A684-4EDB-8349-3618FB97FDC0}" destId="{DC7AE163-0E33-41AD-846A-910A04BCAFA4}" srcOrd="5" destOrd="0" presId="urn:microsoft.com/office/officeart/2018/5/layout/IconLeafLabelList"/>
    <dgm:cxn modelId="{3B51C96C-0679-4B0D-B2FF-8F5C71360533}" type="presParOf" srcId="{204A07E2-A684-4EDB-8349-3618FB97FDC0}" destId="{CAEC79AE-6B59-48CF-8E28-650A6A5DAE1A}" srcOrd="6" destOrd="0" presId="urn:microsoft.com/office/officeart/2018/5/layout/IconLeafLabelList"/>
    <dgm:cxn modelId="{B774E6AD-6128-44F4-91FB-24D0F1A32012}" type="presParOf" srcId="{CAEC79AE-6B59-48CF-8E28-650A6A5DAE1A}" destId="{BB33CF3F-AC35-4B07-A865-ADEE86FAAC46}" srcOrd="0" destOrd="0" presId="urn:microsoft.com/office/officeart/2018/5/layout/IconLeafLabelList"/>
    <dgm:cxn modelId="{7DFE2AAB-B0BF-427A-8404-6E0991495D5A}" type="presParOf" srcId="{CAEC79AE-6B59-48CF-8E28-650A6A5DAE1A}" destId="{0F41D54E-CF1B-4289-B992-1D96C351926A}" srcOrd="1" destOrd="0" presId="urn:microsoft.com/office/officeart/2018/5/layout/IconLeafLabelList"/>
    <dgm:cxn modelId="{560B3CAA-576E-4A07-BF2A-7640BD6CB69E}" type="presParOf" srcId="{CAEC79AE-6B59-48CF-8E28-650A6A5DAE1A}" destId="{8B95E950-FD62-4938-9004-1BC105726F5B}" srcOrd="2" destOrd="0" presId="urn:microsoft.com/office/officeart/2018/5/layout/IconLeafLabelList"/>
    <dgm:cxn modelId="{3CA7D7EC-A082-407F-AFAC-4036B05E5EBE}" type="presParOf" srcId="{CAEC79AE-6B59-48CF-8E28-650A6A5DAE1A}" destId="{8D81B969-D7CB-4B44-B0BD-6FB1B89665CC}" srcOrd="3" destOrd="0" presId="urn:microsoft.com/office/officeart/2018/5/layout/IconLeafLabelList"/>
    <dgm:cxn modelId="{7511F257-C737-45A8-ADF2-6A20A83C959F}" type="presParOf" srcId="{204A07E2-A684-4EDB-8349-3618FB97FDC0}" destId="{19F9E1F8-EE54-4DDB-ADAC-395517B4A4C4}" srcOrd="7" destOrd="0" presId="urn:microsoft.com/office/officeart/2018/5/layout/IconLeafLabelList"/>
    <dgm:cxn modelId="{A232E554-2257-4B7B-9A07-BD6E53B139E1}" type="presParOf" srcId="{204A07E2-A684-4EDB-8349-3618FB97FDC0}" destId="{D96326E0-01C7-4580-A80E-F758FAB87EBE}" srcOrd="8" destOrd="0" presId="urn:microsoft.com/office/officeart/2018/5/layout/IconLeafLabelList"/>
    <dgm:cxn modelId="{96AA6BB2-D521-4A16-9717-3B3F74F759E2}" type="presParOf" srcId="{D96326E0-01C7-4580-A80E-F758FAB87EBE}" destId="{0EE318CD-C866-47BB-BE94-43A8E16F99B2}" srcOrd="0" destOrd="0" presId="urn:microsoft.com/office/officeart/2018/5/layout/IconLeafLabelList"/>
    <dgm:cxn modelId="{FAE49C38-10DE-4B08-9F16-FC12C53CB380}" type="presParOf" srcId="{D96326E0-01C7-4580-A80E-F758FAB87EBE}" destId="{CE3006CF-86D3-4377-9647-EE4B737B3A1B}" srcOrd="1" destOrd="0" presId="urn:microsoft.com/office/officeart/2018/5/layout/IconLeafLabelList"/>
    <dgm:cxn modelId="{16FFF0D2-3196-4D61-9F26-B04D40911392}" type="presParOf" srcId="{D96326E0-01C7-4580-A80E-F758FAB87EBE}" destId="{BCC05E76-FA1C-4079-95D5-D0AA44E74D46}" srcOrd="2" destOrd="0" presId="urn:microsoft.com/office/officeart/2018/5/layout/IconLeafLabelList"/>
    <dgm:cxn modelId="{EEFB00D5-8642-447B-8167-E9C01EFDC3FE}" type="presParOf" srcId="{D96326E0-01C7-4580-A80E-F758FAB87EBE}" destId="{D0C2E2FE-0D79-4EEB-9282-0C3937E3C10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112595-83B4-4931-9580-001792203B0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8BE5E3C-889C-49E0-936F-ADED7FD55752}">
      <dgm:prSet/>
      <dgm:spPr/>
      <dgm:t>
        <a:bodyPr/>
        <a:lstStyle/>
        <a:p>
          <a:pPr>
            <a:defRPr cap="all"/>
          </a:pPr>
          <a:r>
            <a:rPr lang="en-US"/>
            <a:t>- Peak hours: 12 PM - 4 PM</a:t>
          </a:r>
        </a:p>
      </dgm:t>
    </dgm:pt>
    <dgm:pt modelId="{359C9F12-DAD8-4C1F-BCD2-380D5B4BD0A2}" type="parTrans" cxnId="{B082E08C-F914-470F-A74B-EAF0F63EE1ED}">
      <dgm:prSet/>
      <dgm:spPr/>
      <dgm:t>
        <a:bodyPr/>
        <a:lstStyle/>
        <a:p>
          <a:endParaRPr lang="en-US"/>
        </a:p>
      </dgm:t>
    </dgm:pt>
    <dgm:pt modelId="{86D81D82-901B-4513-8B2F-D565245A08E6}" type="sibTrans" cxnId="{B082E08C-F914-470F-A74B-EAF0F63EE1ED}">
      <dgm:prSet/>
      <dgm:spPr/>
      <dgm:t>
        <a:bodyPr/>
        <a:lstStyle/>
        <a:p>
          <a:endParaRPr lang="en-US"/>
        </a:p>
      </dgm:t>
    </dgm:pt>
    <dgm:pt modelId="{F9CE8108-78BD-45AE-94A7-C1B5B2319436}">
      <dgm:prSet/>
      <dgm:spPr/>
      <dgm:t>
        <a:bodyPr/>
        <a:lstStyle/>
        <a:p>
          <a:pPr>
            <a:defRPr cap="all"/>
          </a:pPr>
          <a:r>
            <a:rPr lang="en-US"/>
            <a:t>- High delivery rate plateau</a:t>
          </a:r>
        </a:p>
      </dgm:t>
    </dgm:pt>
    <dgm:pt modelId="{7EEBD4AF-3D68-46B7-BF9E-6B6085D6C56B}" type="parTrans" cxnId="{C20CA27A-901B-408B-AA83-4C8209FA1959}">
      <dgm:prSet/>
      <dgm:spPr/>
      <dgm:t>
        <a:bodyPr/>
        <a:lstStyle/>
        <a:p>
          <a:endParaRPr lang="en-US"/>
        </a:p>
      </dgm:t>
    </dgm:pt>
    <dgm:pt modelId="{1B87C5C2-1DA0-46C9-B2B6-ACE73623D30C}" type="sibTrans" cxnId="{C20CA27A-901B-408B-AA83-4C8209FA1959}">
      <dgm:prSet/>
      <dgm:spPr/>
      <dgm:t>
        <a:bodyPr/>
        <a:lstStyle/>
        <a:p>
          <a:endParaRPr lang="en-US"/>
        </a:p>
      </dgm:t>
    </dgm:pt>
    <dgm:pt modelId="{E5DBDC07-5023-4366-882F-BE42433E276C}">
      <dgm:prSet/>
      <dgm:spPr/>
      <dgm:t>
        <a:bodyPr/>
        <a:lstStyle/>
        <a:p>
          <a:pPr>
            <a:defRPr cap="all"/>
          </a:pPr>
          <a:r>
            <a:rPr lang="en-US"/>
            <a:t>- Some low-mileage orders take long</a:t>
          </a:r>
        </a:p>
      </dgm:t>
    </dgm:pt>
    <dgm:pt modelId="{EE501B64-6950-49FE-A3D3-D5B82442C067}" type="parTrans" cxnId="{D33BC039-03C0-4014-8474-CF957B5AC134}">
      <dgm:prSet/>
      <dgm:spPr/>
      <dgm:t>
        <a:bodyPr/>
        <a:lstStyle/>
        <a:p>
          <a:endParaRPr lang="en-US"/>
        </a:p>
      </dgm:t>
    </dgm:pt>
    <dgm:pt modelId="{6A914622-5962-4478-A7C7-BB1409EA5D4D}" type="sibTrans" cxnId="{D33BC039-03C0-4014-8474-CF957B5AC134}">
      <dgm:prSet/>
      <dgm:spPr/>
      <dgm:t>
        <a:bodyPr/>
        <a:lstStyle/>
        <a:p>
          <a:endParaRPr lang="en-US"/>
        </a:p>
      </dgm:t>
    </dgm:pt>
    <dgm:pt modelId="{EB89C3E9-042C-4D9D-A4B2-75812DCCE527}">
      <dgm:prSet/>
      <dgm:spPr/>
      <dgm:t>
        <a:bodyPr/>
        <a:lstStyle/>
        <a:p>
          <a:pPr>
            <a:defRPr cap="all"/>
          </a:pPr>
          <a:r>
            <a:rPr lang="en-US"/>
            <a:t>- Top riders show efficient patterns</a:t>
          </a:r>
        </a:p>
      </dgm:t>
    </dgm:pt>
    <dgm:pt modelId="{D081A1E4-7100-4BAC-ABA5-7F1D53B43D97}" type="parTrans" cxnId="{D02863F9-38A3-4B0D-A049-80EC1C50C484}">
      <dgm:prSet/>
      <dgm:spPr/>
      <dgm:t>
        <a:bodyPr/>
        <a:lstStyle/>
        <a:p>
          <a:endParaRPr lang="en-US"/>
        </a:p>
      </dgm:t>
    </dgm:pt>
    <dgm:pt modelId="{05ACC6C4-42E7-47A8-9B4C-D7809B4104FF}" type="sibTrans" cxnId="{D02863F9-38A3-4B0D-A049-80EC1C50C484}">
      <dgm:prSet/>
      <dgm:spPr/>
      <dgm:t>
        <a:bodyPr/>
        <a:lstStyle/>
        <a:p>
          <a:endParaRPr lang="en-US"/>
        </a:p>
      </dgm:t>
    </dgm:pt>
    <dgm:pt modelId="{39932152-8E18-4CC8-91A6-EF8797A1A97A}" type="pres">
      <dgm:prSet presAssocID="{62112595-83B4-4931-9580-001792203B09}" presName="root" presStyleCnt="0">
        <dgm:presLayoutVars>
          <dgm:dir/>
          <dgm:resizeHandles val="exact"/>
        </dgm:presLayoutVars>
      </dgm:prSet>
      <dgm:spPr/>
    </dgm:pt>
    <dgm:pt modelId="{4C3E7B76-4C1F-4FA1-8277-991497773241}" type="pres">
      <dgm:prSet presAssocID="{78BE5E3C-889C-49E0-936F-ADED7FD55752}" presName="compNode" presStyleCnt="0"/>
      <dgm:spPr/>
    </dgm:pt>
    <dgm:pt modelId="{56629C05-7AE6-44C9-8816-148B562AA7ED}" type="pres">
      <dgm:prSet presAssocID="{78BE5E3C-889C-49E0-936F-ADED7FD55752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B752C45-8A37-4EAC-B1B2-29D630BFB9E6}" type="pres">
      <dgm:prSet presAssocID="{78BE5E3C-889C-49E0-936F-ADED7FD557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7A0562F8-3A41-4885-B917-5B01D7AEEEAE}" type="pres">
      <dgm:prSet presAssocID="{78BE5E3C-889C-49E0-936F-ADED7FD55752}" presName="spaceRect" presStyleCnt="0"/>
      <dgm:spPr/>
    </dgm:pt>
    <dgm:pt modelId="{6B28118D-C9EF-450F-83CD-94D68D6408EC}" type="pres">
      <dgm:prSet presAssocID="{78BE5E3C-889C-49E0-936F-ADED7FD55752}" presName="textRect" presStyleLbl="revTx" presStyleIdx="0" presStyleCnt="4">
        <dgm:presLayoutVars>
          <dgm:chMax val="1"/>
          <dgm:chPref val="1"/>
        </dgm:presLayoutVars>
      </dgm:prSet>
      <dgm:spPr/>
    </dgm:pt>
    <dgm:pt modelId="{1A3201F8-9E97-4C61-AD9E-61B85EB43AE4}" type="pres">
      <dgm:prSet presAssocID="{86D81D82-901B-4513-8B2F-D565245A08E6}" presName="sibTrans" presStyleCnt="0"/>
      <dgm:spPr/>
    </dgm:pt>
    <dgm:pt modelId="{FA58B4B6-A034-483A-9C72-979F435A1F82}" type="pres">
      <dgm:prSet presAssocID="{F9CE8108-78BD-45AE-94A7-C1B5B2319436}" presName="compNode" presStyleCnt="0"/>
      <dgm:spPr/>
    </dgm:pt>
    <dgm:pt modelId="{39316E88-FB1A-4AF8-8889-B7C98D4E9327}" type="pres">
      <dgm:prSet presAssocID="{F9CE8108-78BD-45AE-94A7-C1B5B231943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5676B51-7714-48CC-AD36-74BF80611286}" type="pres">
      <dgm:prSet presAssocID="{F9CE8108-78BD-45AE-94A7-C1B5B231943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28236A6B-BD60-45B7-A522-5C93C096A5F1}" type="pres">
      <dgm:prSet presAssocID="{F9CE8108-78BD-45AE-94A7-C1B5B2319436}" presName="spaceRect" presStyleCnt="0"/>
      <dgm:spPr/>
    </dgm:pt>
    <dgm:pt modelId="{32679068-3B5D-4BF4-A3D8-33C86589FBBC}" type="pres">
      <dgm:prSet presAssocID="{F9CE8108-78BD-45AE-94A7-C1B5B2319436}" presName="textRect" presStyleLbl="revTx" presStyleIdx="1" presStyleCnt="4">
        <dgm:presLayoutVars>
          <dgm:chMax val="1"/>
          <dgm:chPref val="1"/>
        </dgm:presLayoutVars>
      </dgm:prSet>
      <dgm:spPr/>
    </dgm:pt>
    <dgm:pt modelId="{036F2FF2-43BE-4564-9772-9832FC60050B}" type="pres">
      <dgm:prSet presAssocID="{1B87C5C2-1DA0-46C9-B2B6-ACE73623D30C}" presName="sibTrans" presStyleCnt="0"/>
      <dgm:spPr/>
    </dgm:pt>
    <dgm:pt modelId="{5F5F125D-C0A2-4D41-BD00-5F990663F86D}" type="pres">
      <dgm:prSet presAssocID="{E5DBDC07-5023-4366-882F-BE42433E276C}" presName="compNode" presStyleCnt="0"/>
      <dgm:spPr/>
    </dgm:pt>
    <dgm:pt modelId="{F9F73AD4-4D19-4D1A-96D8-8C51FFDF8ABF}" type="pres">
      <dgm:prSet presAssocID="{E5DBDC07-5023-4366-882F-BE42433E276C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E1AC80A-D786-4750-B650-9360637D383C}" type="pres">
      <dgm:prSet presAssocID="{E5DBDC07-5023-4366-882F-BE42433E27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E016CB56-5F78-4FBF-8C54-AE59615FC5FB}" type="pres">
      <dgm:prSet presAssocID="{E5DBDC07-5023-4366-882F-BE42433E276C}" presName="spaceRect" presStyleCnt="0"/>
      <dgm:spPr/>
    </dgm:pt>
    <dgm:pt modelId="{76ADBB23-27BD-401B-8816-D3885CCFD95E}" type="pres">
      <dgm:prSet presAssocID="{E5DBDC07-5023-4366-882F-BE42433E276C}" presName="textRect" presStyleLbl="revTx" presStyleIdx="2" presStyleCnt="4">
        <dgm:presLayoutVars>
          <dgm:chMax val="1"/>
          <dgm:chPref val="1"/>
        </dgm:presLayoutVars>
      </dgm:prSet>
      <dgm:spPr/>
    </dgm:pt>
    <dgm:pt modelId="{338A32C2-D5F7-409F-9A6B-6D32D83BA4D4}" type="pres">
      <dgm:prSet presAssocID="{6A914622-5962-4478-A7C7-BB1409EA5D4D}" presName="sibTrans" presStyleCnt="0"/>
      <dgm:spPr/>
    </dgm:pt>
    <dgm:pt modelId="{943E51B2-292E-4BAF-AEAC-2C130999E9B7}" type="pres">
      <dgm:prSet presAssocID="{EB89C3E9-042C-4D9D-A4B2-75812DCCE527}" presName="compNode" presStyleCnt="0"/>
      <dgm:spPr/>
    </dgm:pt>
    <dgm:pt modelId="{35915E91-2D62-4770-BE15-06C0D2B450F7}" type="pres">
      <dgm:prSet presAssocID="{EB89C3E9-042C-4D9D-A4B2-75812DCCE52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6DDDD02-135A-4233-853C-CE3CDCE564A3}" type="pres">
      <dgm:prSet presAssocID="{EB89C3E9-042C-4D9D-A4B2-75812DCCE5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819BF13B-9506-4E84-8AFF-1C28AB7A2C7C}" type="pres">
      <dgm:prSet presAssocID="{EB89C3E9-042C-4D9D-A4B2-75812DCCE527}" presName="spaceRect" presStyleCnt="0"/>
      <dgm:spPr/>
    </dgm:pt>
    <dgm:pt modelId="{2EC33F1D-8542-4373-861C-65B41034C96D}" type="pres">
      <dgm:prSet presAssocID="{EB89C3E9-042C-4D9D-A4B2-75812DCCE52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3CAC316-9152-4FDC-9B05-037CCA770D24}" type="presOf" srcId="{78BE5E3C-889C-49E0-936F-ADED7FD55752}" destId="{6B28118D-C9EF-450F-83CD-94D68D6408EC}" srcOrd="0" destOrd="0" presId="urn:microsoft.com/office/officeart/2018/5/layout/IconLeafLabelList"/>
    <dgm:cxn modelId="{ED93EA1C-32FB-42AE-B5E1-4C512EB0999E}" type="presOf" srcId="{62112595-83B4-4931-9580-001792203B09}" destId="{39932152-8E18-4CC8-91A6-EF8797A1A97A}" srcOrd="0" destOrd="0" presId="urn:microsoft.com/office/officeart/2018/5/layout/IconLeafLabelList"/>
    <dgm:cxn modelId="{D33BC039-03C0-4014-8474-CF957B5AC134}" srcId="{62112595-83B4-4931-9580-001792203B09}" destId="{E5DBDC07-5023-4366-882F-BE42433E276C}" srcOrd="2" destOrd="0" parTransId="{EE501B64-6950-49FE-A3D3-D5B82442C067}" sibTransId="{6A914622-5962-4478-A7C7-BB1409EA5D4D}"/>
    <dgm:cxn modelId="{03842676-0420-4026-BFA0-D4986B95281D}" type="presOf" srcId="{F9CE8108-78BD-45AE-94A7-C1B5B2319436}" destId="{32679068-3B5D-4BF4-A3D8-33C86589FBBC}" srcOrd="0" destOrd="0" presId="urn:microsoft.com/office/officeart/2018/5/layout/IconLeafLabelList"/>
    <dgm:cxn modelId="{C20CA27A-901B-408B-AA83-4C8209FA1959}" srcId="{62112595-83B4-4931-9580-001792203B09}" destId="{F9CE8108-78BD-45AE-94A7-C1B5B2319436}" srcOrd="1" destOrd="0" parTransId="{7EEBD4AF-3D68-46B7-BF9E-6B6085D6C56B}" sibTransId="{1B87C5C2-1DA0-46C9-B2B6-ACE73623D30C}"/>
    <dgm:cxn modelId="{B082E08C-F914-470F-A74B-EAF0F63EE1ED}" srcId="{62112595-83B4-4931-9580-001792203B09}" destId="{78BE5E3C-889C-49E0-936F-ADED7FD55752}" srcOrd="0" destOrd="0" parTransId="{359C9F12-DAD8-4C1F-BCD2-380D5B4BD0A2}" sibTransId="{86D81D82-901B-4513-8B2F-D565245A08E6}"/>
    <dgm:cxn modelId="{35628BC8-5383-435F-9979-4A711ED69312}" type="presOf" srcId="{EB89C3E9-042C-4D9D-A4B2-75812DCCE527}" destId="{2EC33F1D-8542-4373-861C-65B41034C96D}" srcOrd="0" destOrd="0" presId="urn:microsoft.com/office/officeart/2018/5/layout/IconLeafLabelList"/>
    <dgm:cxn modelId="{4934BEDB-CD16-4108-AC35-8FC76E05FE71}" type="presOf" srcId="{E5DBDC07-5023-4366-882F-BE42433E276C}" destId="{76ADBB23-27BD-401B-8816-D3885CCFD95E}" srcOrd="0" destOrd="0" presId="urn:microsoft.com/office/officeart/2018/5/layout/IconLeafLabelList"/>
    <dgm:cxn modelId="{D02863F9-38A3-4B0D-A049-80EC1C50C484}" srcId="{62112595-83B4-4931-9580-001792203B09}" destId="{EB89C3E9-042C-4D9D-A4B2-75812DCCE527}" srcOrd="3" destOrd="0" parTransId="{D081A1E4-7100-4BAC-ABA5-7F1D53B43D97}" sibTransId="{05ACC6C4-42E7-47A8-9B4C-D7809B4104FF}"/>
    <dgm:cxn modelId="{5F909C52-A146-480D-8667-033FE465B180}" type="presParOf" srcId="{39932152-8E18-4CC8-91A6-EF8797A1A97A}" destId="{4C3E7B76-4C1F-4FA1-8277-991497773241}" srcOrd="0" destOrd="0" presId="urn:microsoft.com/office/officeart/2018/5/layout/IconLeafLabelList"/>
    <dgm:cxn modelId="{70C29F23-C335-438F-B165-32E826C52D52}" type="presParOf" srcId="{4C3E7B76-4C1F-4FA1-8277-991497773241}" destId="{56629C05-7AE6-44C9-8816-148B562AA7ED}" srcOrd="0" destOrd="0" presId="urn:microsoft.com/office/officeart/2018/5/layout/IconLeafLabelList"/>
    <dgm:cxn modelId="{904E9F83-CAF9-4347-AE0D-DA041890CF37}" type="presParOf" srcId="{4C3E7B76-4C1F-4FA1-8277-991497773241}" destId="{1B752C45-8A37-4EAC-B1B2-29D630BFB9E6}" srcOrd="1" destOrd="0" presId="urn:microsoft.com/office/officeart/2018/5/layout/IconLeafLabelList"/>
    <dgm:cxn modelId="{08D000A0-2F98-44DD-80C4-702E263829F7}" type="presParOf" srcId="{4C3E7B76-4C1F-4FA1-8277-991497773241}" destId="{7A0562F8-3A41-4885-B917-5B01D7AEEEAE}" srcOrd="2" destOrd="0" presId="urn:microsoft.com/office/officeart/2018/5/layout/IconLeafLabelList"/>
    <dgm:cxn modelId="{64BCF0BB-BDE9-4AC4-AD5A-B9A55072D37F}" type="presParOf" srcId="{4C3E7B76-4C1F-4FA1-8277-991497773241}" destId="{6B28118D-C9EF-450F-83CD-94D68D6408EC}" srcOrd="3" destOrd="0" presId="urn:microsoft.com/office/officeart/2018/5/layout/IconLeafLabelList"/>
    <dgm:cxn modelId="{7ECF09B4-A097-4E8B-A0A7-D25F8E4FA738}" type="presParOf" srcId="{39932152-8E18-4CC8-91A6-EF8797A1A97A}" destId="{1A3201F8-9E97-4C61-AD9E-61B85EB43AE4}" srcOrd="1" destOrd="0" presId="urn:microsoft.com/office/officeart/2018/5/layout/IconLeafLabelList"/>
    <dgm:cxn modelId="{8989163D-6DF5-4EB6-9B3B-2FDC34E93FE9}" type="presParOf" srcId="{39932152-8E18-4CC8-91A6-EF8797A1A97A}" destId="{FA58B4B6-A034-483A-9C72-979F435A1F82}" srcOrd="2" destOrd="0" presId="urn:microsoft.com/office/officeart/2018/5/layout/IconLeafLabelList"/>
    <dgm:cxn modelId="{A2339EF1-06A6-49E6-BB44-593CAD5315D4}" type="presParOf" srcId="{FA58B4B6-A034-483A-9C72-979F435A1F82}" destId="{39316E88-FB1A-4AF8-8889-B7C98D4E9327}" srcOrd="0" destOrd="0" presId="urn:microsoft.com/office/officeart/2018/5/layout/IconLeafLabelList"/>
    <dgm:cxn modelId="{21DC2AC7-EF69-488A-8566-B6CB91D30403}" type="presParOf" srcId="{FA58B4B6-A034-483A-9C72-979F435A1F82}" destId="{B5676B51-7714-48CC-AD36-74BF80611286}" srcOrd="1" destOrd="0" presId="urn:microsoft.com/office/officeart/2018/5/layout/IconLeafLabelList"/>
    <dgm:cxn modelId="{777A57AC-C5B3-4D79-AE05-4B514F161E92}" type="presParOf" srcId="{FA58B4B6-A034-483A-9C72-979F435A1F82}" destId="{28236A6B-BD60-45B7-A522-5C93C096A5F1}" srcOrd="2" destOrd="0" presId="urn:microsoft.com/office/officeart/2018/5/layout/IconLeafLabelList"/>
    <dgm:cxn modelId="{B6D9DA9E-AE0D-4A2E-A497-3C7F3B0B81C7}" type="presParOf" srcId="{FA58B4B6-A034-483A-9C72-979F435A1F82}" destId="{32679068-3B5D-4BF4-A3D8-33C86589FBBC}" srcOrd="3" destOrd="0" presId="urn:microsoft.com/office/officeart/2018/5/layout/IconLeafLabelList"/>
    <dgm:cxn modelId="{F931E742-22E5-4023-BC10-F4C563A6DFB7}" type="presParOf" srcId="{39932152-8E18-4CC8-91A6-EF8797A1A97A}" destId="{036F2FF2-43BE-4564-9772-9832FC60050B}" srcOrd="3" destOrd="0" presId="urn:microsoft.com/office/officeart/2018/5/layout/IconLeafLabelList"/>
    <dgm:cxn modelId="{CBB0B17E-D237-4EC5-A609-2BB9518803A9}" type="presParOf" srcId="{39932152-8E18-4CC8-91A6-EF8797A1A97A}" destId="{5F5F125D-C0A2-4D41-BD00-5F990663F86D}" srcOrd="4" destOrd="0" presId="urn:microsoft.com/office/officeart/2018/5/layout/IconLeafLabelList"/>
    <dgm:cxn modelId="{74D4FF57-6673-4709-A1F8-A093BF84C477}" type="presParOf" srcId="{5F5F125D-C0A2-4D41-BD00-5F990663F86D}" destId="{F9F73AD4-4D19-4D1A-96D8-8C51FFDF8ABF}" srcOrd="0" destOrd="0" presId="urn:microsoft.com/office/officeart/2018/5/layout/IconLeafLabelList"/>
    <dgm:cxn modelId="{E43F701F-5233-42FA-8CBC-2D95C0570829}" type="presParOf" srcId="{5F5F125D-C0A2-4D41-BD00-5F990663F86D}" destId="{5E1AC80A-D786-4750-B650-9360637D383C}" srcOrd="1" destOrd="0" presId="urn:microsoft.com/office/officeart/2018/5/layout/IconLeafLabelList"/>
    <dgm:cxn modelId="{564263C0-6EB5-4BEC-91D7-75687EF3A78D}" type="presParOf" srcId="{5F5F125D-C0A2-4D41-BD00-5F990663F86D}" destId="{E016CB56-5F78-4FBF-8C54-AE59615FC5FB}" srcOrd="2" destOrd="0" presId="urn:microsoft.com/office/officeart/2018/5/layout/IconLeafLabelList"/>
    <dgm:cxn modelId="{A1B580C8-CAE5-416C-AB8A-7E1D40D5261C}" type="presParOf" srcId="{5F5F125D-C0A2-4D41-BD00-5F990663F86D}" destId="{76ADBB23-27BD-401B-8816-D3885CCFD95E}" srcOrd="3" destOrd="0" presId="urn:microsoft.com/office/officeart/2018/5/layout/IconLeafLabelList"/>
    <dgm:cxn modelId="{F5DF645C-1110-4154-8662-DEE03CF855EE}" type="presParOf" srcId="{39932152-8E18-4CC8-91A6-EF8797A1A97A}" destId="{338A32C2-D5F7-409F-9A6B-6D32D83BA4D4}" srcOrd="5" destOrd="0" presId="urn:microsoft.com/office/officeart/2018/5/layout/IconLeafLabelList"/>
    <dgm:cxn modelId="{B3535E3E-C449-4E23-A98E-7CB2C3220D68}" type="presParOf" srcId="{39932152-8E18-4CC8-91A6-EF8797A1A97A}" destId="{943E51B2-292E-4BAF-AEAC-2C130999E9B7}" srcOrd="6" destOrd="0" presId="urn:microsoft.com/office/officeart/2018/5/layout/IconLeafLabelList"/>
    <dgm:cxn modelId="{770B262A-30B9-4370-BF21-7FB0CA882E59}" type="presParOf" srcId="{943E51B2-292E-4BAF-AEAC-2C130999E9B7}" destId="{35915E91-2D62-4770-BE15-06C0D2B450F7}" srcOrd="0" destOrd="0" presId="urn:microsoft.com/office/officeart/2018/5/layout/IconLeafLabelList"/>
    <dgm:cxn modelId="{93E873DD-FC95-4F84-B3FD-BA3D4088418C}" type="presParOf" srcId="{943E51B2-292E-4BAF-AEAC-2C130999E9B7}" destId="{46DDDD02-135A-4233-853C-CE3CDCE564A3}" srcOrd="1" destOrd="0" presId="urn:microsoft.com/office/officeart/2018/5/layout/IconLeafLabelList"/>
    <dgm:cxn modelId="{19227308-0C84-486F-B2A2-BA398B8C8C0A}" type="presParOf" srcId="{943E51B2-292E-4BAF-AEAC-2C130999E9B7}" destId="{819BF13B-9506-4E84-8AFF-1C28AB7A2C7C}" srcOrd="2" destOrd="0" presId="urn:microsoft.com/office/officeart/2018/5/layout/IconLeafLabelList"/>
    <dgm:cxn modelId="{FD78ED15-AAE7-4551-A5BF-176421397321}" type="presParOf" srcId="{943E51B2-292E-4BAF-AEAC-2C130999E9B7}" destId="{2EC33F1D-8542-4373-861C-65B41034C96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3838FF-EDFC-44FF-868A-F3FE7979DEE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19EAAF-73C0-4496-AF77-2130811FD9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Increase riders in peak hours</a:t>
          </a:r>
        </a:p>
      </dgm:t>
    </dgm:pt>
    <dgm:pt modelId="{DF582DD8-B066-4C85-B4C3-7A2BF8A55140}" type="parTrans" cxnId="{331E0CFB-1EF6-49E7-A8CC-8E8A8948DF6B}">
      <dgm:prSet/>
      <dgm:spPr/>
      <dgm:t>
        <a:bodyPr/>
        <a:lstStyle/>
        <a:p>
          <a:endParaRPr lang="en-US"/>
        </a:p>
      </dgm:t>
    </dgm:pt>
    <dgm:pt modelId="{51C92BB7-1BF1-485D-9CE6-544FE4300B94}" type="sibTrans" cxnId="{331E0CFB-1EF6-49E7-A8CC-8E8A8948DF6B}">
      <dgm:prSet/>
      <dgm:spPr/>
      <dgm:t>
        <a:bodyPr/>
        <a:lstStyle/>
        <a:p>
          <a:endParaRPr lang="en-US"/>
        </a:p>
      </dgm:t>
    </dgm:pt>
    <dgm:pt modelId="{EE9A51B7-0E91-4163-8D73-D6F76EA182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Optimize assignment in low-efficiency areas</a:t>
          </a:r>
        </a:p>
      </dgm:t>
    </dgm:pt>
    <dgm:pt modelId="{B4FDE9DD-0B44-41E0-977D-647E5BE7F22D}" type="parTrans" cxnId="{53C1A430-1F4F-4E2D-A797-8C71A4D56777}">
      <dgm:prSet/>
      <dgm:spPr/>
      <dgm:t>
        <a:bodyPr/>
        <a:lstStyle/>
        <a:p>
          <a:endParaRPr lang="en-US"/>
        </a:p>
      </dgm:t>
    </dgm:pt>
    <dgm:pt modelId="{CBA92096-8C5E-44F9-A50C-210EC1FC04C3}" type="sibTrans" cxnId="{53C1A430-1F4F-4E2D-A797-8C71A4D56777}">
      <dgm:prSet/>
      <dgm:spPr/>
      <dgm:t>
        <a:bodyPr/>
        <a:lstStyle/>
        <a:p>
          <a:endParaRPr lang="en-US"/>
        </a:p>
      </dgm:t>
    </dgm:pt>
    <dgm:pt modelId="{1C026D7D-37C2-4E8A-A0A5-867A214865A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Use top riders' strategy to train others</a:t>
          </a:r>
        </a:p>
      </dgm:t>
    </dgm:pt>
    <dgm:pt modelId="{C4C3BBAB-3B7E-4C30-B52D-4AE99E6DB894}" type="parTrans" cxnId="{7B327206-6D14-44C9-A48A-74B841CBDE20}">
      <dgm:prSet/>
      <dgm:spPr/>
      <dgm:t>
        <a:bodyPr/>
        <a:lstStyle/>
        <a:p>
          <a:endParaRPr lang="en-US"/>
        </a:p>
      </dgm:t>
    </dgm:pt>
    <dgm:pt modelId="{8C7E3F0D-26A1-4371-95C4-5F8457D67499}" type="sibTrans" cxnId="{7B327206-6D14-44C9-A48A-74B841CBDE20}">
      <dgm:prSet/>
      <dgm:spPr/>
      <dgm:t>
        <a:bodyPr/>
        <a:lstStyle/>
        <a:p>
          <a:endParaRPr lang="en-US"/>
        </a:p>
      </dgm:t>
    </dgm:pt>
    <dgm:pt modelId="{EB29B36A-FD6D-4D0A-97CD-4FCA83F3F2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Predictive routing system</a:t>
          </a:r>
        </a:p>
      </dgm:t>
    </dgm:pt>
    <dgm:pt modelId="{6AF4FA36-4082-4A33-81A0-57C3BF723FC5}" type="parTrans" cxnId="{D442F9B1-39A7-40E8-80C7-D33267C0E635}">
      <dgm:prSet/>
      <dgm:spPr/>
      <dgm:t>
        <a:bodyPr/>
        <a:lstStyle/>
        <a:p>
          <a:endParaRPr lang="en-US"/>
        </a:p>
      </dgm:t>
    </dgm:pt>
    <dgm:pt modelId="{DCF7BB96-6952-4B77-AC16-EE50640999F6}" type="sibTrans" cxnId="{D442F9B1-39A7-40E8-80C7-D33267C0E635}">
      <dgm:prSet/>
      <dgm:spPr/>
      <dgm:t>
        <a:bodyPr/>
        <a:lstStyle/>
        <a:p>
          <a:endParaRPr lang="en-US"/>
        </a:p>
      </dgm:t>
    </dgm:pt>
    <dgm:pt modelId="{2995F88C-1FDC-418D-802B-C3CB38F4875F}" type="pres">
      <dgm:prSet presAssocID="{963838FF-EDFC-44FF-868A-F3FE7979DEE4}" presName="root" presStyleCnt="0">
        <dgm:presLayoutVars>
          <dgm:dir/>
          <dgm:resizeHandles val="exact"/>
        </dgm:presLayoutVars>
      </dgm:prSet>
      <dgm:spPr/>
    </dgm:pt>
    <dgm:pt modelId="{1AEAFA83-A926-486E-830B-AF15199D5C6F}" type="pres">
      <dgm:prSet presAssocID="{7E19EAAF-73C0-4496-AF77-2130811FD9F4}" presName="compNode" presStyleCnt="0"/>
      <dgm:spPr/>
    </dgm:pt>
    <dgm:pt modelId="{C5ADFF78-728B-423B-B2D1-03B6B3925796}" type="pres">
      <dgm:prSet presAssocID="{7E19EAAF-73C0-4496-AF77-2130811FD9F4}" presName="iconBgRect" presStyleLbl="bgShp" presStyleIdx="0" presStyleCnt="4"/>
      <dgm:spPr/>
    </dgm:pt>
    <dgm:pt modelId="{166DBBE6-458A-44B1-B795-735DA8A32E9F}" type="pres">
      <dgm:prSet presAssocID="{7E19EAAF-73C0-4496-AF77-2130811FD9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9A3CA68F-8B08-4A71-95C6-3CED18FA2F0A}" type="pres">
      <dgm:prSet presAssocID="{7E19EAAF-73C0-4496-AF77-2130811FD9F4}" presName="spaceRect" presStyleCnt="0"/>
      <dgm:spPr/>
    </dgm:pt>
    <dgm:pt modelId="{7BA6CF53-C662-4234-9751-B10E4491ACAC}" type="pres">
      <dgm:prSet presAssocID="{7E19EAAF-73C0-4496-AF77-2130811FD9F4}" presName="textRect" presStyleLbl="revTx" presStyleIdx="0" presStyleCnt="4">
        <dgm:presLayoutVars>
          <dgm:chMax val="1"/>
          <dgm:chPref val="1"/>
        </dgm:presLayoutVars>
      </dgm:prSet>
      <dgm:spPr/>
    </dgm:pt>
    <dgm:pt modelId="{BB245D61-BC11-40A8-BF07-B7EA4CE4F80C}" type="pres">
      <dgm:prSet presAssocID="{51C92BB7-1BF1-485D-9CE6-544FE4300B94}" presName="sibTrans" presStyleCnt="0"/>
      <dgm:spPr/>
    </dgm:pt>
    <dgm:pt modelId="{6020E12F-B7CC-46C5-88DC-EF6DF091F816}" type="pres">
      <dgm:prSet presAssocID="{EE9A51B7-0E91-4163-8D73-D6F76EA18274}" presName="compNode" presStyleCnt="0"/>
      <dgm:spPr/>
    </dgm:pt>
    <dgm:pt modelId="{3ED6A74F-88A6-43B9-A2C8-D9E6E0F6A990}" type="pres">
      <dgm:prSet presAssocID="{EE9A51B7-0E91-4163-8D73-D6F76EA18274}" presName="iconBgRect" presStyleLbl="bgShp" presStyleIdx="1" presStyleCnt="4"/>
      <dgm:spPr/>
    </dgm:pt>
    <dgm:pt modelId="{6CEA5808-22CE-483E-977F-3C4CC081C2C8}" type="pres">
      <dgm:prSet presAssocID="{EE9A51B7-0E91-4163-8D73-D6F76EA182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D66F966-9E55-4430-984F-1B394F85D33E}" type="pres">
      <dgm:prSet presAssocID="{EE9A51B7-0E91-4163-8D73-D6F76EA18274}" presName="spaceRect" presStyleCnt="0"/>
      <dgm:spPr/>
    </dgm:pt>
    <dgm:pt modelId="{CBF0F04F-F122-40DE-A854-65AFF8949DC0}" type="pres">
      <dgm:prSet presAssocID="{EE9A51B7-0E91-4163-8D73-D6F76EA18274}" presName="textRect" presStyleLbl="revTx" presStyleIdx="1" presStyleCnt="4">
        <dgm:presLayoutVars>
          <dgm:chMax val="1"/>
          <dgm:chPref val="1"/>
        </dgm:presLayoutVars>
      </dgm:prSet>
      <dgm:spPr/>
    </dgm:pt>
    <dgm:pt modelId="{54C17891-848B-4F90-8190-61FFEEE8DAF4}" type="pres">
      <dgm:prSet presAssocID="{CBA92096-8C5E-44F9-A50C-210EC1FC04C3}" presName="sibTrans" presStyleCnt="0"/>
      <dgm:spPr/>
    </dgm:pt>
    <dgm:pt modelId="{292816EE-25FB-4E20-8CEE-2EA8798144AD}" type="pres">
      <dgm:prSet presAssocID="{1C026D7D-37C2-4E8A-A0A5-867A214865A9}" presName="compNode" presStyleCnt="0"/>
      <dgm:spPr/>
    </dgm:pt>
    <dgm:pt modelId="{57967566-6D21-40CB-B6D3-41CDE8939FA9}" type="pres">
      <dgm:prSet presAssocID="{1C026D7D-37C2-4E8A-A0A5-867A214865A9}" presName="iconBgRect" presStyleLbl="bgShp" presStyleIdx="2" presStyleCnt="4"/>
      <dgm:spPr/>
    </dgm:pt>
    <dgm:pt modelId="{98BEAF6B-828F-407B-87AB-DACF516BD0EA}" type="pres">
      <dgm:prSet presAssocID="{1C026D7D-37C2-4E8A-A0A5-867A214865A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C462D7ED-A72B-477D-AC8D-ADB1F4DD2C9F}" type="pres">
      <dgm:prSet presAssocID="{1C026D7D-37C2-4E8A-A0A5-867A214865A9}" presName="spaceRect" presStyleCnt="0"/>
      <dgm:spPr/>
    </dgm:pt>
    <dgm:pt modelId="{AB3D7BCE-7C71-4F24-BAA3-E10AAA00948E}" type="pres">
      <dgm:prSet presAssocID="{1C026D7D-37C2-4E8A-A0A5-867A214865A9}" presName="textRect" presStyleLbl="revTx" presStyleIdx="2" presStyleCnt="4">
        <dgm:presLayoutVars>
          <dgm:chMax val="1"/>
          <dgm:chPref val="1"/>
        </dgm:presLayoutVars>
      </dgm:prSet>
      <dgm:spPr/>
    </dgm:pt>
    <dgm:pt modelId="{D91E89E3-E5D8-40F3-93FA-FBB342D002F3}" type="pres">
      <dgm:prSet presAssocID="{8C7E3F0D-26A1-4371-95C4-5F8457D67499}" presName="sibTrans" presStyleCnt="0"/>
      <dgm:spPr/>
    </dgm:pt>
    <dgm:pt modelId="{2AB40E76-2750-4F74-A4DF-AED0F3E96DF3}" type="pres">
      <dgm:prSet presAssocID="{EB29B36A-FD6D-4D0A-97CD-4FCA83F3F256}" presName="compNode" presStyleCnt="0"/>
      <dgm:spPr/>
    </dgm:pt>
    <dgm:pt modelId="{8420C17A-A131-4AE2-8888-E2E88A7357AA}" type="pres">
      <dgm:prSet presAssocID="{EB29B36A-FD6D-4D0A-97CD-4FCA83F3F256}" presName="iconBgRect" presStyleLbl="bgShp" presStyleIdx="3" presStyleCnt="4"/>
      <dgm:spPr/>
    </dgm:pt>
    <dgm:pt modelId="{6CFBF49F-96AC-479E-9480-BFC1B1F34EC2}" type="pres">
      <dgm:prSet presAssocID="{EB29B36A-FD6D-4D0A-97CD-4FCA83F3F25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7EBB300F-95C0-46E8-BCCC-C5CA1DA2B803}" type="pres">
      <dgm:prSet presAssocID="{EB29B36A-FD6D-4D0A-97CD-4FCA83F3F256}" presName="spaceRect" presStyleCnt="0"/>
      <dgm:spPr/>
    </dgm:pt>
    <dgm:pt modelId="{EDDA2F05-8401-4756-8E14-DCF2E469EFD6}" type="pres">
      <dgm:prSet presAssocID="{EB29B36A-FD6D-4D0A-97CD-4FCA83F3F25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B327206-6D14-44C9-A48A-74B841CBDE20}" srcId="{963838FF-EDFC-44FF-868A-F3FE7979DEE4}" destId="{1C026D7D-37C2-4E8A-A0A5-867A214865A9}" srcOrd="2" destOrd="0" parTransId="{C4C3BBAB-3B7E-4C30-B52D-4AE99E6DB894}" sibTransId="{8C7E3F0D-26A1-4371-95C4-5F8457D67499}"/>
    <dgm:cxn modelId="{415C651F-E45A-40CA-AF87-A561931DDAD4}" type="presOf" srcId="{EB29B36A-FD6D-4D0A-97CD-4FCA83F3F256}" destId="{EDDA2F05-8401-4756-8E14-DCF2E469EFD6}" srcOrd="0" destOrd="0" presId="urn:microsoft.com/office/officeart/2018/5/layout/IconCircleLabelList"/>
    <dgm:cxn modelId="{53C1A430-1F4F-4E2D-A797-8C71A4D56777}" srcId="{963838FF-EDFC-44FF-868A-F3FE7979DEE4}" destId="{EE9A51B7-0E91-4163-8D73-D6F76EA18274}" srcOrd="1" destOrd="0" parTransId="{B4FDE9DD-0B44-41E0-977D-647E5BE7F22D}" sibTransId="{CBA92096-8C5E-44F9-A50C-210EC1FC04C3}"/>
    <dgm:cxn modelId="{71D6828E-C3FB-40D6-9BB0-DF630CD4876A}" type="presOf" srcId="{963838FF-EDFC-44FF-868A-F3FE7979DEE4}" destId="{2995F88C-1FDC-418D-802B-C3CB38F4875F}" srcOrd="0" destOrd="0" presId="urn:microsoft.com/office/officeart/2018/5/layout/IconCircleLabelList"/>
    <dgm:cxn modelId="{05A72EAA-511F-41A0-A9DF-1EF0389217C8}" type="presOf" srcId="{1C026D7D-37C2-4E8A-A0A5-867A214865A9}" destId="{AB3D7BCE-7C71-4F24-BAA3-E10AAA00948E}" srcOrd="0" destOrd="0" presId="urn:microsoft.com/office/officeart/2018/5/layout/IconCircleLabelList"/>
    <dgm:cxn modelId="{D442F9B1-39A7-40E8-80C7-D33267C0E635}" srcId="{963838FF-EDFC-44FF-868A-F3FE7979DEE4}" destId="{EB29B36A-FD6D-4D0A-97CD-4FCA83F3F256}" srcOrd="3" destOrd="0" parTransId="{6AF4FA36-4082-4A33-81A0-57C3BF723FC5}" sibTransId="{DCF7BB96-6952-4B77-AC16-EE50640999F6}"/>
    <dgm:cxn modelId="{1E5F93D5-B273-4233-A9AE-E39FD25BC574}" type="presOf" srcId="{7E19EAAF-73C0-4496-AF77-2130811FD9F4}" destId="{7BA6CF53-C662-4234-9751-B10E4491ACAC}" srcOrd="0" destOrd="0" presId="urn:microsoft.com/office/officeart/2018/5/layout/IconCircleLabelList"/>
    <dgm:cxn modelId="{6B5D82EC-A46B-4B87-ACE3-8A552E259970}" type="presOf" srcId="{EE9A51B7-0E91-4163-8D73-D6F76EA18274}" destId="{CBF0F04F-F122-40DE-A854-65AFF8949DC0}" srcOrd="0" destOrd="0" presId="urn:microsoft.com/office/officeart/2018/5/layout/IconCircleLabelList"/>
    <dgm:cxn modelId="{331E0CFB-1EF6-49E7-A8CC-8E8A8948DF6B}" srcId="{963838FF-EDFC-44FF-868A-F3FE7979DEE4}" destId="{7E19EAAF-73C0-4496-AF77-2130811FD9F4}" srcOrd="0" destOrd="0" parTransId="{DF582DD8-B066-4C85-B4C3-7A2BF8A55140}" sibTransId="{51C92BB7-1BF1-485D-9CE6-544FE4300B94}"/>
    <dgm:cxn modelId="{617EDDB8-9234-46CE-B15C-9626DDE76849}" type="presParOf" srcId="{2995F88C-1FDC-418D-802B-C3CB38F4875F}" destId="{1AEAFA83-A926-486E-830B-AF15199D5C6F}" srcOrd="0" destOrd="0" presId="urn:microsoft.com/office/officeart/2018/5/layout/IconCircleLabelList"/>
    <dgm:cxn modelId="{3689D4F5-FB12-42E3-B9E3-AE26EFBEC30C}" type="presParOf" srcId="{1AEAFA83-A926-486E-830B-AF15199D5C6F}" destId="{C5ADFF78-728B-423B-B2D1-03B6B3925796}" srcOrd="0" destOrd="0" presId="urn:microsoft.com/office/officeart/2018/5/layout/IconCircleLabelList"/>
    <dgm:cxn modelId="{DAC1A11C-EC61-4B12-BC1F-D611425BDF9F}" type="presParOf" srcId="{1AEAFA83-A926-486E-830B-AF15199D5C6F}" destId="{166DBBE6-458A-44B1-B795-735DA8A32E9F}" srcOrd="1" destOrd="0" presId="urn:microsoft.com/office/officeart/2018/5/layout/IconCircleLabelList"/>
    <dgm:cxn modelId="{AC23456B-9C36-4A54-B58B-F953CFD2968B}" type="presParOf" srcId="{1AEAFA83-A926-486E-830B-AF15199D5C6F}" destId="{9A3CA68F-8B08-4A71-95C6-3CED18FA2F0A}" srcOrd="2" destOrd="0" presId="urn:microsoft.com/office/officeart/2018/5/layout/IconCircleLabelList"/>
    <dgm:cxn modelId="{0D240326-DC6D-4EE4-A5B6-078FE80D7E9B}" type="presParOf" srcId="{1AEAFA83-A926-486E-830B-AF15199D5C6F}" destId="{7BA6CF53-C662-4234-9751-B10E4491ACAC}" srcOrd="3" destOrd="0" presId="urn:microsoft.com/office/officeart/2018/5/layout/IconCircleLabelList"/>
    <dgm:cxn modelId="{9A083072-4980-4A0E-B272-5F3C19F9581A}" type="presParOf" srcId="{2995F88C-1FDC-418D-802B-C3CB38F4875F}" destId="{BB245D61-BC11-40A8-BF07-B7EA4CE4F80C}" srcOrd="1" destOrd="0" presId="urn:microsoft.com/office/officeart/2018/5/layout/IconCircleLabelList"/>
    <dgm:cxn modelId="{527E4D3E-F862-4F55-96B9-8D3119A2AB0E}" type="presParOf" srcId="{2995F88C-1FDC-418D-802B-C3CB38F4875F}" destId="{6020E12F-B7CC-46C5-88DC-EF6DF091F816}" srcOrd="2" destOrd="0" presId="urn:microsoft.com/office/officeart/2018/5/layout/IconCircleLabelList"/>
    <dgm:cxn modelId="{A5024843-2CBA-4412-8802-5F5951F0D0C1}" type="presParOf" srcId="{6020E12F-B7CC-46C5-88DC-EF6DF091F816}" destId="{3ED6A74F-88A6-43B9-A2C8-D9E6E0F6A990}" srcOrd="0" destOrd="0" presId="urn:microsoft.com/office/officeart/2018/5/layout/IconCircleLabelList"/>
    <dgm:cxn modelId="{91461FF6-B955-4BAF-8AD8-88C225B7398F}" type="presParOf" srcId="{6020E12F-B7CC-46C5-88DC-EF6DF091F816}" destId="{6CEA5808-22CE-483E-977F-3C4CC081C2C8}" srcOrd="1" destOrd="0" presId="urn:microsoft.com/office/officeart/2018/5/layout/IconCircleLabelList"/>
    <dgm:cxn modelId="{6E94DAE9-529C-4C35-A341-AA98809F7AE3}" type="presParOf" srcId="{6020E12F-B7CC-46C5-88DC-EF6DF091F816}" destId="{ED66F966-9E55-4430-984F-1B394F85D33E}" srcOrd="2" destOrd="0" presId="urn:microsoft.com/office/officeart/2018/5/layout/IconCircleLabelList"/>
    <dgm:cxn modelId="{3AE63044-243C-4112-ABD9-3BF452236C97}" type="presParOf" srcId="{6020E12F-B7CC-46C5-88DC-EF6DF091F816}" destId="{CBF0F04F-F122-40DE-A854-65AFF8949DC0}" srcOrd="3" destOrd="0" presId="urn:microsoft.com/office/officeart/2018/5/layout/IconCircleLabelList"/>
    <dgm:cxn modelId="{4E2842C7-3EE3-4980-8A95-3AF7A5E300A5}" type="presParOf" srcId="{2995F88C-1FDC-418D-802B-C3CB38F4875F}" destId="{54C17891-848B-4F90-8190-61FFEEE8DAF4}" srcOrd="3" destOrd="0" presId="urn:microsoft.com/office/officeart/2018/5/layout/IconCircleLabelList"/>
    <dgm:cxn modelId="{98550356-EFBF-4D70-8FE4-8D11310CF188}" type="presParOf" srcId="{2995F88C-1FDC-418D-802B-C3CB38F4875F}" destId="{292816EE-25FB-4E20-8CEE-2EA8798144AD}" srcOrd="4" destOrd="0" presId="urn:microsoft.com/office/officeart/2018/5/layout/IconCircleLabelList"/>
    <dgm:cxn modelId="{32FFACFC-ABF2-49DA-B824-482F6C9CA922}" type="presParOf" srcId="{292816EE-25FB-4E20-8CEE-2EA8798144AD}" destId="{57967566-6D21-40CB-B6D3-41CDE8939FA9}" srcOrd="0" destOrd="0" presId="urn:microsoft.com/office/officeart/2018/5/layout/IconCircleLabelList"/>
    <dgm:cxn modelId="{41114696-17AC-4C66-AE8B-09E4BF88438B}" type="presParOf" srcId="{292816EE-25FB-4E20-8CEE-2EA8798144AD}" destId="{98BEAF6B-828F-407B-87AB-DACF516BD0EA}" srcOrd="1" destOrd="0" presId="urn:microsoft.com/office/officeart/2018/5/layout/IconCircleLabelList"/>
    <dgm:cxn modelId="{F0DB4811-B748-4B00-B520-54B27421A739}" type="presParOf" srcId="{292816EE-25FB-4E20-8CEE-2EA8798144AD}" destId="{C462D7ED-A72B-477D-AC8D-ADB1F4DD2C9F}" srcOrd="2" destOrd="0" presId="urn:microsoft.com/office/officeart/2018/5/layout/IconCircleLabelList"/>
    <dgm:cxn modelId="{9134E8F6-928B-4963-BA1A-641381AD6DC1}" type="presParOf" srcId="{292816EE-25FB-4E20-8CEE-2EA8798144AD}" destId="{AB3D7BCE-7C71-4F24-BAA3-E10AAA00948E}" srcOrd="3" destOrd="0" presId="urn:microsoft.com/office/officeart/2018/5/layout/IconCircleLabelList"/>
    <dgm:cxn modelId="{13C92A05-C75A-41BD-ACC4-38DA5192CD57}" type="presParOf" srcId="{2995F88C-1FDC-418D-802B-C3CB38F4875F}" destId="{D91E89E3-E5D8-40F3-93FA-FBB342D002F3}" srcOrd="5" destOrd="0" presId="urn:microsoft.com/office/officeart/2018/5/layout/IconCircleLabelList"/>
    <dgm:cxn modelId="{AFD4CD68-F0FE-411C-B7FA-A9A66C1B1570}" type="presParOf" srcId="{2995F88C-1FDC-418D-802B-C3CB38F4875F}" destId="{2AB40E76-2750-4F74-A4DF-AED0F3E96DF3}" srcOrd="6" destOrd="0" presId="urn:microsoft.com/office/officeart/2018/5/layout/IconCircleLabelList"/>
    <dgm:cxn modelId="{CC79C093-06A1-4919-998B-8CB4488AA61D}" type="presParOf" srcId="{2AB40E76-2750-4F74-A4DF-AED0F3E96DF3}" destId="{8420C17A-A131-4AE2-8888-E2E88A7357AA}" srcOrd="0" destOrd="0" presId="urn:microsoft.com/office/officeart/2018/5/layout/IconCircleLabelList"/>
    <dgm:cxn modelId="{5C7BAC95-5AA3-47E0-B534-C9CC2F96208E}" type="presParOf" srcId="{2AB40E76-2750-4F74-A4DF-AED0F3E96DF3}" destId="{6CFBF49F-96AC-479E-9480-BFC1B1F34EC2}" srcOrd="1" destOrd="0" presId="urn:microsoft.com/office/officeart/2018/5/layout/IconCircleLabelList"/>
    <dgm:cxn modelId="{E97C6506-85F0-4770-B9BB-2341D947F6D2}" type="presParOf" srcId="{2AB40E76-2750-4F74-A4DF-AED0F3E96DF3}" destId="{7EBB300F-95C0-46E8-BCCC-C5CA1DA2B803}" srcOrd="2" destOrd="0" presId="urn:microsoft.com/office/officeart/2018/5/layout/IconCircleLabelList"/>
    <dgm:cxn modelId="{F2583AA8-028A-4DF9-B445-774642920C0C}" type="presParOf" srcId="{2AB40E76-2750-4F74-A4DF-AED0F3E96DF3}" destId="{EDDA2F05-8401-4756-8E14-DCF2E469EF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2509C5-3249-4DD5-A1B2-2699E91B3D7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2AFB520-4C18-40FD-94D0-E3BCA00D34FE}">
      <dgm:prSet/>
      <dgm:spPr/>
      <dgm:t>
        <a:bodyPr/>
        <a:lstStyle/>
        <a:p>
          <a:r>
            <a:rPr lang="en-US"/>
            <a:t>Delivery optimization is feasible using data-driven insights.</a:t>
          </a:r>
        </a:p>
      </dgm:t>
    </dgm:pt>
    <dgm:pt modelId="{874E21DF-BF9C-4B7E-B846-E66E75138CCE}" type="parTrans" cxnId="{41D98702-6D44-4B0F-B935-20D8EAC9894F}">
      <dgm:prSet/>
      <dgm:spPr/>
      <dgm:t>
        <a:bodyPr/>
        <a:lstStyle/>
        <a:p>
          <a:endParaRPr lang="en-US"/>
        </a:p>
      </dgm:t>
    </dgm:pt>
    <dgm:pt modelId="{8F40AC65-E29D-4C27-BB34-89B94F3F9CA9}" type="sibTrans" cxnId="{41D98702-6D44-4B0F-B935-20D8EAC9894F}">
      <dgm:prSet/>
      <dgm:spPr/>
      <dgm:t>
        <a:bodyPr/>
        <a:lstStyle/>
        <a:p>
          <a:endParaRPr lang="en-US"/>
        </a:p>
      </dgm:t>
    </dgm:pt>
    <dgm:pt modelId="{4DB4C6DD-E72F-4AD3-A110-BF9764D1A062}">
      <dgm:prSet/>
      <dgm:spPr/>
      <dgm:t>
        <a:bodyPr/>
        <a:lstStyle/>
        <a:p>
          <a:r>
            <a:rPr lang="en-US"/>
            <a:t>Modeling and dashboards support better planning.</a:t>
          </a:r>
        </a:p>
      </dgm:t>
    </dgm:pt>
    <dgm:pt modelId="{C96AF1BC-4CC4-48E6-9B12-69782B6CEC27}" type="parTrans" cxnId="{E785C5E2-1706-46C3-B6B1-2278C8CAD908}">
      <dgm:prSet/>
      <dgm:spPr/>
      <dgm:t>
        <a:bodyPr/>
        <a:lstStyle/>
        <a:p>
          <a:endParaRPr lang="en-US"/>
        </a:p>
      </dgm:t>
    </dgm:pt>
    <dgm:pt modelId="{A7EC294A-0F61-4B22-B3F8-7FB44F7E4389}" type="sibTrans" cxnId="{E785C5E2-1706-46C3-B6B1-2278C8CAD908}">
      <dgm:prSet/>
      <dgm:spPr/>
      <dgm:t>
        <a:bodyPr/>
        <a:lstStyle/>
        <a:p>
          <a:endParaRPr lang="en-US"/>
        </a:p>
      </dgm:t>
    </dgm:pt>
    <dgm:pt modelId="{3F726432-688A-4795-9EBE-7DE21DAFC06A}" type="pres">
      <dgm:prSet presAssocID="{AC2509C5-3249-4DD5-A1B2-2699E91B3D7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6802D0-58A5-4881-8825-9E084BF6FF0A}" type="pres">
      <dgm:prSet presAssocID="{E2AFB520-4C18-40FD-94D0-E3BCA00D34FE}" presName="hierRoot1" presStyleCnt="0"/>
      <dgm:spPr/>
    </dgm:pt>
    <dgm:pt modelId="{49DE8CF8-3CDC-4574-BAC5-BE102F9ED420}" type="pres">
      <dgm:prSet presAssocID="{E2AFB520-4C18-40FD-94D0-E3BCA00D34FE}" presName="composite" presStyleCnt="0"/>
      <dgm:spPr/>
    </dgm:pt>
    <dgm:pt modelId="{338DF2A0-B776-49D4-A1F5-596505CC1245}" type="pres">
      <dgm:prSet presAssocID="{E2AFB520-4C18-40FD-94D0-E3BCA00D34FE}" presName="background" presStyleLbl="node0" presStyleIdx="0" presStyleCnt="2"/>
      <dgm:spPr/>
    </dgm:pt>
    <dgm:pt modelId="{E1DA020E-76AD-43A1-831F-F4FB9DA7CB15}" type="pres">
      <dgm:prSet presAssocID="{E2AFB520-4C18-40FD-94D0-E3BCA00D34FE}" presName="text" presStyleLbl="fgAcc0" presStyleIdx="0" presStyleCnt="2">
        <dgm:presLayoutVars>
          <dgm:chPref val="3"/>
        </dgm:presLayoutVars>
      </dgm:prSet>
      <dgm:spPr/>
    </dgm:pt>
    <dgm:pt modelId="{56C92011-C8C4-487F-832D-3F2573993E10}" type="pres">
      <dgm:prSet presAssocID="{E2AFB520-4C18-40FD-94D0-E3BCA00D34FE}" presName="hierChild2" presStyleCnt="0"/>
      <dgm:spPr/>
    </dgm:pt>
    <dgm:pt modelId="{B141E536-2877-4FAC-9C3D-B013A06D5D82}" type="pres">
      <dgm:prSet presAssocID="{4DB4C6DD-E72F-4AD3-A110-BF9764D1A062}" presName="hierRoot1" presStyleCnt="0"/>
      <dgm:spPr/>
    </dgm:pt>
    <dgm:pt modelId="{EDB1FBBE-3939-4AF5-8159-84D37C72B485}" type="pres">
      <dgm:prSet presAssocID="{4DB4C6DD-E72F-4AD3-A110-BF9764D1A062}" presName="composite" presStyleCnt="0"/>
      <dgm:spPr/>
    </dgm:pt>
    <dgm:pt modelId="{F9EDD7ED-429E-4282-B670-142D6EEA3542}" type="pres">
      <dgm:prSet presAssocID="{4DB4C6DD-E72F-4AD3-A110-BF9764D1A062}" presName="background" presStyleLbl="node0" presStyleIdx="1" presStyleCnt="2"/>
      <dgm:spPr/>
    </dgm:pt>
    <dgm:pt modelId="{AD18F5B9-3F52-43CB-BD22-E25BD9BE9D1A}" type="pres">
      <dgm:prSet presAssocID="{4DB4C6DD-E72F-4AD3-A110-BF9764D1A062}" presName="text" presStyleLbl="fgAcc0" presStyleIdx="1" presStyleCnt="2">
        <dgm:presLayoutVars>
          <dgm:chPref val="3"/>
        </dgm:presLayoutVars>
      </dgm:prSet>
      <dgm:spPr/>
    </dgm:pt>
    <dgm:pt modelId="{26CF8494-BCEE-4330-9AC1-445B0DAEFF90}" type="pres">
      <dgm:prSet presAssocID="{4DB4C6DD-E72F-4AD3-A110-BF9764D1A062}" presName="hierChild2" presStyleCnt="0"/>
      <dgm:spPr/>
    </dgm:pt>
  </dgm:ptLst>
  <dgm:cxnLst>
    <dgm:cxn modelId="{41D98702-6D44-4B0F-B935-20D8EAC9894F}" srcId="{AC2509C5-3249-4DD5-A1B2-2699E91B3D7F}" destId="{E2AFB520-4C18-40FD-94D0-E3BCA00D34FE}" srcOrd="0" destOrd="0" parTransId="{874E21DF-BF9C-4B7E-B846-E66E75138CCE}" sibTransId="{8F40AC65-E29D-4C27-BB34-89B94F3F9CA9}"/>
    <dgm:cxn modelId="{8B43820E-D3EE-4197-B1C4-D1156B28A50B}" type="presOf" srcId="{E2AFB520-4C18-40FD-94D0-E3BCA00D34FE}" destId="{E1DA020E-76AD-43A1-831F-F4FB9DA7CB15}" srcOrd="0" destOrd="0" presId="urn:microsoft.com/office/officeart/2005/8/layout/hierarchy1"/>
    <dgm:cxn modelId="{4C46659E-9694-455F-8146-A78FFB74F3F9}" type="presOf" srcId="{4DB4C6DD-E72F-4AD3-A110-BF9764D1A062}" destId="{AD18F5B9-3F52-43CB-BD22-E25BD9BE9D1A}" srcOrd="0" destOrd="0" presId="urn:microsoft.com/office/officeart/2005/8/layout/hierarchy1"/>
    <dgm:cxn modelId="{2C6200CD-9F86-4575-8171-2D4120AFFAC2}" type="presOf" srcId="{AC2509C5-3249-4DD5-A1B2-2699E91B3D7F}" destId="{3F726432-688A-4795-9EBE-7DE21DAFC06A}" srcOrd="0" destOrd="0" presId="urn:microsoft.com/office/officeart/2005/8/layout/hierarchy1"/>
    <dgm:cxn modelId="{E785C5E2-1706-46C3-B6B1-2278C8CAD908}" srcId="{AC2509C5-3249-4DD5-A1B2-2699E91B3D7F}" destId="{4DB4C6DD-E72F-4AD3-A110-BF9764D1A062}" srcOrd="1" destOrd="0" parTransId="{C96AF1BC-4CC4-48E6-9B12-69782B6CEC27}" sibTransId="{A7EC294A-0F61-4B22-B3F8-7FB44F7E4389}"/>
    <dgm:cxn modelId="{D63C92BF-E309-46AF-A64B-5AEE9A5D161B}" type="presParOf" srcId="{3F726432-688A-4795-9EBE-7DE21DAFC06A}" destId="{986802D0-58A5-4881-8825-9E084BF6FF0A}" srcOrd="0" destOrd="0" presId="urn:microsoft.com/office/officeart/2005/8/layout/hierarchy1"/>
    <dgm:cxn modelId="{A5E3F5EF-DCCF-42E7-8DE4-063762F43F92}" type="presParOf" srcId="{986802D0-58A5-4881-8825-9E084BF6FF0A}" destId="{49DE8CF8-3CDC-4574-BAC5-BE102F9ED420}" srcOrd="0" destOrd="0" presId="urn:microsoft.com/office/officeart/2005/8/layout/hierarchy1"/>
    <dgm:cxn modelId="{A86FF66B-31C9-49BF-B07C-8CEB4F90B644}" type="presParOf" srcId="{49DE8CF8-3CDC-4574-BAC5-BE102F9ED420}" destId="{338DF2A0-B776-49D4-A1F5-596505CC1245}" srcOrd="0" destOrd="0" presId="urn:microsoft.com/office/officeart/2005/8/layout/hierarchy1"/>
    <dgm:cxn modelId="{3CBE9B40-20F7-46DE-A563-EEF0625853B2}" type="presParOf" srcId="{49DE8CF8-3CDC-4574-BAC5-BE102F9ED420}" destId="{E1DA020E-76AD-43A1-831F-F4FB9DA7CB15}" srcOrd="1" destOrd="0" presId="urn:microsoft.com/office/officeart/2005/8/layout/hierarchy1"/>
    <dgm:cxn modelId="{5DB5AAAB-F7C0-42CC-B9F1-59B0DCFC0720}" type="presParOf" srcId="{986802D0-58A5-4881-8825-9E084BF6FF0A}" destId="{56C92011-C8C4-487F-832D-3F2573993E10}" srcOrd="1" destOrd="0" presId="urn:microsoft.com/office/officeart/2005/8/layout/hierarchy1"/>
    <dgm:cxn modelId="{1DAB2CC5-4F73-4E74-96D9-096A844A46A2}" type="presParOf" srcId="{3F726432-688A-4795-9EBE-7DE21DAFC06A}" destId="{B141E536-2877-4FAC-9C3D-B013A06D5D82}" srcOrd="1" destOrd="0" presId="urn:microsoft.com/office/officeart/2005/8/layout/hierarchy1"/>
    <dgm:cxn modelId="{85B09B0E-2DA2-434D-9921-EEEFF58A380E}" type="presParOf" srcId="{B141E536-2877-4FAC-9C3D-B013A06D5D82}" destId="{EDB1FBBE-3939-4AF5-8159-84D37C72B485}" srcOrd="0" destOrd="0" presId="urn:microsoft.com/office/officeart/2005/8/layout/hierarchy1"/>
    <dgm:cxn modelId="{4C4F936F-DDD4-4FD0-955E-1C7214C62385}" type="presParOf" srcId="{EDB1FBBE-3939-4AF5-8159-84D37C72B485}" destId="{F9EDD7ED-429E-4282-B670-142D6EEA3542}" srcOrd="0" destOrd="0" presId="urn:microsoft.com/office/officeart/2005/8/layout/hierarchy1"/>
    <dgm:cxn modelId="{C397BB4E-2873-4000-8AA6-1207DE38D715}" type="presParOf" srcId="{EDB1FBBE-3939-4AF5-8159-84D37C72B485}" destId="{AD18F5B9-3F52-43CB-BD22-E25BD9BE9D1A}" srcOrd="1" destOrd="0" presId="urn:microsoft.com/office/officeart/2005/8/layout/hierarchy1"/>
    <dgm:cxn modelId="{330CA8EB-B525-48DC-92D3-CD65491F5BE1}" type="presParOf" srcId="{B141E536-2877-4FAC-9C3D-B013A06D5D82}" destId="{26CF8494-BCEE-4330-9AC1-445B0DAEF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22D259-6B59-44B8-AD2C-13854F20F69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27E594F-284E-463E-ABE2-4342E0AB68F7}">
      <dgm:prSet/>
      <dgm:spPr/>
      <dgm:t>
        <a:bodyPr/>
        <a:lstStyle/>
        <a:p>
          <a:r>
            <a:rPr lang="en-US"/>
            <a:t>- Real-time tracking integration</a:t>
          </a:r>
        </a:p>
      </dgm:t>
    </dgm:pt>
    <dgm:pt modelId="{DDD93AF4-4A04-49FF-87CA-FCA9B9D41134}" type="parTrans" cxnId="{085A798F-29AD-44C4-8CE7-972FB3B23A07}">
      <dgm:prSet/>
      <dgm:spPr/>
      <dgm:t>
        <a:bodyPr/>
        <a:lstStyle/>
        <a:p>
          <a:endParaRPr lang="en-US"/>
        </a:p>
      </dgm:t>
    </dgm:pt>
    <dgm:pt modelId="{B0B0BE47-74B4-471C-A2A1-0DEAAC838245}" type="sibTrans" cxnId="{085A798F-29AD-44C4-8CE7-972FB3B23A07}">
      <dgm:prSet/>
      <dgm:spPr/>
      <dgm:t>
        <a:bodyPr/>
        <a:lstStyle/>
        <a:p>
          <a:endParaRPr lang="en-US"/>
        </a:p>
      </dgm:t>
    </dgm:pt>
    <dgm:pt modelId="{C4711DCF-19E9-41A1-8DA1-219916230AD2}">
      <dgm:prSet/>
      <dgm:spPr/>
      <dgm:t>
        <a:bodyPr/>
        <a:lstStyle/>
        <a:p>
          <a:r>
            <a:rPr lang="en-US"/>
            <a:t>- Add weather/traffic features</a:t>
          </a:r>
        </a:p>
      </dgm:t>
    </dgm:pt>
    <dgm:pt modelId="{1265282F-24B2-4AA4-B3AF-2AA0331E43FA}" type="parTrans" cxnId="{0405BDBA-E539-498E-AC60-3F5DDF5B0C76}">
      <dgm:prSet/>
      <dgm:spPr/>
      <dgm:t>
        <a:bodyPr/>
        <a:lstStyle/>
        <a:p>
          <a:endParaRPr lang="en-US"/>
        </a:p>
      </dgm:t>
    </dgm:pt>
    <dgm:pt modelId="{6B3AC8C5-1942-44EA-A57F-036667BC9530}" type="sibTrans" cxnId="{0405BDBA-E539-498E-AC60-3F5DDF5B0C76}">
      <dgm:prSet/>
      <dgm:spPr/>
      <dgm:t>
        <a:bodyPr/>
        <a:lstStyle/>
        <a:p>
          <a:endParaRPr lang="en-US"/>
        </a:p>
      </dgm:t>
    </dgm:pt>
    <dgm:pt modelId="{AF5AD69A-1EB4-4898-8FC1-3A9593DFBEF4}">
      <dgm:prSet/>
      <dgm:spPr/>
      <dgm:t>
        <a:bodyPr/>
        <a:lstStyle/>
        <a:p>
          <a:r>
            <a:rPr lang="en-US"/>
            <a:t>- Rider satisfaction insights</a:t>
          </a:r>
        </a:p>
      </dgm:t>
    </dgm:pt>
    <dgm:pt modelId="{7068928F-D4FD-42DC-8F00-E8255D0C2D7E}" type="parTrans" cxnId="{7C4CA744-BDB8-4866-B59E-9E48FEF95078}">
      <dgm:prSet/>
      <dgm:spPr/>
      <dgm:t>
        <a:bodyPr/>
        <a:lstStyle/>
        <a:p>
          <a:endParaRPr lang="en-US"/>
        </a:p>
      </dgm:t>
    </dgm:pt>
    <dgm:pt modelId="{48CE1843-DFB4-4FBE-9C32-E22ED5402779}" type="sibTrans" cxnId="{7C4CA744-BDB8-4866-B59E-9E48FEF95078}">
      <dgm:prSet/>
      <dgm:spPr/>
      <dgm:t>
        <a:bodyPr/>
        <a:lstStyle/>
        <a:p>
          <a:endParaRPr lang="en-US"/>
        </a:p>
      </dgm:t>
    </dgm:pt>
    <dgm:pt modelId="{5D806332-3ABF-43F9-973D-3E43EC6A2D74}" type="pres">
      <dgm:prSet presAssocID="{A922D259-6B59-44B8-AD2C-13854F20F69F}" presName="root" presStyleCnt="0">
        <dgm:presLayoutVars>
          <dgm:dir/>
          <dgm:resizeHandles val="exact"/>
        </dgm:presLayoutVars>
      </dgm:prSet>
      <dgm:spPr/>
    </dgm:pt>
    <dgm:pt modelId="{0FB788FA-E09B-4BA5-967D-F86187FD1CD9}" type="pres">
      <dgm:prSet presAssocID="{027E594F-284E-463E-ABE2-4342E0AB68F7}" presName="compNode" presStyleCnt="0"/>
      <dgm:spPr/>
    </dgm:pt>
    <dgm:pt modelId="{9B7DCEB2-D6DF-47C9-AE2C-5C3C125E8893}" type="pres">
      <dgm:prSet presAssocID="{027E594F-284E-463E-ABE2-4342E0AB68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1E7EC6C-E2D9-414F-B396-1CF713165001}" type="pres">
      <dgm:prSet presAssocID="{027E594F-284E-463E-ABE2-4342E0AB68F7}" presName="spaceRect" presStyleCnt="0"/>
      <dgm:spPr/>
    </dgm:pt>
    <dgm:pt modelId="{F4EEFE16-6E72-45E5-9375-55C24FD73FDA}" type="pres">
      <dgm:prSet presAssocID="{027E594F-284E-463E-ABE2-4342E0AB68F7}" presName="textRect" presStyleLbl="revTx" presStyleIdx="0" presStyleCnt="3">
        <dgm:presLayoutVars>
          <dgm:chMax val="1"/>
          <dgm:chPref val="1"/>
        </dgm:presLayoutVars>
      </dgm:prSet>
      <dgm:spPr/>
    </dgm:pt>
    <dgm:pt modelId="{67E43155-04C1-4A88-B981-DB211D792006}" type="pres">
      <dgm:prSet presAssocID="{B0B0BE47-74B4-471C-A2A1-0DEAAC838245}" presName="sibTrans" presStyleCnt="0"/>
      <dgm:spPr/>
    </dgm:pt>
    <dgm:pt modelId="{FC0E9E8A-5811-4BED-A41E-0FA00ED91B53}" type="pres">
      <dgm:prSet presAssocID="{C4711DCF-19E9-41A1-8DA1-219916230AD2}" presName="compNode" presStyleCnt="0"/>
      <dgm:spPr/>
    </dgm:pt>
    <dgm:pt modelId="{80DDCBF0-EF8B-43D6-84A7-4CAD89980941}" type="pres">
      <dgm:prSet presAssocID="{C4711DCF-19E9-41A1-8DA1-219916230A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0411E140-7413-436A-8D97-1E0BF76EDBF3}" type="pres">
      <dgm:prSet presAssocID="{C4711DCF-19E9-41A1-8DA1-219916230AD2}" presName="spaceRect" presStyleCnt="0"/>
      <dgm:spPr/>
    </dgm:pt>
    <dgm:pt modelId="{E4B6B1D7-D8C4-4617-BE18-997C26049883}" type="pres">
      <dgm:prSet presAssocID="{C4711DCF-19E9-41A1-8DA1-219916230AD2}" presName="textRect" presStyleLbl="revTx" presStyleIdx="1" presStyleCnt="3">
        <dgm:presLayoutVars>
          <dgm:chMax val="1"/>
          <dgm:chPref val="1"/>
        </dgm:presLayoutVars>
      </dgm:prSet>
      <dgm:spPr/>
    </dgm:pt>
    <dgm:pt modelId="{4A710A97-2364-4FE0-8165-7DACB7B73D57}" type="pres">
      <dgm:prSet presAssocID="{6B3AC8C5-1942-44EA-A57F-036667BC9530}" presName="sibTrans" presStyleCnt="0"/>
      <dgm:spPr/>
    </dgm:pt>
    <dgm:pt modelId="{460C8900-8DC7-4AE4-A801-1182012DE4DB}" type="pres">
      <dgm:prSet presAssocID="{AF5AD69A-1EB4-4898-8FC1-3A9593DFBEF4}" presName="compNode" presStyleCnt="0"/>
      <dgm:spPr/>
    </dgm:pt>
    <dgm:pt modelId="{362CE6D9-4424-4311-8841-6E9E9B0DB5D7}" type="pres">
      <dgm:prSet presAssocID="{AF5AD69A-1EB4-4898-8FC1-3A9593DFBE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4DEBC219-ED19-42E0-8E0D-8963DB0516C3}" type="pres">
      <dgm:prSet presAssocID="{AF5AD69A-1EB4-4898-8FC1-3A9593DFBEF4}" presName="spaceRect" presStyleCnt="0"/>
      <dgm:spPr/>
    </dgm:pt>
    <dgm:pt modelId="{3FF0FA05-EB76-4EF0-9EFF-BF68A9484501}" type="pres">
      <dgm:prSet presAssocID="{AF5AD69A-1EB4-4898-8FC1-3A9593DFBEF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0567322-E163-41F5-892A-6858A4651EC9}" type="presOf" srcId="{A922D259-6B59-44B8-AD2C-13854F20F69F}" destId="{5D806332-3ABF-43F9-973D-3E43EC6A2D74}" srcOrd="0" destOrd="0" presId="urn:microsoft.com/office/officeart/2018/2/layout/IconLabelList"/>
    <dgm:cxn modelId="{FA66C026-FA36-4F08-AFA3-930CD63E897D}" type="presOf" srcId="{C4711DCF-19E9-41A1-8DA1-219916230AD2}" destId="{E4B6B1D7-D8C4-4617-BE18-997C26049883}" srcOrd="0" destOrd="0" presId="urn:microsoft.com/office/officeart/2018/2/layout/IconLabelList"/>
    <dgm:cxn modelId="{7C4CA744-BDB8-4866-B59E-9E48FEF95078}" srcId="{A922D259-6B59-44B8-AD2C-13854F20F69F}" destId="{AF5AD69A-1EB4-4898-8FC1-3A9593DFBEF4}" srcOrd="2" destOrd="0" parTransId="{7068928F-D4FD-42DC-8F00-E8255D0C2D7E}" sibTransId="{48CE1843-DFB4-4FBE-9C32-E22ED5402779}"/>
    <dgm:cxn modelId="{085A798F-29AD-44C4-8CE7-972FB3B23A07}" srcId="{A922D259-6B59-44B8-AD2C-13854F20F69F}" destId="{027E594F-284E-463E-ABE2-4342E0AB68F7}" srcOrd="0" destOrd="0" parTransId="{DDD93AF4-4A04-49FF-87CA-FCA9B9D41134}" sibTransId="{B0B0BE47-74B4-471C-A2A1-0DEAAC838245}"/>
    <dgm:cxn modelId="{A0BF8590-1492-4F90-B468-84BCC23206DF}" type="presOf" srcId="{AF5AD69A-1EB4-4898-8FC1-3A9593DFBEF4}" destId="{3FF0FA05-EB76-4EF0-9EFF-BF68A9484501}" srcOrd="0" destOrd="0" presId="urn:microsoft.com/office/officeart/2018/2/layout/IconLabelList"/>
    <dgm:cxn modelId="{86B750AB-F582-4543-8A02-7A53106501A2}" type="presOf" srcId="{027E594F-284E-463E-ABE2-4342E0AB68F7}" destId="{F4EEFE16-6E72-45E5-9375-55C24FD73FDA}" srcOrd="0" destOrd="0" presId="urn:microsoft.com/office/officeart/2018/2/layout/IconLabelList"/>
    <dgm:cxn modelId="{0405BDBA-E539-498E-AC60-3F5DDF5B0C76}" srcId="{A922D259-6B59-44B8-AD2C-13854F20F69F}" destId="{C4711DCF-19E9-41A1-8DA1-219916230AD2}" srcOrd="1" destOrd="0" parTransId="{1265282F-24B2-4AA4-B3AF-2AA0331E43FA}" sibTransId="{6B3AC8C5-1942-44EA-A57F-036667BC9530}"/>
    <dgm:cxn modelId="{73222891-A56A-4B36-950A-80AA2A52FA18}" type="presParOf" srcId="{5D806332-3ABF-43F9-973D-3E43EC6A2D74}" destId="{0FB788FA-E09B-4BA5-967D-F86187FD1CD9}" srcOrd="0" destOrd="0" presId="urn:microsoft.com/office/officeart/2018/2/layout/IconLabelList"/>
    <dgm:cxn modelId="{4BE6FCAA-752D-4897-89F7-4335B63C7922}" type="presParOf" srcId="{0FB788FA-E09B-4BA5-967D-F86187FD1CD9}" destId="{9B7DCEB2-D6DF-47C9-AE2C-5C3C125E8893}" srcOrd="0" destOrd="0" presId="urn:microsoft.com/office/officeart/2018/2/layout/IconLabelList"/>
    <dgm:cxn modelId="{4487AD44-E1AD-4E79-B5E4-4BD4C5788806}" type="presParOf" srcId="{0FB788FA-E09B-4BA5-967D-F86187FD1CD9}" destId="{91E7EC6C-E2D9-414F-B396-1CF713165001}" srcOrd="1" destOrd="0" presId="urn:microsoft.com/office/officeart/2018/2/layout/IconLabelList"/>
    <dgm:cxn modelId="{1EEB6E43-B12F-4EF5-BF5E-8913BE3A52FB}" type="presParOf" srcId="{0FB788FA-E09B-4BA5-967D-F86187FD1CD9}" destId="{F4EEFE16-6E72-45E5-9375-55C24FD73FDA}" srcOrd="2" destOrd="0" presId="urn:microsoft.com/office/officeart/2018/2/layout/IconLabelList"/>
    <dgm:cxn modelId="{5CB5FBB8-BE35-4125-BB67-C443AC44C000}" type="presParOf" srcId="{5D806332-3ABF-43F9-973D-3E43EC6A2D74}" destId="{67E43155-04C1-4A88-B981-DB211D792006}" srcOrd="1" destOrd="0" presId="urn:microsoft.com/office/officeart/2018/2/layout/IconLabelList"/>
    <dgm:cxn modelId="{D841E495-DE5A-41A5-9D43-D4A18CB169A0}" type="presParOf" srcId="{5D806332-3ABF-43F9-973D-3E43EC6A2D74}" destId="{FC0E9E8A-5811-4BED-A41E-0FA00ED91B53}" srcOrd="2" destOrd="0" presId="urn:microsoft.com/office/officeart/2018/2/layout/IconLabelList"/>
    <dgm:cxn modelId="{E669A831-E3E5-4305-AAA4-00FEA1A7EE49}" type="presParOf" srcId="{FC0E9E8A-5811-4BED-A41E-0FA00ED91B53}" destId="{80DDCBF0-EF8B-43D6-84A7-4CAD89980941}" srcOrd="0" destOrd="0" presId="urn:microsoft.com/office/officeart/2018/2/layout/IconLabelList"/>
    <dgm:cxn modelId="{AE2D2931-8CB8-4652-9290-14CE10B50247}" type="presParOf" srcId="{FC0E9E8A-5811-4BED-A41E-0FA00ED91B53}" destId="{0411E140-7413-436A-8D97-1E0BF76EDBF3}" srcOrd="1" destOrd="0" presId="urn:microsoft.com/office/officeart/2018/2/layout/IconLabelList"/>
    <dgm:cxn modelId="{B8D06BA6-43D0-4CD5-BFBF-704D81203B1C}" type="presParOf" srcId="{FC0E9E8A-5811-4BED-A41E-0FA00ED91B53}" destId="{E4B6B1D7-D8C4-4617-BE18-997C26049883}" srcOrd="2" destOrd="0" presId="urn:microsoft.com/office/officeart/2018/2/layout/IconLabelList"/>
    <dgm:cxn modelId="{C6A26823-3177-438A-B4D8-7CE94B1A2EA0}" type="presParOf" srcId="{5D806332-3ABF-43F9-973D-3E43EC6A2D74}" destId="{4A710A97-2364-4FE0-8165-7DACB7B73D57}" srcOrd="3" destOrd="0" presId="urn:microsoft.com/office/officeart/2018/2/layout/IconLabelList"/>
    <dgm:cxn modelId="{A64B3D95-1B73-40EF-A6B9-8EAE3CC06B1E}" type="presParOf" srcId="{5D806332-3ABF-43F9-973D-3E43EC6A2D74}" destId="{460C8900-8DC7-4AE4-A801-1182012DE4DB}" srcOrd="4" destOrd="0" presId="urn:microsoft.com/office/officeart/2018/2/layout/IconLabelList"/>
    <dgm:cxn modelId="{778948B2-309E-479D-93D9-C6E486DD5CD7}" type="presParOf" srcId="{460C8900-8DC7-4AE4-A801-1182012DE4DB}" destId="{362CE6D9-4424-4311-8841-6E9E9B0DB5D7}" srcOrd="0" destOrd="0" presId="urn:microsoft.com/office/officeart/2018/2/layout/IconLabelList"/>
    <dgm:cxn modelId="{AC809BCB-AA97-481E-96B2-295876BE2D16}" type="presParOf" srcId="{460C8900-8DC7-4AE4-A801-1182012DE4DB}" destId="{4DEBC219-ED19-42E0-8E0D-8963DB0516C3}" srcOrd="1" destOrd="0" presId="urn:microsoft.com/office/officeart/2018/2/layout/IconLabelList"/>
    <dgm:cxn modelId="{4773ED0C-B1D8-46AE-9884-712593CDCA76}" type="presParOf" srcId="{460C8900-8DC7-4AE4-A801-1182012DE4DB}" destId="{3FF0FA05-EB76-4EF0-9EFF-BF68A94845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D84C6-1521-4F3B-B2FC-4E63DFEA12F4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D0027-C595-4780-82BC-13DFF494E577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Objective: Reduce delays and inefficiencies in last-mile delivery.</a:t>
          </a:r>
        </a:p>
      </dsp:txBody>
      <dsp:txXfrm>
        <a:off x="456496" y="980400"/>
        <a:ext cx="3381034" cy="2099279"/>
      </dsp:txXfrm>
    </dsp:sp>
    <dsp:sp modelId="{FA2628D1-3C09-4DA8-8C1A-CD6451ECE7F5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22D79-E59C-4515-ADC6-6DB7D2425851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Identify key factors impacting delivery performance.</a:t>
          </a:r>
        </a:p>
      </dsp:txBody>
      <dsp:txXfrm>
        <a:off x="4748523" y="980400"/>
        <a:ext cx="3381034" cy="209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E76B4-4ECC-4FF6-A708-8BB159FC27C7}">
      <dsp:nvSpPr>
        <dsp:cNvPr id="0" name=""/>
        <dsp:cNvSpPr/>
      </dsp:nvSpPr>
      <dsp:spPr>
        <a:xfrm>
          <a:off x="4458144" y="32156"/>
          <a:ext cx="1076334" cy="1076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Approach:</a:t>
          </a:r>
        </a:p>
      </dsp:txBody>
      <dsp:txXfrm>
        <a:off x="4458144" y="32156"/>
        <a:ext cx="1076334" cy="1076334"/>
      </dsp:txXfrm>
    </dsp:sp>
    <dsp:sp modelId="{871599BE-E033-496F-9827-A9B67DEAC61E}">
      <dsp:nvSpPr>
        <dsp:cNvPr id="0" name=""/>
        <dsp:cNvSpPr/>
      </dsp:nvSpPr>
      <dsp:spPr>
        <a:xfrm>
          <a:off x="1924569" y="819"/>
          <a:ext cx="4037561" cy="4037561"/>
        </a:xfrm>
        <a:prstGeom prst="circularArrow">
          <a:avLst>
            <a:gd name="adj1" fmla="val 5198"/>
            <a:gd name="adj2" fmla="val 335779"/>
            <a:gd name="adj3" fmla="val 21293789"/>
            <a:gd name="adj4" fmla="val 19765760"/>
            <a:gd name="adj5" fmla="val 606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2D72C61-85D2-47D1-AE3E-2316AEFC6560}">
      <dsp:nvSpPr>
        <dsp:cNvPr id="0" name=""/>
        <dsp:cNvSpPr/>
      </dsp:nvSpPr>
      <dsp:spPr>
        <a:xfrm>
          <a:off x="5108910" y="2035008"/>
          <a:ext cx="1076334" cy="1076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Analyze delivery data</a:t>
          </a:r>
        </a:p>
      </dsp:txBody>
      <dsp:txXfrm>
        <a:off x="5108910" y="2035008"/>
        <a:ext cx="1076334" cy="1076334"/>
      </dsp:txXfrm>
    </dsp:sp>
    <dsp:sp modelId="{4CDC8307-0D80-4E35-90F5-C54B606996BE}">
      <dsp:nvSpPr>
        <dsp:cNvPr id="0" name=""/>
        <dsp:cNvSpPr/>
      </dsp:nvSpPr>
      <dsp:spPr>
        <a:xfrm>
          <a:off x="1924569" y="819"/>
          <a:ext cx="4037561" cy="4037561"/>
        </a:xfrm>
        <a:prstGeom prst="circularArrow">
          <a:avLst>
            <a:gd name="adj1" fmla="val 5198"/>
            <a:gd name="adj2" fmla="val 335779"/>
            <a:gd name="adj3" fmla="val 4015265"/>
            <a:gd name="adj4" fmla="val 2252912"/>
            <a:gd name="adj5" fmla="val 606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2C024AF-360C-423A-A26D-32A47B862089}">
      <dsp:nvSpPr>
        <dsp:cNvPr id="0" name=""/>
        <dsp:cNvSpPr/>
      </dsp:nvSpPr>
      <dsp:spPr>
        <a:xfrm>
          <a:off x="3405182" y="3272838"/>
          <a:ext cx="1076334" cy="1076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Explore rider performance</a:t>
          </a:r>
        </a:p>
      </dsp:txBody>
      <dsp:txXfrm>
        <a:off x="3405182" y="3272838"/>
        <a:ext cx="1076334" cy="1076334"/>
      </dsp:txXfrm>
    </dsp:sp>
    <dsp:sp modelId="{1B1E0E33-1402-4A21-9A7D-63D5239BC684}">
      <dsp:nvSpPr>
        <dsp:cNvPr id="0" name=""/>
        <dsp:cNvSpPr/>
      </dsp:nvSpPr>
      <dsp:spPr>
        <a:xfrm>
          <a:off x="1924569" y="819"/>
          <a:ext cx="4037561" cy="4037561"/>
        </a:xfrm>
        <a:prstGeom prst="circularArrow">
          <a:avLst>
            <a:gd name="adj1" fmla="val 5198"/>
            <a:gd name="adj2" fmla="val 335779"/>
            <a:gd name="adj3" fmla="val 8211309"/>
            <a:gd name="adj4" fmla="val 6448956"/>
            <a:gd name="adj5" fmla="val 606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1D7678-FD4A-4E35-AA86-D2BFE368CF5D}">
      <dsp:nvSpPr>
        <dsp:cNvPr id="0" name=""/>
        <dsp:cNvSpPr/>
      </dsp:nvSpPr>
      <dsp:spPr>
        <a:xfrm>
          <a:off x="1701455" y="2035008"/>
          <a:ext cx="1076334" cy="1076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Build predictive models</a:t>
          </a:r>
        </a:p>
      </dsp:txBody>
      <dsp:txXfrm>
        <a:off x="1701455" y="2035008"/>
        <a:ext cx="1076334" cy="1076334"/>
      </dsp:txXfrm>
    </dsp:sp>
    <dsp:sp modelId="{FFF875CC-0349-407D-B632-58B1DEB147B7}">
      <dsp:nvSpPr>
        <dsp:cNvPr id="0" name=""/>
        <dsp:cNvSpPr/>
      </dsp:nvSpPr>
      <dsp:spPr>
        <a:xfrm>
          <a:off x="1924569" y="819"/>
          <a:ext cx="4037561" cy="4037561"/>
        </a:xfrm>
        <a:prstGeom prst="circularArrow">
          <a:avLst>
            <a:gd name="adj1" fmla="val 5198"/>
            <a:gd name="adj2" fmla="val 335779"/>
            <a:gd name="adj3" fmla="val 12298462"/>
            <a:gd name="adj4" fmla="val 10770432"/>
            <a:gd name="adj5" fmla="val 606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50CC74-FEE9-42CA-986D-CAB49AD4397A}">
      <dsp:nvSpPr>
        <dsp:cNvPr id="0" name=""/>
        <dsp:cNvSpPr/>
      </dsp:nvSpPr>
      <dsp:spPr>
        <a:xfrm>
          <a:off x="2352221" y="32156"/>
          <a:ext cx="1076334" cy="1076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Recommend improvements</a:t>
          </a:r>
        </a:p>
      </dsp:txBody>
      <dsp:txXfrm>
        <a:off x="2352221" y="32156"/>
        <a:ext cx="1076334" cy="1076334"/>
      </dsp:txXfrm>
    </dsp:sp>
    <dsp:sp modelId="{DC4EA8A4-D457-4DBA-BADF-E3E8B27A63EC}">
      <dsp:nvSpPr>
        <dsp:cNvPr id="0" name=""/>
        <dsp:cNvSpPr/>
      </dsp:nvSpPr>
      <dsp:spPr>
        <a:xfrm>
          <a:off x="1924569" y="819"/>
          <a:ext cx="4037561" cy="4037561"/>
        </a:xfrm>
        <a:prstGeom prst="circularArrow">
          <a:avLst>
            <a:gd name="adj1" fmla="val 5198"/>
            <a:gd name="adj2" fmla="val 335779"/>
            <a:gd name="adj3" fmla="val 16866252"/>
            <a:gd name="adj4" fmla="val 15197969"/>
            <a:gd name="adj5" fmla="val 6065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92C3D-ABDF-4922-84B6-29DF61EC3888}">
      <dsp:nvSpPr>
        <dsp:cNvPr id="0" name=""/>
        <dsp:cNvSpPr/>
      </dsp:nvSpPr>
      <dsp:spPr>
        <a:xfrm>
          <a:off x="401677" y="54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4F916-86DF-41AA-A010-C0C1A7308605}">
      <dsp:nvSpPr>
        <dsp:cNvPr id="0" name=""/>
        <dsp:cNvSpPr/>
      </dsp:nvSpPr>
      <dsp:spPr>
        <a:xfrm>
          <a:off x="582662" y="181038"/>
          <a:ext cx="487265" cy="4872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BADCE-9AE8-4CF6-9464-C6ED89A09ECA}">
      <dsp:nvSpPr>
        <dsp:cNvPr id="0" name=""/>
        <dsp:cNvSpPr/>
      </dsp:nvSpPr>
      <dsp:spPr>
        <a:xfrm>
          <a:off x="130201" y="1113804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File: df11.csv</a:t>
          </a:r>
        </a:p>
      </dsp:txBody>
      <dsp:txXfrm>
        <a:off x="130201" y="1113804"/>
        <a:ext cx="1392187" cy="556875"/>
      </dsp:txXfrm>
    </dsp:sp>
    <dsp:sp modelId="{0DB7D614-01A1-4DDB-8AAC-57126653C25C}">
      <dsp:nvSpPr>
        <dsp:cNvPr id="0" name=""/>
        <dsp:cNvSpPr/>
      </dsp:nvSpPr>
      <dsp:spPr>
        <a:xfrm>
          <a:off x="2037498" y="54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D6593-7AEB-401F-AFE5-66A4B58D8158}">
      <dsp:nvSpPr>
        <dsp:cNvPr id="0" name=""/>
        <dsp:cNvSpPr/>
      </dsp:nvSpPr>
      <dsp:spPr>
        <a:xfrm>
          <a:off x="2218482" y="181038"/>
          <a:ext cx="487265" cy="4872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ECA2B-5EF1-41DB-83BA-790395EC2B0D}">
      <dsp:nvSpPr>
        <dsp:cNvPr id="0" name=""/>
        <dsp:cNvSpPr/>
      </dsp:nvSpPr>
      <dsp:spPr>
        <a:xfrm>
          <a:off x="1766021" y="1113804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Source: Google Drive</a:t>
          </a:r>
        </a:p>
      </dsp:txBody>
      <dsp:txXfrm>
        <a:off x="1766021" y="1113804"/>
        <a:ext cx="1392187" cy="556875"/>
      </dsp:txXfrm>
    </dsp:sp>
    <dsp:sp modelId="{9F56ED4D-6F50-40EB-A1BB-FC87BCBE6EE6}">
      <dsp:nvSpPr>
        <dsp:cNvPr id="0" name=""/>
        <dsp:cNvSpPr/>
      </dsp:nvSpPr>
      <dsp:spPr>
        <a:xfrm>
          <a:off x="3673318" y="54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D2BAC-DE18-47E9-AC1D-351B04B07CCF}">
      <dsp:nvSpPr>
        <dsp:cNvPr id="0" name=""/>
        <dsp:cNvSpPr/>
      </dsp:nvSpPr>
      <dsp:spPr>
        <a:xfrm>
          <a:off x="3854302" y="181038"/>
          <a:ext cx="487265" cy="4872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59E85-F124-4AC9-9634-BA9428BC3490}">
      <dsp:nvSpPr>
        <dsp:cNvPr id="0" name=""/>
        <dsp:cNvSpPr/>
      </dsp:nvSpPr>
      <dsp:spPr>
        <a:xfrm>
          <a:off x="3401841" y="1113804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Contains delivery timestamps, rider info, durations, and distances.</a:t>
          </a:r>
        </a:p>
      </dsp:txBody>
      <dsp:txXfrm>
        <a:off x="3401841" y="1113804"/>
        <a:ext cx="1392187" cy="556875"/>
      </dsp:txXfrm>
    </dsp:sp>
    <dsp:sp modelId="{46E3B995-0AA3-4F45-BED7-C10FFA7A937E}">
      <dsp:nvSpPr>
        <dsp:cNvPr id="0" name=""/>
        <dsp:cNvSpPr/>
      </dsp:nvSpPr>
      <dsp:spPr>
        <a:xfrm>
          <a:off x="5309138" y="54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B8486-4A64-4542-90A7-D3FE8FEC11A9}">
      <dsp:nvSpPr>
        <dsp:cNvPr id="0" name=""/>
        <dsp:cNvSpPr/>
      </dsp:nvSpPr>
      <dsp:spPr>
        <a:xfrm>
          <a:off x="5490122" y="181038"/>
          <a:ext cx="487265" cy="4872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2FAFD-3D9B-4FB9-B015-8DB3C8F88B8A}">
      <dsp:nvSpPr>
        <dsp:cNvPr id="0" name=""/>
        <dsp:cNvSpPr/>
      </dsp:nvSpPr>
      <dsp:spPr>
        <a:xfrm>
          <a:off x="5037662" y="1113804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Ethical Considerations:</a:t>
          </a:r>
        </a:p>
      </dsp:txBody>
      <dsp:txXfrm>
        <a:off x="5037662" y="1113804"/>
        <a:ext cx="1392187" cy="556875"/>
      </dsp:txXfrm>
    </dsp:sp>
    <dsp:sp modelId="{3565C1BA-3849-4BE1-B088-061073E2A122}">
      <dsp:nvSpPr>
        <dsp:cNvPr id="0" name=""/>
        <dsp:cNvSpPr/>
      </dsp:nvSpPr>
      <dsp:spPr>
        <a:xfrm>
          <a:off x="6944958" y="54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276D10-B9A5-4364-8724-DF4E84543282}">
      <dsp:nvSpPr>
        <dsp:cNvPr id="0" name=""/>
        <dsp:cNvSpPr/>
      </dsp:nvSpPr>
      <dsp:spPr>
        <a:xfrm>
          <a:off x="7125943" y="181038"/>
          <a:ext cx="487265" cy="4872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866C9-82D7-4993-AFD4-CC16B60578F9}">
      <dsp:nvSpPr>
        <dsp:cNvPr id="0" name=""/>
        <dsp:cNvSpPr/>
      </dsp:nvSpPr>
      <dsp:spPr>
        <a:xfrm>
          <a:off x="6673482" y="1113804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No personal info</a:t>
          </a:r>
        </a:p>
      </dsp:txBody>
      <dsp:txXfrm>
        <a:off x="6673482" y="1113804"/>
        <a:ext cx="1392187" cy="556875"/>
      </dsp:txXfrm>
    </dsp:sp>
    <dsp:sp modelId="{3D78165D-93E7-4D29-9233-8CD12072865B}">
      <dsp:nvSpPr>
        <dsp:cNvPr id="0" name=""/>
        <dsp:cNvSpPr/>
      </dsp:nvSpPr>
      <dsp:spPr>
        <a:xfrm>
          <a:off x="3673318" y="2018725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796AD-F896-4FCE-AC6B-9FE7C7ACD15B}">
      <dsp:nvSpPr>
        <dsp:cNvPr id="0" name=""/>
        <dsp:cNvSpPr/>
      </dsp:nvSpPr>
      <dsp:spPr>
        <a:xfrm>
          <a:off x="3854302" y="2199710"/>
          <a:ext cx="487265" cy="4872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46F38-7C4C-4463-B522-01776EFBF0A8}">
      <dsp:nvSpPr>
        <dsp:cNvPr id="0" name=""/>
        <dsp:cNvSpPr/>
      </dsp:nvSpPr>
      <dsp:spPr>
        <a:xfrm>
          <a:off x="3401841" y="3132475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No bias-inducing attributes</a:t>
          </a:r>
        </a:p>
      </dsp:txBody>
      <dsp:txXfrm>
        <a:off x="3401841" y="3132475"/>
        <a:ext cx="1392187" cy="5568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16F1B-48E4-45D3-BF9F-D06816E10874}">
      <dsp:nvSpPr>
        <dsp:cNvPr id="0" name=""/>
        <dsp:cNvSpPr/>
      </dsp:nvSpPr>
      <dsp:spPr>
        <a:xfrm>
          <a:off x="0" y="1901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60C7E-315E-4494-9676-6162494B905B}">
      <dsp:nvSpPr>
        <dsp:cNvPr id="0" name=""/>
        <dsp:cNvSpPr/>
      </dsp:nvSpPr>
      <dsp:spPr>
        <a:xfrm>
          <a:off x="245129" y="184229"/>
          <a:ext cx="445690" cy="445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3C85-246C-4EA1-B876-188DF825A73A}">
      <dsp:nvSpPr>
        <dsp:cNvPr id="0" name=""/>
        <dsp:cNvSpPr/>
      </dsp:nvSpPr>
      <dsp:spPr>
        <a:xfrm>
          <a:off x="935949" y="1901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What are the peak order times?</a:t>
          </a:r>
        </a:p>
      </dsp:txBody>
      <dsp:txXfrm>
        <a:off x="935949" y="1901"/>
        <a:ext cx="3790251" cy="810345"/>
      </dsp:txXfrm>
    </dsp:sp>
    <dsp:sp modelId="{AD4F1EDF-25AE-454E-BB8C-5D5C1E746EEF}">
      <dsp:nvSpPr>
        <dsp:cNvPr id="0" name=""/>
        <dsp:cNvSpPr/>
      </dsp:nvSpPr>
      <dsp:spPr>
        <a:xfrm>
          <a:off x="0" y="1014833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B986D-36B2-4D99-BA43-F477054D9284}">
      <dsp:nvSpPr>
        <dsp:cNvPr id="0" name=""/>
        <dsp:cNvSpPr/>
      </dsp:nvSpPr>
      <dsp:spPr>
        <a:xfrm>
          <a:off x="245129" y="1197161"/>
          <a:ext cx="445690" cy="445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2304A-DFE9-4D5C-8D06-8E91DA0EBDF5}">
      <dsp:nvSpPr>
        <dsp:cNvPr id="0" name=""/>
        <dsp:cNvSpPr/>
      </dsp:nvSpPr>
      <dsp:spPr>
        <a:xfrm>
          <a:off x="935949" y="1014833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How do delivery rates vary across riders?</a:t>
          </a:r>
        </a:p>
      </dsp:txBody>
      <dsp:txXfrm>
        <a:off x="935949" y="1014833"/>
        <a:ext cx="3790251" cy="810345"/>
      </dsp:txXfrm>
    </dsp:sp>
    <dsp:sp modelId="{8DAB0B2E-3662-43A1-B4FB-1EFD934E3E22}">
      <dsp:nvSpPr>
        <dsp:cNvPr id="0" name=""/>
        <dsp:cNvSpPr/>
      </dsp:nvSpPr>
      <dsp:spPr>
        <a:xfrm>
          <a:off x="0" y="2027765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48C4F-C54A-4772-9AF4-A1ED420F34F4}">
      <dsp:nvSpPr>
        <dsp:cNvPr id="0" name=""/>
        <dsp:cNvSpPr/>
      </dsp:nvSpPr>
      <dsp:spPr>
        <a:xfrm>
          <a:off x="245129" y="2210093"/>
          <a:ext cx="445690" cy="445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67CB7-1CD7-4CBD-8433-0820CDEB7584}">
      <dsp:nvSpPr>
        <dsp:cNvPr id="0" name=""/>
        <dsp:cNvSpPr/>
      </dsp:nvSpPr>
      <dsp:spPr>
        <a:xfrm>
          <a:off x="935949" y="2027765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What factors affect delivery duration?</a:t>
          </a:r>
        </a:p>
      </dsp:txBody>
      <dsp:txXfrm>
        <a:off x="935949" y="2027765"/>
        <a:ext cx="3790251" cy="810345"/>
      </dsp:txXfrm>
    </dsp:sp>
    <dsp:sp modelId="{E067E255-DD42-4EFE-BE36-0692981668FF}">
      <dsp:nvSpPr>
        <dsp:cNvPr id="0" name=""/>
        <dsp:cNvSpPr/>
      </dsp:nvSpPr>
      <dsp:spPr>
        <a:xfrm>
          <a:off x="0" y="3040697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F0BF4-08F6-4D7A-8F90-232F5B9E1EF7}">
      <dsp:nvSpPr>
        <dsp:cNvPr id="0" name=""/>
        <dsp:cNvSpPr/>
      </dsp:nvSpPr>
      <dsp:spPr>
        <a:xfrm>
          <a:off x="245129" y="3223025"/>
          <a:ext cx="445690" cy="445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29365-B55E-41F0-BDC5-1FA45A7FAB88}">
      <dsp:nvSpPr>
        <dsp:cNvPr id="0" name=""/>
        <dsp:cNvSpPr/>
      </dsp:nvSpPr>
      <dsp:spPr>
        <a:xfrm>
          <a:off x="935949" y="3040697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Can we detect inefficiencies?</a:t>
          </a:r>
        </a:p>
      </dsp:txBody>
      <dsp:txXfrm>
        <a:off x="935949" y="3040697"/>
        <a:ext cx="3790251" cy="810345"/>
      </dsp:txXfrm>
    </dsp:sp>
    <dsp:sp modelId="{A99B4ACD-2F84-4AAB-9B21-549D9AE45056}">
      <dsp:nvSpPr>
        <dsp:cNvPr id="0" name=""/>
        <dsp:cNvSpPr/>
      </dsp:nvSpPr>
      <dsp:spPr>
        <a:xfrm>
          <a:off x="0" y="4053629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8C34F-E9A0-46CF-9FFE-6A1FC11D4195}">
      <dsp:nvSpPr>
        <dsp:cNvPr id="0" name=""/>
        <dsp:cNvSpPr/>
      </dsp:nvSpPr>
      <dsp:spPr>
        <a:xfrm>
          <a:off x="245129" y="4235957"/>
          <a:ext cx="445690" cy="445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51D84-D761-4713-977C-8F32A33102D7}">
      <dsp:nvSpPr>
        <dsp:cNvPr id="0" name=""/>
        <dsp:cNvSpPr/>
      </dsp:nvSpPr>
      <dsp:spPr>
        <a:xfrm>
          <a:off x="935949" y="4053629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5. Are there top-performing outliers?</a:t>
          </a:r>
        </a:p>
      </dsp:txBody>
      <dsp:txXfrm>
        <a:off x="935949" y="4053629"/>
        <a:ext cx="3790251" cy="810345"/>
      </dsp:txXfrm>
    </dsp:sp>
    <dsp:sp modelId="{D99EF834-7F4F-411E-9A84-7709740DA989}">
      <dsp:nvSpPr>
        <dsp:cNvPr id="0" name=""/>
        <dsp:cNvSpPr/>
      </dsp:nvSpPr>
      <dsp:spPr>
        <a:xfrm>
          <a:off x="0" y="5066561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A206F-F092-4109-BD29-1E9AF320D1F3}">
      <dsp:nvSpPr>
        <dsp:cNvPr id="0" name=""/>
        <dsp:cNvSpPr/>
      </dsp:nvSpPr>
      <dsp:spPr>
        <a:xfrm>
          <a:off x="245129" y="5248889"/>
          <a:ext cx="445690" cy="4456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F7990-5CCB-4E8F-95BA-3F5F75341458}">
      <dsp:nvSpPr>
        <dsp:cNvPr id="0" name=""/>
        <dsp:cNvSpPr/>
      </dsp:nvSpPr>
      <dsp:spPr>
        <a:xfrm>
          <a:off x="935949" y="5066561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6. Can we predict delivery duration?</a:t>
          </a:r>
        </a:p>
      </dsp:txBody>
      <dsp:txXfrm>
        <a:off x="935949" y="5066561"/>
        <a:ext cx="3790251" cy="8103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81079-2DA8-4424-8BB0-878584F80F45}">
      <dsp:nvSpPr>
        <dsp:cNvPr id="0" name=""/>
        <dsp:cNvSpPr/>
      </dsp:nvSpPr>
      <dsp:spPr>
        <a:xfrm>
          <a:off x="285002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2411A-7BE2-4EA2-96A3-1439545BE6E9}">
      <dsp:nvSpPr>
        <dsp:cNvPr id="0" name=""/>
        <dsp:cNvSpPr/>
      </dsp:nvSpPr>
      <dsp:spPr>
        <a:xfrm>
          <a:off x="471700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D8090-5AA8-43D9-BE7C-15A268277BC5}">
      <dsp:nvSpPr>
        <dsp:cNvPr id="0" name=""/>
        <dsp:cNvSpPr/>
      </dsp:nvSpPr>
      <dsp:spPr>
        <a:xfrm>
          <a:off x="4956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Steps:</a:t>
          </a:r>
        </a:p>
      </dsp:txBody>
      <dsp:txXfrm>
        <a:off x="4956" y="2131929"/>
        <a:ext cx="1436132" cy="574453"/>
      </dsp:txXfrm>
    </dsp:sp>
    <dsp:sp modelId="{6733F802-5409-4DBD-A4A7-C218B0575567}">
      <dsp:nvSpPr>
        <dsp:cNvPr id="0" name=""/>
        <dsp:cNvSpPr/>
      </dsp:nvSpPr>
      <dsp:spPr>
        <a:xfrm>
          <a:off x="1972458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0937E-444C-4EDB-89ED-5F506D68FFE4}">
      <dsp:nvSpPr>
        <dsp:cNvPr id="0" name=""/>
        <dsp:cNvSpPr/>
      </dsp:nvSpPr>
      <dsp:spPr>
        <a:xfrm>
          <a:off x="2159156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CE729-BA93-41A6-9D9D-278B4B27C1A4}">
      <dsp:nvSpPr>
        <dsp:cNvPr id="0" name=""/>
        <dsp:cNvSpPr/>
      </dsp:nvSpPr>
      <dsp:spPr>
        <a:xfrm>
          <a:off x="1692413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Cleaned and transformed data</a:t>
          </a:r>
        </a:p>
      </dsp:txBody>
      <dsp:txXfrm>
        <a:off x="1692413" y="2131929"/>
        <a:ext cx="1436132" cy="574453"/>
      </dsp:txXfrm>
    </dsp:sp>
    <dsp:sp modelId="{4997C1CC-D271-42E9-987D-B424FF1E634D}">
      <dsp:nvSpPr>
        <dsp:cNvPr id="0" name=""/>
        <dsp:cNvSpPr/>
      </dsp:nvSpPr>
      <dsp:spPr>
        <a:xfrm>
          <a:off x="3659914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2805A-7F20-4009-8B49-D752B6ADC0C2}">
      <dsp:nvSpPr>
        <dsp:cNvPr id="0" name=""/>
        <dsp:cNvSpPr/>
      </dsp:nvSpPr>
      <dsp:spPr>
        <a:xfrm>
          <a:off x="3846612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9C38D-85CD-4C50-A622-1EB20C473895}">
      <dsp:nvSpPr>
        <dsp:cNvPr id="0" name=""/>
        <dsp:cNvSpPr/>
      </dsp:nvSpPr>
      <dsp:spPr>
        <a:xfrm>
          <a:off x="3379869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Engineered time-based features</a:t>
          </a:r>
        </a:p>
      </dsp:txBody>
      <dsp:txXfrm>
        <a:off x="3379869" y="2131929"/>
        <a:ext cx="1436132" cy="574453"/>
      </dsp:txXfrm>
    </dsp:sp>
    <dsp:sp modelId="{BB33CF3F-AC35-4B07-A865-ADEE86FAAC46}">
      <dsp:nvSpPr>
        <dsp:cNvPr id="0" name=""/>
        <dsp:cNvSpPr/>
      </dsp:nvSpPr>
      <dsp:spPr>
        <a:xfrm>
          <a:off x="5347371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1D54E-CF1B-4289-B992-1D96C351926A}">
      <dsp:nvSpPr>
        <dsp:cNvPr id="0" name=""/>
        <dsp:cNvSpPr/>
      </dsp:nvSpPr>
      <dsp:spPr>
        <a:xfrm>
          <a:off x="5534068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1B969-D7CB-4B44-B0BD-6FB1B89665CC}">
      <dsp:nvSpPr>
        <dsp:cNvPr id="0" name=""/>
        <dsp:cNvSpPr/>
      </dsp:nvSpPr>
      <dsp:spPr>
        <a:xfrm>
          <a:off x="5067325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Performed EDA and visualizations</a:t>
          </a:r>
        </a:p>
      </dsp:txBody>
      <dsp:txXfrm>
        <a:off x="5067325" y="2131929"/>
        <a:ext cx="1436132" cy="574453"/>
      </dsp:txXfrm>
    </dsp:sp>
    <dsp:sp modelId="{0EE318CD-C866-47BB-BE94-43A8E16F99B2}">
      <dsp:nvSpPr>
        <dsp:cNvPr id="0" name=""/>
        <dsp:cNvSpPr/>
      </dsp:nvSpPr>
      <dsp:spPr>
        <a:xfrm>
          <a:off x="7034827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006CF-86D3-4377-9647-EE4B737B3A1B}">
      <dsp:nvSpPr>
        <dsp:cNvPr id="0" name=""/>
        <dsp:cNvSpPr/>
      </dsp:nvSpPr>
      <dsp:spPr>
        <a:xfrm>
          <a:off x="7221524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2E2FE-0D79-4EEB-9282-0C3937E3C10A}">
      <dsp:nvSpPr>
        <dsp:cNvPr id="0" name=""/>
        <dsp:cNvSpPr/>
      </dsp:nvSpPr>
      <dsp:spPr>
        <a:xfrm>
          <a:off x="6754781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Built ML models (regression &amp; clustering)</a:t>
          </a:r>
        </a:p>
      </dsp:txBody>
      <dsp:txXfrm>
        <a:off x="6754781" y="2131929"/>
        <a:ext cx="1436132" cy="5744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29C05-7AE6-44C9-8816-148B562AA7ED}">
      <dsp:nvSpPr>
        <dsp:cNvPr id="0" name=""/>
        <dsp:cNvSpPr/>
      </dsp:nvSpPr>
      <dsp:spPr>
        <a:xfrm>
          <a:off x="37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52C45-8A37-4EAC-B1B2-29D630BFB9E6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8118D-C9EF-450F-83CD-94D68D6408EC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Peak hours: 12 PM - 4 PM</a:t>
          </a:r>
        </a:p>
      </dsp:txBody>
      <dsp:txXfrm>
        <a:off x="25435" y="2456402"/>
        <a:ext cx="1800000" cy="720000"/>
      </dsp:txXfrm>
    </dsp:sp>
    <dsp:sp modelId="{39316E88-FB1A-4AF8-8889-B7C98D4E9327}">
      <dsp:nvSpPr>
        <dsp:cNvPr id="0" name=""/>
        <dsp:cNvSpPr/>
      </dsp:nvSpPr>
      <dsp:spPr>
        <a:xfrm>
          <a:off x="249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76B51-7714-48CC-AD36-74BF80611286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79068-3B5D-4BF4-A3D8-33C86589FBBC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High delivery rate plateau</a:t>
          </a:r>
        </a:p>
      </dsp:txBody>
      <dsp:txXfrm>
        <a:off x="2140435" y="2456402"/>
        <a:ext cx="1800000" cy="720000"/>
      </dsp:txXfrm>
    </dsp:sp>
    <dsp:sp modelId="{F9F73AD4-4D19-4D1A-96D8-8C51FFDF8ABF}">
      <dsp:nvSpPr>
        <dsp:cNvPr id="0" name=""/>
        <dsp:cNvSpPr/>
      </dsp:nvSpPr>
      <dsp:spPr>
        <a:xfrm>
          <a:off x="460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AC80A-D786-4750-B650-9360637D383C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DBB23-27BD-401B-8816-D3885CCFD95E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Some low-mileage orders take long</a:t>
          </a:r>
        </a:p>
      </dsp:txBody>
      <dsp:txXfrm>
        <a:off x="4255435" y="2456402"/>
        <a:ext cx="1800000" cy="720000"/>
      </dsp:txXfrm>
    </dsp:sp>
    <dsp:sp modelId="{35915E91-2D62-4770-BE15-06C0D2B450F7}">
      <dsp:nvSpPr>
        <dsp:cNvPr id="0" name=""/>
        <dsp:cNvSpPr/>
      </dsp:nvSpPr>
      <dsp:spPr>
        <a:xfrm>
          <a:off x="672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DDD02-135A-4233-853C-CE3CDCE564A3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33F1D-8542-4373-861C-65B41034C96D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Top riders show efficient patterns</a:t>
          </a:r>
        </a:p>
      </dsp:txBody>
      <dsp:txXfrm>
        <a:off x="6370435" y="2456402"/>
        <a:ext cx="18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DFF78-728B-423B-B2D1-03B6B3925796}">
      <dsp:nvSpPr>
        <dsp:cNvPr id="0" name=""/>
        <dsp:cNvSpPr/>
      </dsp:nvSpPr>
      <dsp:spPr>
        <a:xfrm>
          <a:off x="393299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DBBE6-458A-44B1-B795-735DA8A32E9F}">
      <dsp:nvSpPr>
        <dsp:cNvPr id="0" name=""/>
        <dsp:cNvSpPr/>
      </dsp:nvSpPr>
      <dsp:spPr>
        <a:xfrm>
          <a:off x="627299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6CF53-C662-4234-9751-B10E4491ACAC}">
      <dsp:nvSpPr>
        <dsp:cNvPr id="0" name=""/>
        <dsp:cNvSpPr/>
      </dsp:nvSpPr>
      <dsp:spPr>
        <a:xfrm>
          <a:off x="42299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Increase riders in peak hours</a:t>
          </a:r>
        </a:p>
      </dsp:txBody>
      <dsp:txXfrm>
        <a:off x="42299" y="2622981"/>
        <a:ext cx="1800000" cy="720000"/>
      </dsp:txXfrm>
    </dsp:sp>
    <dsp:sp modelId="{3ED6A74F-88A6-43B9-A2C8-D9E6E0F6A990}">
      <dsp:nvSpPr>
        <dsp:cNvPr id="0" name=""/>
        <dsp:cNvSpPr/>
      </dsp:nvSpPr>
      <dsp:spPr>
        <a:xfrm>
          <a:off x="2508300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A5808-22CE-483E-977F-3C4CC081C2C8}">
      <dsp:nvSpPr>
        <dsp:cNvPr id="0" name=""/>
        <dsp:cNvSpPr/>
      </dsp:nvSpPr>
      <dsp:spPr>
        <a:xfrm>
          <a:off x="2742300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0F04F-F122-40DE-A854-65AFF8949DC0}">
      <dsp:nvSpPr>
        <dsp:cNvPr id="0" name=""/>
        <dsp:cNvSpPr/>
      </dsp:nvSpPr>
      <dsp:spPr>
        <a:xfrm>
          <a:off x="2157300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Optimize assignment in low-efficiency areas</a:t>
          </a:r>
        </a:p>
      </dsp:txBody>
      <dsp:txXfrm>
        <a:off x="2157300" y="2622981"/>
        <a:ext cx="1800000" cy="720000"/>
      </dsp:txXfrm>
    </dsp:sp>
    <dsp:sp modelId="{57967566-6D21-40CB-B6D3-41CDE8939FA9}">
      <dsp:nvSpPr>
        <dsp:cNvPr id="0" name=""/>
        <dsp:cNvSpPr/>
      </dsp:nvSpPr>
      <dsp:spPr>
        <a:xfrm>
          <a:off x="4623300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EAF6B-828F-407B-87AB-DACF516BD0EA}">
      <dsp:nvSpPr>
        <dsp:cNvPr id="0" name=""/>
        <dsp:cNvSpPr/>
      </dsp:nvSpPr>
      <dsp:spPr>
        <a:xfrm>
          <a:off x="4857300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D7BCE-7C71-4F24-BAA3-E10AAA00948E}">
      <dsp:nvSpPr>
        <dsp:cNvPr id="0" name=""/>
        <dsp:cNvSpPr/>
      </dsp:nvSpPr>
      <dsp:spPr>
        <a:xfrm>
          <a:off x="4272300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Use top riders' strategy to train others</a:t>
          </a:r>
        </a:p>
      </dsp:txBody>
      <dsp:txXfrm>
        <a:off x="4272300" y="2622981"/>
        <a:ext cx="1800000" cy="720000"/>
      </dsp:txXfrm>
    </dsp:sp>
    <dsp:sp modelId="{8420C17A-A131-4AE2-8888-E2E88A7357AA}">
      <dsp:nvSpPr>
        <dsp:cNvPr id="0" name=""/>
        <dsp:cNvSpPr/>
      </dsp:nvSpPr>
      <dsp:spPr>
        <a:xfrm>
          <a:off x="6738300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BF49F-96AC-479E-9480-BFC1B1F34EC2}">
      <dsp:nvSpPr>
        <dsp:cNvPr id="0" name=""/>
        <dsp:cNvSpPr/>
      </dsp:nvSpPr>
      <dsp:spPr>
        <a:xfrm>
          <a:off x="6972300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A2F05-8401-4756-8E14-DCF2E469EFD6}">
      <dsp:nvSpPr>
        <dsp:cNvPr id="0" name=""/>
        <dsp:cNvSpPr/>
      </dsp:nvSpPr>
      <dsp:spPr>
        <a:xfrm>
          <a:off x="6387300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Predictive routing system</a:t>
          </a:r>
        </a:p>
      </dsp:txBody>
      <dsp:txXfrm>
        <a:off x="6387300" y="2622981"/>
        <a:ext cx="18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DF2A0-B776-49D4-A1F5-596505CC1245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A020E-76AD-43A1-831F-F4FB9DA7CB15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Delivery optimization is feasible using data-driven insights.</a:t>
          </a:r>
        </a:p>
      </dsp:txBody>
      <dsp:txXfrm>
        <a:off x="456496" y="980400"/>
        <a:ext cx="3381034" cy="2099279"/>
      </dsp:txXfrm>
    </dsp:sp>
    <dsp:sp modelId="{F9EDD7ED-429E-4282-B670-142D6EEA3542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8F5B9-3F52-43CB-BD22-E25BD9BE9D1A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Modeling and dashboards support better planning.</a:t>
          </a:r>
        </a:p>
      </dsp:txBody>
      <dsp:txXfrm>
        <a:off x="4748523" y="980400"/>
        <a:ext cx="3381034" cy="20992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DCEB2-D6DF-47C9-AE2C-5C3C125E8893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EFE16-6E72-45E5-9375-55C24FD73FDA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Real-time tracking integration</a:t>
          </a:r>
        </a:p>
      </dsp:txBody>
      <dsp:txXfrm>
        <a:off x="78583" y="2435142"/>
        <a:ext cx="2399612" cy="720000"/>
      </dsp:txXfrm>
    </dsp:sp>
    <dsp:sp modelId="{80DDCBF0-EF8B-43D6-84A7-4CAD89980941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6B1D7-D8C4-4617-BE18-997C26049883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Add weather/traffic features</a:t>
          </a:r>
        </a:p>
      </dsp:txBody>
      <dsp:txXfrm>
        <a:off x="2898129" y="2435142"/>
        <a:ext cx="2399612" cy="720000"/>
      </dsp:txXfrm>
    </dsp:sp>
    <dsp:sp modelId="{362CE6D9-4424-4311-8841-6E9E9B0DB5D7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0FA05-EB76-4EF0-9EFF-BF68A9484501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Rider satisfaction insights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Optimizing Delivery Efficiency in Supply Chain Logistics</a:t>
            </a:r>
          </a:p>
          <a:p>
            <a:endParaRPr lang="en-US" sz="1700"/>
          </a:p>
          <a:p>
            <a:r>
              <a:rPr lang="en-US" sz="1700"/>
              <a:t>A Data-Driven Approach to improve delivery KPIs.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4787F-9D4F-BEE3-2275-7ACD4F7AD7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427" r="3003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1. Linear Regression (delivery duration)</a:t>
            </a:r>
          </a:p>
          <a:p>
            <a:r>
              <a:rPr lang="en-US" sz="1700"/>
              <a:t>2. KMeans Clustering (rider performance)</a:t>
            </a:r>
          </a:p>
          <a:p>
            <a:endParaRPr lang="en-US" sz="1700"/>
          </a:p>
          <a:p>
            <a:r>
              <a:rPr lang="en-US" sz="1700"/>
              <a:t>Evaluated with MAE, RMSE, silhouette score</a:t>
            </a:r>
          </a:p>
        </p:txBody>
      </p:sp>
      <p:pic>
        <p:nvPicPr>
          <p:cNvPr id="5" name="Picture 4" descr="A close up view of a track and field lane in the dark">
            <a:extLst>
              <a:ext uri="{FF2B5EF4-FFF2-40B4-BE49-F238E27FC236}">
                <a16:creationId xmlns:a16="http://schemas.microsoft.com/office/drawing/2014/main" id="{022B89D0-0474-DA0F-75BA-BE4C104F28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64" r="29185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45CC75-F85F-36C7-DE0B-AE1DA76566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67748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86C9DC-0713-5F54-9DFC-1D6F1786F6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89A236-9466-EB2E-2603-D041D4325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51578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235913-FA29-8112-D742-F2C76D7CEF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19533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- Dataset: df11.csv from Google Drive</a:t>
            </a:r>
          </a:p>
          <a:p>
            <a:r>
              <a:rPr lang="en-US" sz="1700"/>
              <a:t>- Tools: Python (pandas, sklearn, matplotlib)</a:t>
            </a:r>
          </a:p>
          <a:p>
            <a:r>
              <a:rPr lang="en-US" sz="1700"/>
              <a:t>- Notebook Environment: Google Colab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Team Introduction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100" b="1"/>
              <a:t>Team Member(s):</a:t>
            </a:r>
          </a:p>
          <a:p>
            <a:pPr marL="0" indent="0">
              <a:buNone/>
            </a:pPr>
            <a:r>
              <a:rPr sz="2100"/>
              <a:t>• Kanchan Dev</a:t>
            </a:r>
            <a:r>
              <a:rPr lang="en-CA" sz="2100"/>
              <a:t>i(0836627)</a:t>
            </a:r>
            <a:r>
              <a:rPr sz="2100"/>
              <a:t> – Master’s in Mathematics</a:t>
            </a:r>
          </a:p>
          <a:p>
            <a:pPr marL="0" indent="0">
              <a:buNone/>
            </a:pPr>
            <a:r>
              <a:rPr sz="2100"/>
              <a:t>• Lakshmi Priya Armugan (0851437) – Bachelor of Engineering in Computer Science</a:t>
            </a:r>
          </a:p>
          <a:p>
            <a:pPr marL="0" indent="0">
              <a:buNone/>
            </a:pPr>
            <a:r>
              <a:rPr sz="2100"/>
              <a:t>• Sachin Ramasubramanian (0849986) – Bachelor in Information Technology</a:t>
            </a:r>
          </a:p>
          <a:p>
            <a:pPr marL="0" indent="0">
              <a:buNone/>
            </a:pPr>
            <a:r>
              <a:rPr sz="2100"/>
              <a:t>• Narendran Asokan (W0836723) – Computer Science Engineer, MBA in Marketing and Sales</a:t>
            </a:r>
          </a:p>
          <a:p>
            <a:pPr marL="0" indent="0">
              <a:buNone/>
            </a:pPr>
            <a:r>
              <a:rPr sz="2100"/>
              <a:t>• Karthikeyan (W0888796) – Bachelor in Engineering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Team Contributions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/>
              <a:t>• </a:t>
            </a:r>
            <a:r>
              <a:rPr lang="en-US" sz="1500" b="1"/>
              <a:t>Kanchan Devi (Mathematics):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  Provided statistical insights and performed data analysis for delivery trends.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/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• </a:t>
            </a:r>
            <a:r>
              <a:rPr lang="en-US" sz="1500" b="1"/>
              <a:t>Lakshmi Priya Armugan (Computer Science):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   Assisted in data preprocessing and implemented key parts of the machine learning pipeline.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/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• </a:t>
            </a:r>
            <a:r>
              <a:rPr lang="en-US" sz="1500" b="1"/>
              <a:t>Sachin Ramasubramanian (Information Technology):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  Focused on feature engineering, data cleaning, and visualization of EDA results.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/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• </a:t>
            </a:r>
            <a:r>
              <a:rPr lang="en-US" sz="1500" b="1"/>
              <a:t>Narendran Asokan (Computer Science, MBA):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  Led the business interpretation of insights and designed actionable recommendations.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/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• </a:t>
            </a:r>
            <a:r>
              <a:rPr lang="en-US" sz="1500" b="1"/>
              <a:t>Karthikeyan (Engineering):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Helped structure the dashboard design and integrated predictive model outcome into presentation format.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D981BE-A779-E05E-8742-0EE075CC5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00649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2EEFAC-96B8-2947-4180-2A0DADC182B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Project Proposal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765952-D577-9E5A-C44E-0256A4180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6062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Dataset Source &amp; Description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DFFA20-4B46-CAD0-B873-C18B267DB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40733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Analysis Questions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34005D-C27C-37D1-2058-D1439E564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090649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264376-9745-1A65-39CF-4C37E28FD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35688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600" dirty="0"/>
              <a:t>Dashboard (Optional):</a:t>
            </a:r>
          </a:p>
          <a:p>
            <a:r>
              <a:rPr sz="1600" dirty="0"/>
              <a:t>- Use Power BI / Tableau if available</a:t>
            </a:r>
          </a:p>
          <a:p>
            <a:r>
              <a:rPr sz="1600" dirty="0"/>
              <a:t>- Embed visualizations for delivery time, rate, peak hour</a:t>
            </a:r>
          </a:p>
          <a:p>
            <a:endParaRPr sz="1600" dirty="0"/>
          </a:p>
          <a:p>
            <a:r>
              <a:rPr sz="1600" dirty="0"/>
              <a:t>Else: Use charts from notebook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507</Words>
  <Application>Microsoft Office PowerPoint</Application>
  <PresentationFormat>On-screen Show (4:3)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Introduction</vt:lpstr>
      <vt:lpstr>Team Introduction</vt:lpstr>
      <vt:lpstr>Team Contributions</vt:lpstr>
      <vt:lpstr>Problem Statement</vt:lpstr>
      <vt:lpstr>Project Proposal</vt:lpstr>
      <vt:lpstr>Dataset Source &amp; Description</vt:lpstr>
      <vt:lpstr>Analysis Questions</vt:lpstr>
      <vt:lpstr>Methodology</vt:lpstr>
      <vt:lpstr>Dashboard</vt:lpstr>
      <vt:lpstr>Models</vt:lpstr>
      <vt:lpstr>Insights</vt:lpstr>
      <vt:lpstr>Recommendations</vt:lpstr>
      <vt:lpstr>Conclusion</vt:lpstr>
      <vt:lpstr>Future Work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Kanchan Devi</cp:lastModifiedBy>
  <cp:revision>2</cp:revision>
  <dcterms:created xsi:type="dcterms:W3CDTF">2013-01-27T09:14:16Z</dcterms:created>
  <dcterms:modified xsi:type="dcterms:W3CDTF">2025-04-04T17:26:07Z</dcterms:modified>
  <cp:category/>
</cp:coreProperties>
</file>