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D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B272A-EEFF-5AC8-80C6-17147EE03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4EDCF-2125-BE9A-C85A-106661A03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F2F86-203D-B445-046C-2D725E8E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CAC-3ED1-45C7-BCBC-357ED1D61969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031B5-B74B-CA17-E6CB-CFA0F84D7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A1320-FABC-B7EC-CBBF-966A047A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B1D1-A27E-4BCA-B4C9-B9764784B2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560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2A73-BCCB-F6B9-6780-F1ABCBFE9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94E946-D8C7-F62A-C6E8-1B1C3BAB8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174C7-61A0-BF46-71E2-652C2D222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CAC-3ED1-45C7-BCBC-357ED1D61969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E898-A5AA-44A2-7398-C23F201B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7A4AD-4341-4221-354A-A0999C6E0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B1D1-A27E-4BCA-B4C9-B9764784B2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9368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74E4BD-B354-46F0-D02E-3C9387E675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8740D-30DA-564E-C494-C3AB465C1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F2488-59C7-FD97-25E3-D10A500D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CAC-3ED1-45C7-BCBC-357ED1D61969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4D282-FAC8-3107-E658-60E71A9B5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BBE40-F0AA-53A0-A334-B0A5037B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B1D1-A27E-4BCA-B4C9-B9764784B2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646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7C22A-0417-65C3-E59A-FA6CA01F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3CE6F-B737-A482-F374-09CF138B9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3B5F8-80CC-B655-9506-DF16E26A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CAC-3ED1-45C7-BCBC-357ED1D61969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2F63-B292-F025-2BC5-AFA61519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D383A-70D3-2833-1390-43A13C36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B1D1-A27E-4BCA-B4C9-B9764784B2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858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74B5-97DC-DF67-0370-9FD5B9005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98515-1705-0E3B-F665-3580C2CCA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25042-D080-9F36-4A4B-6910F8B3B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CAC-3ED1-45C7-BCBC-357ED1D61969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8810A-774B-1574-D63C-D1EEC94E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3D357-C925-BD15-28B9-B35C2F43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B1D1-A27E-4BCA-B4C9-B9764784B2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00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D3418-B058-8856-F030-80FADB408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C06B6-75E1-63E8-73DD-FAACF3A74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0A8E8-8CC2-4760-7E6A-ECC647855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8FD10-A1FC-2EF3-F8C1-A1497EC62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CAC-3ED1-45C7-BCBC-357ED1D61969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EFF8D-D361-FD47-EDE9-A927D05F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97028-8554-0FE1-3F79-8226E768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B1D1-A27E-4BCA-B4C9-B9764784B2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92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D9D5-F554-92DD-E3A6-7964C6A23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E1136-CD04-B4BF-968E-089F98FD2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31A21-F8A9-9ED5-2D4E-B7BFE9ECEB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467E45-3A67-289A-02AC-CBD2DF50A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65A60F-29AF-28A1-3E3B-52CB0DDA0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E2BB7-1583-3F80-6E05-267137A7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CAC-3ED1-45C7-BCBC-357ED1D61969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1ED8A-EC07-053F-F298-8455E6F5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4512E-263C-334A-89E6-BB14A6E61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B1D1-A27E-4BCA-B4C9-B9764784B2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481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5D679-2D41-AF63-BD86-34E07D681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91939-DC94-32AA-CB90-5E481F57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CAC-3ED1-45C7-BCBC-357ED1D61969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B9169-84B3-04A4-9DA6-F7BEBBCA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BAA841-C464-2686-0F8D-A1961DEC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B1D1-A27E-4BCA-B4C9-B9764784B2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388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BC2088-1217-77EB-818F-240CE1D3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CAC-3ED1-45C7-BCBC-357ED1D61969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8CD504-01C8-1958-B0FE-7C7BD3201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5DDBC-C3AE-F43E-B156-088285E0D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B1D1-A27E-4BCA-B4C9-B9764784B2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122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D84E6-BC83-6116-430A-4F129C1BF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D18C-9285-5F28-3241-6DCEE79E0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22304D-1D54-3FB4-14BA-97DFF3503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13099-AFD8-0D2E-DBFD-6B693524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CAC-3ED1-45C7-BCBC-357ED1D61969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F4B5B-BA1C-E826-EEF1-EEFAAA3EB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92C0D-14DA-7545-ACA6-130B6EF5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B1D1-A27E-4BCA-B4C9-B9764784B2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61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E3BD1-D4E3-45CE-0DC0-68549DCD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F4980-45B0-C612-964E-839A08F88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ED8808-484E-B078-7602-BB3D42D53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906DB-9CE3-C47D-FA16-9449A71E9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5DCAC-3ED1-45C7-BCBC-357ED1D61969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D1B62-8163-2735-9A71-428A08C7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54C7E5-3FD9-0DFE-CBB3-8720B499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CB1D1-A27E-4BCA-B4C9-B9764784B2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3310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3E001C-D85C-2CFE-2ECA-ACD2EBD9E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75F7C-7954-93DB-32BD-81B61B42F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5D4F0-B903-DF29-FED9-E7FA73FC7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C5DCAC-3ED1-45C7-BCBC-357ED1D61969}" type="datetimeFigureOut">
              <a:rPr lang="en-CA" smtClean="0"/>
              <a:t>2025-04-20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A96F8-2FE4-943F-9E60-F02C87F09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AB5FA-FA9F-B201-9489-73EEFDFC1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CB1D1-A27E-4BCA-B4C9-B9764784B2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02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A5AD5E-81AD-60D0-917D-EE801B24B72F}"/>
              </a:ext>
            </a:extLst>
          </p:cNvPr>
          <p:cNvSpPr/>
          <p:nvPr/>
        </p:nvSpPr>
        <p:spPr>
          <a:xfrm>
            <a:off x="101600" y="91440"/>
            <a:ext cx="11948160" cy="6644640"/>
          </a:xfrm>
          <a:prstGeom prst="roundRect">
            <a:avLst>
              <a:gd name="adj" fmla="val 3442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55188CA-F34F-BC50-76DF-CB0E707F8FBE}"/>
              </a:ext>
            </a:extLst>
          </p:cNvPr>
          <p:cNvGrpSpPr/>
          <p:nvPr/>
        </p:nvGrpSpPr>
        <p:grpSpPr>
          <a:xfrm>
            <a:off x="5171440" y="1094660"/>
            <a:ext cx="6431280" cy="3058360"/>
            <a:chOff x="1219200" y="1204360"/>
            <a:chExt cx="1666240" cy="1036320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8CD97A0-A719-0B6F-6060-4FA2FF53E5AA}"/>
                </a:ext>
              </a:extLst>
            </p:cNvPr>
            <p:cNvSpPr/>
            <p:nvPr/>
          </p:nvSpPr>
          <p:spPr>
            <a:xfrm>
              <a:off x="1219200" y="1204360"/>
              <a:ext cx="1666240" cy="1036320"/>
            </a:xfrm>
            <a:prstGeom prst="roundRect">
              <a:avLst/>
            </a:prstGeom>
            <a:gradFill flip="none" rotWithShape="1">
              <a:gsLst>
                <a:gs pos="37100">
                  <a:srgbClr val="161616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27000" dist="127000" dir="13500000" algn="br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817B7B5-217D-BC83-FE40-4039D52EDB37}"/>
                </a:ext>
              </a:extLst>
            </p:cNvPr>
            <p:cNvSpPr/>
            <p:nvPr/>
          </p:nvSpPr>
          <p:spPr>
            <a:xfrm>
              <a:off x="1219200" y="1204360"/>
              <a:ext cx="1666240" cy="1036320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1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27000" dist="1905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4A834A-C08B-9861-0F49-AB269B1A1C83}"/>
              </a:ext>
            </a:extLst>
          </p:cNvPr>
          <p:cNvGrpSpPr/>
          <p:nvPr/>
        </p:nvGrpSpPr>
        <p:grpSpPr>
          <a:xfrm>
            <a:off x="2716274" y="1463264"/>
            <a:ext cx="1475724" cy="1027550"/>
            <a:chOff x="1219200" y="1204360"/>
            <a:chExt cx="1666240" cy="103632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C7F4FDB-FC86-71FB-106C-54873E235446}"/>
                </a:ext>
              </a:extLst>
            </p:cNvPr>
            <p:cNvSpPr/>
            <p:nvPr/>
          </p:nvSpPr>
          <p:spPr>
            <a:xfrm>
              <a:off x="1219200" y="1204360"/>
              <a:ext cx="1666240" cy="1036320"/>
            </a:xfrm>
            <a:prstGeom prst="roundRect">
              <a:avLst/>
            </a:prstGeom>
            <a:gradFill flip="none" rotWithShape="1">
              <a:gsLst>
                <a:gs pos="37100">
                  <a:srgbClr val="161616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27000" dist="127000" dir="13500000" algn="br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2291F4B-BADD-F9EF-9D78-685A8104C256}"/>
                </a:ext>
              </a:extLst>
            </p:cNvPr>
            <p:cNvSpPr/>
            <p:nvPr/>
          </p:nvSpPr>
          <p:spPr>
            <a:xfrm>
              <a:off x="1219200" y="1204360"/>
              <a:ext cx="1666240" cy="1036320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1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27000" dist="1905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11C5DD6-964D-B9C7-9D57-E5401F211C22}"/>
              </a:ext>
            </a:extLst>
          </p:cNvPr>
          <p:cNvGrpSpPr/>
          <p:nvPr/>
        </p:nvGrpSpPr>
        <p:grpSpPr>
          <a:xfrm>
            <a:off x="545274" y="4064000"/>
            <a:ext cx="3688708" cy="2464961"/>
            <a:chOff x="1219200" y="1204360"/>
            <a:chExt cx="1666240" cy="103632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A6CE9FBD-0C19-F451-B9D5-00EB88353791}"/>
                </a:ext>
              </a:extLst>
            </p:cNvPr>
            <p:cNvSpPr/>
            <p:nvPr/>
          </p:nvSpPr>
          <p:spPr>
            <a:xfrm>
              <a:off x="1219200" y="1204360"/>
              <a:ext cx="1666240" cy="1036320"/>
            </a:xfrm>
            <a:prstGeom prst="roundRect">
              <a:avLst/>
            </a:prstGeom>
            <a:gradFill flip="none" rotWithShape="1">
              <a:gsLst>
                <a:gs pos="37100">
                  <a:srgbClr val="161616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27000" dist="127000" dir="13500000" algn="br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B99543B-04FD-36F5-F599-E28228D8EF1B}"/>
                </a:ext>
              </a:extLst>
            </p:cNvPr>
            <p:cNvSpPr/>
            <p:nvPr/>
          </p:nvSpPr>
          <p:spPr>
            <a:xfrm>
              <a:off x="1219200" y="1204360"/>
              <a:ext cx="1666240" cy="1036320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1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27000" dist="1905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96B2876-C4E0-0C85-BAFD-8CB180E3E0E9}"/>
              </a:ext>
            </a:extLst>
          </p:cNvPr>
          <p:cNvGrpSpPr/>
          <p:nvPr/>
        </p:nvGrpSpPr>
        <p:grpSpPr>
          <a:xfrm>
            <a:off x="8615680" y="4439920"/>
            <a:ext cx="2987040" cy="2089041"/>
            <a:chOff x="1219200" y="1204360"/>
            <a:chExt cx="1666240" cy="103632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251312A-FA6F-7EF6-E150-F463B8346DF6}"/>
                </a:ext>
              </a:extLst>
            </p:cNvPr>
            <p:cNvSpPr/>
            <p:nvPr/>
          </p:nvSpPr>
          <p:spPr>
            <a:xfrm>
              <a:off x="1219200" y="1204360"/>
              <a:ext cx="1666240" cy="1036320"/>
            </a:xfrm>
            <a:prstGeom prst="roundRect">
              <a:avLst/>
            </a:prstGeom>
            <a:gradFill flip="none" rotWithShape="1">
              <a:gsLst>
                <a:gs pos="37100">
                  <a:srgbClr val="161616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27000" dist="127000" dir="13500000" algn="br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FC9D9011-07A3-B198-D322-E1BBDE6EA138}"/>
                </a:ext>
              </a:extLst>
            </p:cNvPr>
            <p:cNvSpPr/>
            <p:nvPr/>
          </p:nvSpPr>
          <p:spPr>
            <a:xfrm>
              <a:off x="1219200" y="1204360"/>
              <a:ext cx="1666240" cy="1036320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1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27000" dist="1905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DA16D6A-C9AA-C4E7-45E4-C34A41093442}"/>
              </a:ext>
            </a:extLst>
          </p:cNvPr>
          <p:cNvGrpSpPr/>
          <p:nvPr/>
        </p:nvGrpSpPr>
        <p:grpSpPr>
          <a:xfrm>
            <a:off x="4698868" y="4439920"/>
            <a:ext cx="2987040" cy="2089041"/>
            <a:chOff x="1219200" y="1204360"/>
            <a:chExt cx="1666240" cy="1036320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415EF408-F75A-3523-7C76-7A24A93D546D}"/>
                </a:ext>
              </a:extLst>
            </p:cNvPr>
            <p:cNvSpPr/>
            <p:nvPr/>
          </p:nvSpPr>
          <p:spPr>
            <a:xfrm>
              <a:off x="1219200" y="1204360"/>
              <a:ext cx="1666240" cy="1036320"/>
            </a:xfrm>
            <a:prstGeom prst="roundRect">
              <a:avLst/>
            </a:prstGeom>
            <a:gradFill flip="none" rotWithShape="1">
              <a:gsLst>
                <a:gs pos="37100">
                  <a:srgbClr val="161616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27000" dist="127000" dir="13500000" algn="br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F60F0D8-231B-6C67-8475-F968D5653CD3}"/>
                </a:ext>
              </a:extLst>
            </p:cNvPr>
            <p:cNvSpPr/>
            <p:nvPr/>
          </p:nvSpPr>
          <p:spPr>
            <a:xfrm>
              <a:off x="1219200" y="1204360"/>
              <a:ext cx="1666240" cy="1036320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1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27000" dist="1905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1FC0E3E-7A9D-5592-4EE6-85764D225780}"/>
              </a:ext>
            </a:extLst>
          </p:cNvPr>
          <p:cNvGrpSpPr/>
          <p:nvPr/>
        </p:nvGrpSpPr>
        <p:grpSpPr>
          <a:xfrm>
            <a:off x="563120" y="1457489"/>
            <a:ext cx="1475724" cy="1027550"/>
            <a:chOff x="1219200" y="1204360"/>
            <a:chExt cx="1666240" cy="1036320"/>
          </a:xfrm>
        </p:grpSpPr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2DEF00DA-781F-2B43-F214-E0716ACC1625}"/>
                </a:ext>
              </a:extLst>
            </p:cNvPr>
            <p:cNvSpPr/>
            <p:nvPr/>
          </p:nvSpPr>
          <p:spPr>
            <a:xfrm>
              <a:off x="1219200" y="1204360"/>
              <a:ext cx="1666240" cy="1036320"/>
            </a:xfrm>
            <a:prstGeom prst="roundRect">
              <a:avLst/>
            </a:prstGeom>
            <a:gradFill flip="none" rotWithShape="1">
              <a:gsLst>
                <a:gs pos="37100">
                  <a:srgbClr val="161616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27000" dist="127000" dir="13500000" algn="br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462C8A61-FEC6-34A8-D71E-FE3A130873C1}"/>
                </a:ext>
              </a:extLst>
            </p:cNvPr>
            <p:cNvSpPr/>
            <p:nvPr/>
          </p:nvSpPr>
          <p:spPr>
            <a:xfrm>
              <a:off x="1219200" y="1204360"/>
              <a:ext cx="1666240" cy="1036320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1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27000" dist="1905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D24FDA5-F3A4-4F3A-43B1-5421C17314A9}"/>
              </a:ext>
            </a:extLst>
          </p:cNvPr>
          <p:cNvGrpSpPr/>
          <p:nvPr/>
        </p:nvGrpSpPr>
        <p:grpSpPr>
          <a:xfrm>
            <a:off x="2698428" y="2728009"/>
            <a:ext cx="1475724" cy="1027550"/>
            <a:chOff x="1219200" y="1204360"/>
            <a:chExt cx="1666240" cy="1036320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A8C848F2-B014-123B-F5FA-2C5ED00898B2}"/>
                </a:ext>
              </a:extLst>
            </p:cNvPr>
            <p:cNvSpPr/>
            <p:nvPr/>
          </p:nvSpPr>
          <p:spPr>
            <a:xfrm>
              <a:off x="1219200" y="1204360"/>
              <a:ext cx="1666240" cy="1036320"/>
            </a:xfrm>
            <a:prstGeom prst="roundRect">
              <a:avLst/>
            </a:prstGeom>
            <a:gradFill flip="none" rotWithShape="1">
              <a:gsLst>
                <a:gs pos="37100">
                  <a:srgbClr val="161616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27000" dist="127000" dir="13500000" algn="br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2A98326A-ABF9-87EA-271D-530535EA8650}"/>
                </a:ext>
              </a:extLst>
            </p:cNvPr>
            <p:cNvSpPr/>
            <p:nvPr/>
          </p:nvSpPr>
          <p:spPr>
            <a:xfrm>
              <a:off x="1219200" y="1204360"/>
              <a:ext cx="1666240" cy="1036320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1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27000" dist="1905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2ADF5BE-F82B-850C-5D90-888C08165354}"/>
              </a:ext>
            </a:extLst>
          </p:cNvPr>
          <p:cNvGrpSpPr/>
          <p:nvPr/>
        </p:nvGrpSpPr>
        <p:grpSpPr>
          <a:xfrm>
            <a:off x="545274" y="2722234"/>
            <a:ext cx="1475724" cy="1027550"/>
            <a:chOff x="1219200" y="1204360"/>
            <a:chExt cx="1666240" cy="1036320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849377A0-6974-6009-7324-E5EF56DC4769}"/>
                </a:ext>
              </a:extLst>
            </p:cNvPr>
            <p:cNvSpPr/>
            <p:nvPr/>
          </p:nvSpPr>
          <p:spPr>
            <a:xfrm>
              <a:off x="1219200" y="1204360"/>
              <a:ext cx="1666240" cy="1036320"/>
            </a:xfrm>
            <a:prstGeom prst="roundRect">
              <a:avLst/>
            </a:prstGeom>
            <a:gradFill flip="none" rotWithShape="1">
              <a:gsLst>
                <a:gs pos="37100">
                  <a:srgbClr val="161616"/>
                </a:gs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27000" dist="127000" dir="13500000" algn="br" rotWithShape="0">
                <a:schemeClr val="bg2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823B44A8-26F2-B22C-6BF9-216B34E01FF0}"/>
                </a:ext>
              </a:extLst>
            </p:cNvPr>
            <p:cNvSpPr/>
            <p:nvPr/>
          </p:nvSpPr>
          <p:spPr>
            <a:xfrm>
              <a:off x="1219200" y="1204360"/>
              <a:ext cx="1666240" cy="1036320"/>
            </a:xfrm>
            <a:prstGeom prst="roundRect">
              <a:avLst/>
            </a:prstGeom>
            <a:gradFill flip="none" rotWithShape="1">
              <a:gsLst>
                <a:gs pos="0">
                  <a:schemeClr val="bg2">
                    <a:lumMod val="10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outerShdw blurRad="127000" dist="1905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22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Karthikeyan Baskaran</dc:creator>
  <cp:lastModifiedBy>Karthikeyan Baskaran</cp:lastModifiedBy>
  <cp:revision>1</cp:revision>
  <dcterms:created xsi:type="dcterms:W3CDTF">2025-04-20T05:07:38Z</dcterms:created>
  <dcterms:modified xsi:type="dcterms:W3CDTF">2025-04-20T06:49:02Z</dcterms:modified>
</cp:coreProperties>
</file>