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0T20:21:16.9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E02CD-25F5-83E5-DA2F-0D7515140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6B11D-105A-87FC-1C3E-9B4A22F29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5514D-1BFC-C7FF-1D28-639A9FDAA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21/08/2023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A6007-C55F-B01D-AD60-9287D881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5EC4B-5802-4901-52B4-8D64593F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6E6CD36-BAEB-9EFE-ADE3-CDD744831504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764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0117D-DE22-B35C-9B65-AE01C712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4D1EF-0D22-36B4-5543-6020AF703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2D1AD-4DF6-AE19-9DB3-4329F8AC6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EA9F9-0E9F-17D7-4EB2-36EE2E9EA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63981-8EAD-5357-82CA-4D3FC8955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0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308420-7823-883A-5D51-89A91E58CE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0C60D-02FD-D611-C4E8-57363EA49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2E4AD-63D1-80ED-08EE-362BEEA44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4DB50-CFF0-CB78-0B98-49B4A48D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FBE1C-2DBE-4755-0B3B-761D8A87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42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65377-338E-0787-3A1C-23E1DCD15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EFEDF-E002-32EF-B8F9-449DA0D5E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ACA1B-EF83-5B87-49BD-F224737B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696CF-551A-FCE2-5D0D-7B3E29037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BE552-285D-4CDD-A7D0-43B65C0DD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7E6D24-5FAD-C84D-23E7-AC2014BEAD52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777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1BF7-BBE0-BB1D-F620-AA6F828EA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C61EB-3B1D-45F7-0F61-6E8A92762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A281D-CA45-3313-9783-A4366BD29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B633E-7C24-9B85-1C74-D7E2E1CD0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634E7-CFEA-66EB-12F5-E6B2B9F7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06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E1F8-FAB4-3DEC-4AAF-09518198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8F54F-EEC6-7D94-383F-5BF9FEEF1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C24A-EBFD-5C73-77A9-E70075DFE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901A0-867A-0647-0D0E-A25E08DDF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7CDCE-6636-F547-7D0A-83680E4F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44B29-D600-B4AB-47A2-F0B19EF8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68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9146-5DD1-869E-0D4D-68679467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D5E62-D226-0838-FAD4-8C8544279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7F946-0866-B997-CC8C-8B4D2534E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652898-4F8D-951A-1B10-67C0EEEF9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A1BDDF-AE1C-2E71-3301-CD8A8A1D8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35258E-02D8-E411-0D15-72D97608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A77ED9-9B2D-D222-BFBF-277156785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FFEEB2-E154-477D-396B-FA199387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74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0ED9-F0EF-7A76-CEF4-2DEF8C6B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F45670-9329-DA02-812F-063B734A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6C7F97-1CC8-84E1-4C7B-3899C934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219E1-16D4-DCD2-A8D3-CFD859BC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3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7ADBE5-28EA-E0FD-50CF-69C1BF29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7C8997-13EF-3883-E944-C32AB996D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B1703-59B1-5002-2655-46603DBF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99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27967-35C4-70CC-4B70-0BDE1672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02EDB-3BBB-98B7-31ED-79DE98E2B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42D2A-AF2D-ED3B-30A1-91FE68B2A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0137C-7039-2AF8-4C53-BF105979B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B9FB1-ECFA-E5D0-AF26-C3752B99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B5144-E253-D9D0-F188-1411D2DFD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15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E8959-8EBD-4E7F-F991-853CBEC70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D3BD6-4D1E-7F0A-3D5C-B53E1C44B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59DF8-E4ED-1E0F-67D5-A8C17024D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70932-1B1A-3B8F-B270-662B505FC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EF615-3943-00B8-6FE6-E2B32F855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F2C9F-3E68-6203-9AAE-122C666F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16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439D5-0910-E54F-C10E-1A3F20333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FCC25-B807-18FD-BF46-7304A9870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173AC-82F0-A651-7425-0209AB6211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00F0E-2F76-ACF7-EDC5-D2BEC33CF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6A577-7DA6-EAE7-A39E-9113A88FE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53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56061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23815"/>
            <a:ext cx="9144000" cy="341469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WEB SCRAPPING TO GAIN COMPANY INSIGHTS AND CUSTOMER REVIEWS TOWARDS THEIR EXPERIENCE WITH BRITISH AIRWAYS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21-08-2023</a:t>
            </a:r>
          </a:p>
          <a:p>
            <a:endParaRPr lang="en-GB" dirty="0"/>
          </a:p>
          <a:p>
            <a:br>
              <a:rPr lang="en-GB" dirty="0"/>
            </a:br>
            <a:endParaRPr lang="en-GB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CE35EFE-9FB1-868C-F36B-AB880CBF3712}"/>
                  </a:ext>
                </a:extLst>
              </p14:cNvPr>
              <p14:cNvContentPartPr/>
              <p14:nvPr/>
            </p14:nvContentPartPr>
            <p14:xfrm>
              <a:off x="1326621" y="1030779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CE35EFE-9FB1-868C-F36B-AB880CBF37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7621" y="102177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8546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00B0F0"/>
                </a:solidFill>
              </a:rPr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859"/>
            <a:ext cx="10515600" cy="4617104"/>
          </a:xfrm>
        </p:spPr>
        <p:txBody>
          <a:bodyPr>
            <a:normAutofit/>
          </a:bodyPr>
          <a:lstStyle/>
          <a:p>
            <a:r>
              <a:rPr lang="en-GB" sz="2000" dirty="0"/>
              <a:t>Scrapped and cleaned 1000 reviews from the website. The obtained result is</a:t>
            </a:r>
          </a:p>
          <a:p>
            <a:r>
              <a:rPr lang="en-GB" sz="2000" dirty="0"/>
              <a:t>POSITIVE REVIEWS – 493</a:t>
            </a:r>
          </a:p>
          <a:p>
            <a:r>
              <a:rPr lang="en-GB" sz="2000" dirty="0"/>
              <a:t>NEGATIVE REVIEWS – 395</a:t>
            </a:r>
          </a:p>
          <a:p>
            <a:r>
              <a:rPr lang="en-GB" sz="2000" dirty="0"/>
              <a:t>NEUTRAL REVIEWS – 112</a:t>
            </a:r>
          </a:p>
          <a:p>
            <a:pPr marL="0" indent="0">
              <a:buNone/>
            </a:pPr>
            <a:r>
              <a:rPr lang="en-GB" sz="2000" dirty="0"/>
              <a:t>Word Cloud of Keywords used in Positive Reviews:</a:t>
            </a:r>
          </a:p>
          <a:p>
            <a:pPr marL="0" indent="0">
              <a:buNone/>
            </a:pPr>
            <a:endParaRPr lang="en-GB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14235F-5069-3D09-D48C-6B7F4A847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953" y="2009976"/>
            <a:ext cx="5845047" cy="42447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B85632-CC2C-499D-9442-67F10C534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187" y="3603812"/>
            <a:ext cx="5127813" cy="304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38</TotalTime>
  <Words>63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</vt:lpstr>
      <vt:lpstr>INSIGHTS FROM CUSTOMER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Karthikeyan B</cp:lastModifiedBy>
  <cp:revision>4</cp:revision>
  <dcterms:created xsi:type="dcterms:W3CDTF">2022-12-06T11:13:27Z</dcterms:created>
  <dcterms:modified xsi:type="dcterms:W3CDTF">2023-08-20T20:31:03Z</dcterms:modified>
</cp:coreProperties>
</file>