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8BDCDA7-5848-49EF-B34B-FA25B778F54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6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9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1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E15DBF-4050-C3ED-0021-E6438CCB32E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3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2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5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0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8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65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092"/>
            <a:ext cx="9144000" cy="984343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PREDICTING CUSTOMER BUYING BEHAVIOUR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21-08-2023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0092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MODEL TO PREDICT WHICH FACTORS INFLUENCE CUSTOMER BUYING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2006366"/>
            <a:ext cx="10515600" cy="4351338"/>
          </a:xfrm>
        </p:spPr>
        <p:txBody>
          <a:bodyPr>
            <a:normAutofit/>
          </a:bodyPr>
          <a:lstStyle/>
          <a:p>
            <a:r>
              <a:rPr lang="en-GB" sz="1800" dirty="0"/>
              <a:t>Based on the Dataset provided for customer bookings and I build an ML model using Random Forest Classifier.</a:t>
            </a:r>
          </a:p>
          <a:p>
            <a:r>
              <a:rPr lang="en-GB" sz="1800" dirty="0"/>
              <a:t>The model is evaluated using Metrics - F1 score and Cross validation score.</a:t>
            </a:r>
          </a:p>
          <a:p>
            <a:r>
              <a:rPr lang="en-GB" sz="1800" dirty="0"/>
              <a:t>F1_score = 0.399256</a:t>
            </a:r>
          </a:p>
          <a:p>
            <a:r>
              <a:rPr lang="en-GB" sz="1800" dirty="0"/>
              <a:t>Cross validation score = 0.929780</a:t>
            </a:r>
          </a:p>
          <a:p>
            <a:r>
              <a:rPr lang="en-GB" sz="1800" dirty="0"/>
              <a:t>The Top 6 Important Features of the Dataset are:</a:t>
            </a:r>
          </a:p>
          <a:p>
            <a:pPr marL="0" indent="0">
              <a:buNone/>
            </a:pPr>
            <a:r>
              <a:rPr lang="en-GB" sz="1600" dirty="0"/>
              <a:t>     1.booking_origin</a:t>
            </a:r>
          </a:p>
          <a:p>
            <a:pPr marL="0" indent="0">
              <a:buNone/>
            </a:pPr>
            <a:r>
              <a:rPr lang="en-GB" sz="1600" dirty="0"/>
              <a:t>     2.route</a:t>
            </a:r>
          </a:p>
          <a:p>
            <a:pPr marL="0" indent="0">
              <a:buNone/>
            </a:pPr>
            <a:r>
              <a:rPr lang="en-GB" sz="1600" dirty="0"/>
              <a:t>     3.length_of_stay</a:t>
            </a:r>
          </a:p>
          <a:p>
            <a:pPr marL="0" indent="0">
              <a:buNone/>
            </a:pPr>
            <a:r>
              <a:rPr lang="en-GB" sz="1600" dirty="0"/>
              <a:t>     4.purchase_lead</a:t>
            </a:r>
          </a:p>
          <a:p>
            <a:pPr marL="0" indent="0">
              <a:buNone/>
            </a:pPr>
            <a:r>
              <a:rPr lang="en-GB" sz="1600" dirty="0"/>
              <a:t>     5.num_passengers</a:t>
            </a:r>
          </a:p>
          <a:p>
            <a:pPr marL="0" indent="0">
              <a:buNone/>
            </a:pPr>
            <a:r>
              <a:rPr lang="en-GB" sz="1600" dirty="0"/>
              <a:t>     6.flight_hour</a:t>
            </a:r>
          </a:p>
          <a:p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6B5FB-A66C-F4B8-1B1E-6C176AE4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5" y="3184785"/>
            <a:ext cx="6287045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</TotalTime>
  <Words>106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MODEL TO PREDICT WHICH FACTORS INFLUENCE CUSTOMER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Karthikeyan B</cp:lastModifiedBy>
  <cp:revision>2</cp:revision>
  <dcterms:created xsi:type="dcterms:W3CDTF">2022-12-06T11:13:27Z</dcterms:created>
  <dcterms:modified xsi:type="dcterms:W3CDTF">2023-08-21T14:44:24Z</dcterms:modified>
</cp:coreProperties>
</file>