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3D3F-BC19-856E-5787-91DA42D2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6D992-9E11-9A43-4964-98C8BA1E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E551-BE6D-AE88-9959-E3650C24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1CB7-2E74-8BD7-0AAF-9B6845D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7FD0-FFC6-3669-F0AA-61D83380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7F60-984B-0A41-BF47-9C4789FB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AAFF-7277-7A35-B3C9-E0C601264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F9F4-61E4-4B9A-8BE3-BDE1A10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8C5D-EE95-1CE3-D2E5-8C50074A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5649-9871-DDEC-BC14-44953C22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5B419-93E7-317A-D656-6FEFACC55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AB0C-3F64-EECA-DB2F-539DE413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005F-16E2-AA4F-17A5-E39E89B9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F788-C979-90E2-5AA3-988B4936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31ED-AF31-E5EF-2362-4EC14603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E318-625A-8CD8-A112-31D3E69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622B-0AA3-513F-95DF-75757B1B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BFB4-B522-7DDC-7F46-142E964B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2822-6A33-0F57-FC9D-A2C31A2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1102-2AC0-E8A9-196E-75A04B6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FF03-4903-CE0E-D8FC-D8800C88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640C-F1A1-1C5D-CEA2-05018B41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7F54-B01E-2C12-11F4-DE0B1997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C11C7-6682-8B3C-AB30-EC9A63E7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18D7-C1A4-6B7C-C5D9-A8437697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EFCB-8DB8-C970-96E1-972A7F4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F28E-177C-3D33-C3E2-2E98FE8A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07C2C-3E69-4238-D981-CA851D5B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07148-DE21-7FC0-F2EF-033AEEA7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019BA-FC26-8CDE-40AF-B136FCF6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D9470-5708-42CE-5894-E33E4C9C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8FC0-0DEC-5FAE-4D40-5DB9F13F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62F3-8A82-10EC-9051-0B6BAA91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14CC-817F-5AEE-1C20-9EDD42AD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45C59-2430-106A-A786-1406598F9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81E6C-AED5-D68C-89B8-86849070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79EAD-3EBE-1EB1-258C-A304102C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9351-D48C-6770-A8FD-1D42E8FA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17BB-BC73-610E-F05B-11E61C9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ED2D-1A2A-2CC7-94E0-841DBEFD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52BD4-6157-5A63-FC86-D76898D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F42E5-71A5-A7BC-0E44-212F41E1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89FC8-34A1-F85C-A66A-673414B3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2D9AE-1728-CEEA-59F0-A1D06796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92C7-CEC7-F7B3-F665-E90984B5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91A1-46CD-1AC0-49D0-BC8F0E9E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22C0-9AD7-4175-0014-6AAFB32E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3B4C-2D19-ABA7-8F84-DEDC2647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D2229-D57B-A112-BCC8-AAA1F7B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C918-20E0-A37D-BD61-23BC8AA0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EB95-08BC-4502-3796-23D7F90B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30F5D-26D4-6B73-3DD7-E431221E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9D86-7648-C9F9-D3AC-7606EDF3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D12E2-91D6-F6A6-0410-9B16F0A7F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120D7-EE5A-C99A-5196-C6C1B7A9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D896A-D086-0896-FD3D-90E770AF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3F7A-52BF-47D7-8912-9F282944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7CAA-1B72-9734-CF6B-2B8C31DE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BEEC3-6A75-9AF2-C8F5-7801037C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3F132-F3E2-FA59-7960-1010DEE90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06718-CBBE-411D-925E-AC609195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83985-F58D-4F5D-A9BB-DBFC48ABAD0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B088-D5DD-41E1-DF22-8578D7EE4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8EDA-5205-E522-261F-66CDB058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4559-E28B-4582-8D30-076F488D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C6B-1C4B-4377-D004-CB417A2BB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06" y="257176"/>
            <a:ext cx="9144000" cy="606425"/>
          </a:xfrm>
        </p:spPr>
        <p:txBody>
          <a:bodyPr>
            <a:normAutofit/>
          </a:bodyPr>
          <a:lstStyle/>
          <a:p>
            <a:r>
              <a:rPr lang="en-US" sz="3200" dirty="0"/>
              <a:t>RELATIVE FEATURE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706B-4BEC-1691-BDA1-A8433653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1757922"/>
            <a:ext cx="11905129" cy="476838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MT" pitchFamily="2" charset="0"/>
              </a:rPr>
              <a:t>						</a:t>
            </a:r>
          </a:p>
          <a:p>
            <a:pPr algn="l"/>
            <a:r>
              <a:rPr lang="en-US" sz="1800" b="1" dirty="0">
                <a:latin typeface="ArialMT" pitchFamily="2" charset="0"/>
              </a:rPr>
              <a:t>Model Performance</a:t>
            </a:r>
            <a:r>
              <a:rPr lang="en-US" sz="1800" dirty="0">
                <a:latin typeface="ArialMT" pitchFamily="2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MT" pitchFamily="2" charset="0"/>
              </a:rPr>
              <a:t>Mean Absolute error obtained from the model is : 0.24 which is very low.</a:t>
            </a:r>
            <a:endParaRPr lang="en-US" sz="1800" b="1" dirty="0">
              <a:latin typeface="ArialMT" pitchFamily="2" charset="0"/>
            </a:endParaRPr>
          </a:p>
          <a:p>
            <a:pPr algn="l"/>
            <a:r>
              <a:rPr lang="en-US" sz="1800" b="1" dirty="0">
                <a:latin typeface="ArialMT" pitchFamily="2" charset="0"/>
              </a:rPr>
              <a:t>Limitation and Next Steps: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MT" pitchFamily="2" charset="0"/>
              </a:rPr>
              <a:t>we can report to the business with the findings and recommend </a:t>
            </a:r>
          </a:p>
          <a:p>
            <a:pPr algn="l"/>
            <a:r>
              <a:rPr lang="en-US" sz="1800" dirty="0">
                <a:latin typeface="ArialMT" pitchFamily="2" charset="0"/>
              </a:rPr>
              <a:t>to add more features and data to get good prediction.</a:t>
            </a:r>
          </a:p>
          <a:p>
            <a:pPr algn="l"/>
            <a:r>
              <a:rPr lang="en-US" sz="1800" b="1" dirty="0">
                <a:latin typeface="ArialMT" pitchFamily="2" charset="0"/>
              </a:rPr>
              <a:t>Summary: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MT" pitchFamily="2" charset="0"/>
              </a:rPr>
              <a:t>Utilizing the </a:t>
            </a:r>
            <a:r>
              <a:rPr lang="en-US" sz="1800">
                <a:latin typeface="ArialMT" pitchFamily="2" charset="0"/>
              </a:rPr>
              <a:t>trained model</a:t>
            </a:r>
            <a:r>
              <a:rPr lang="en-US" sz="1800" dirty="0">
                <a:latin typeface="ArialMT" pitchFamily="2" charset="0"/>
              </a:rPr>
              <a:t>, we can analyze the feature importance </a:t>
            </a:r>
          </a:p>
          <a:p>
            <a:pPr algn="l"/>
            <a:r>
              <a:rPr lang="en-US" sz="1800" dirty="0">
                <a:latin typeface="ArialMT" pitchFamily="2" charset="0"/>
              </a:rPr>
              <a:t>that played a significance role in predicting the target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0792E-8942-CAA8-3696-8A6E6633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48" y="2311788"/>
            <a:ext cx="3189781" cy="37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9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ArialMT</vt:lpstr>
      <vt:lpstr>Calibri</vt:lpstr>
      <vt:lpstr>Calibri Light</vt:lpstr>
      <vt:lpstr>Office Theme</vt:lpstr>
      <vt:lpstr>RELATIVE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FEATURE IMPORTANCE</dc:title>
  <dc:creator>Karthikeyan B</dc:creator>
  <cp:lastModifiedBy>Karthikeyan B</cp:lastModifiedBy>
  <cp:revision>1</cp:revision>
  <dcterms:created xsi:type="dcterms:W3CDTF">2023-08-28T20:26:11Z</dcterms:created>
  <dcterms:modified xsi:type="dcterms:W3CDTF">2023-08-28T20:26:14Z</dcterms:modified>
</cp:coreProperties>
</file>