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9AFD-06ED-AECC-3B2B-5BD038181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6406A-C741-B327-1F7C-A15E52DBC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238D-F6B1-F8A5-A23A-1F8C512F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6A7-B973-4111-9364-4CC22C9E2F0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0A920-8BE3-1794-E205-1FDE62F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47B8-69A4-BB03-86EA-3D78DFEA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C0BC-E2C2-4AD2-A193-8DF336D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1C46-CC6C-0C6B-CB66-3943D07E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7F8D5-F56D-CDEF-A4DA-1A67F04D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6EBE-2153-096D-2836-78B8BDC7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6A7-B973-4111-9364-4CC22C9E2F0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C718-4159-A523-D66B-82A231A0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A6C4-1C65-5375-1307-E41A03DB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C0BC-E2C2-4AD2-A193-8DF336D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1D9BE-4643-40E5-13B2-3C5D3BF2B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92764-CAE7-8D8C-FF60-2EBF350E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DD81A-8932-9E1A-CE76-81F1DBA4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6A7-B973-4111-9364-4CC22C9E2F0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2485E-39BB-375C-CDCF-77A644E7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25245-4B96-CEB5-A349-4509A13C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C0BC-E2C2-4AD2-A193-8DF336D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1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AE0-CC17-3257-315D-A7226D0A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6A78-97BC-C784-1BF7-FB37B38A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8AAC-BEC0-3092-04D6-CA9270F1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6A7-B973-4111-9364-4CC22C9E2F0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F7DF-F828-BE69-C2FD-24A3709B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84D8-8312-9790-6B5C-8F5FD127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C0BC-E2C2-4AD2-A193-8DF336D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725A-27F5-7F1D-696B-96E001F4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2CBF-CF49-A236-1B97-8001C32F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7B41-4467-4974-7A7C-1ACCE06F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6A7-B973-4111-9364-4CC22C9E2F0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1C05-B9AE-37F1-5615-A8C4E824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DDB5-7736-5852-A866-DA8554F0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C0BC-E2C2-4AD2-A193-8DF336D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3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E534-1599-DC8A-27B5-6BDDB5DE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9291-E05F-18F2-9536-94832FE4E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AAA4C-34A7-B716-D1BF-90392556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1D0E-1A59-18A0-EF4E-5F45EB4E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6A7-B973-4111-9364-4CC22C9E2F0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FA9E9-85F7-3481-5859-C5688107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5E80-1C7C-7932-9157-2AF0B74A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C0BC-E2C2-4AD2-A193-8DF336D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8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39FF-471C-15BD-7CD4-9DBB132C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8F4FA-7CB7-1EE3-4200-EB37C4EF8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50A04-D901-39D1-93DC-43D3EE5A8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A10CD-2DCD-CD6F-87A4-1691DB772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89BEF-CFC3-690A-5CCC-B2915BFD4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D7AEE-E234-CE17-BF50-D91D394F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6A7-B973-4111-9364-4CC22C9E2F0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F9A25-11FB-8C01-F0BD-29B351BD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1C72C-F063-796B-9CB8-409E74DD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C0BC-E2C2-4AD2-A193-8DF336D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2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C680-BF27-DC8E-01A7-543E7A15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A6FDA-A22C-2EB6-AC96-B5BF5C99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6A7-B973-4111-9364-4CC22C9E2F0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62253-7D10-E0F6-E5EF-15DD1B2E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6DB14-363A-9D13-A9C2-66162E1C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C0BC-E2C2-4AD2-A193-8DF336D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7DA4D-0049-23A0-AA8F-3A213743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6A7-B973-4111-9364-4CC22C9E2F0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FE13C-D989-63F1-E8DA-44E52853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C25E4-7976-284D-9860-05C7EF5B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C0BC-E2C2-4AD2-A193-8DF336D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6FB6-F108-DFBD-70C5-D48781CF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379A-78F5-2D0C-A116-9350DD48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08695-5C09-F91B-9D4E-5CDCAE6A5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40432-C5AB-E308-7274-D67EC1F7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6A7-B973-4111-9364-4CC22C9E2F0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0E2A3-F0D7-8075-ABA4-B79B04D2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5D914-0DC1-86AA-7186-4D335B54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C0BC-E2C2-4AD2-A193-8DF336D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3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5DC2-153F-2F8A-ED98-DA4E7EF2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26EBA-1FEE-AA42-7D87-ACD1FAD77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F76E-8B9E-56BE-7BEB-C00C30A52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2E6FC-00A9-4D87-BA5C-F64CFC71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6A7-B973-4111-9364-4CC22C9E2F0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51C3D-98F7-EF20-0878-848CDC08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8088-F87D-B2C6-80B1-3E9A6479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C0BC-E2C2-4AD2-A193-8DF336D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A2E2B-D884-F39B-ABB2-E5506FDB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6C4-E728-60EE-6CA2-CF43CCF2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078D-CD76-0E39-DAED-29D73A6CF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B6A7-B973-4111-9364-4CC22C9E2F0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9E95-57E7-F028-F1B2-7DBBA5E20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9B03-FE14-2CE0-4EA3-647B1C277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C0BC-E2C2-4AD2-A193-8DF336D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6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FB73E-B09C-1BE2-F592-BEAAFBDA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756"/>
            <a:ext cx="9144000" cy="778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STRATEGIC PLAN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442CE2-F683-6243-251E-0865508A9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0917"/>
            <a:ext cx="9144000" cy="4867835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/>
              <a:t>To address the problem statement of optimizing product procurement intelligently. We will follow these steps:</a:t>
            </a:r>
          </a:p>
          <a:p>
            <a:pPr algn="l"/>
            <a:r>
              <a:rPr lang="en-US" b="1" dirty="0"/>
              <a:t>Data Utilization: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are leveraging three main datasets: sales, sensor storage temperature and sensor stock levels.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comprehensive data approach will allow us to gain insights into  demand, availability of product and product quality.</a:t>
            </a:r>
          </a:p>
          <a:p>
            <a:pPr algn="l"/>
            <a:r>
              <a:rPr lang="en-US" b="1" dirty="0"/>
              <a:t>Data Preprocessing and Integration: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Merge stock level data with sales data to know how many products are bought with in the time period.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Merge temperature data with sales data to check the quality of the product.</a:t>
            </a:r>
          </a:p>
          <a:p>
            <a:pPr algn="l"/>
            <a:r>
              <a:rPr lang="en-US" b="1" dirty="0"/>
              <a:t>Feature Engineering: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features like day of the week , time of the day and seasonality from the timestamp to capture temporal patterns.</a:t>
            </a:r>
          </a:p>
          <a:p>
            <a:pPr algn="l"/>
            <a:r>
              <a:rPr lang="en-US" b="1" dirty="0"/>
              <a:t>Model Selection: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Random Forest Regressor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XGBoost</a:t>
            </a:r>
          </a:p>
          <a:p>
            <a:pPr algn="l"/>
            <a:r>
              <a:rPr lang="en-US" b="1" dirty="0"/>
              <a:t>Metrics Selection: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metrics used to evaluate the model accuracy are: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Mean Square Error(MSE)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F1 Score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Cross Validation Score</a:t>
            </a:r>
          </a:p>
          <a:p>
            <a:pPr algn="l"/>
            <a:r>
              <a:rPr lang="en-US" b="1" dirty="0"/>
              <a:t>Deployment: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Deploying the developed model and making it accessible to real world is a challenging task in data science project.</a:t>
            </a:r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8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179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STRATEGIC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dc:creator>Karthikeyan B</dc:creator>
  <cp:lastModifiedBy>Karthikeyan B</cp:lastModifiedBy>
  <cp:revision>3</cp:revision>
  <dcterms:created xsi:type="dcterms:W3CDTF">2023-08-28T08:34:32Z</dcterms:created>
  <dcterms:modified xsi:type="dcterms:W3CDTF">2023-09-24T18:47:30Z</dcterms:modified>
</cp:coreProperties>
</file>