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anose="020B06040202020202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ead28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ead28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2bae7c5e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62bae7c5e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bae7c5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162bae7c5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2bae7c5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162bae7c5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2bae7c5e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162bae7c5e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6ead28023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16ead28023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6ead28023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16ead28023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ead28023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16ead28023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2bae7c5e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162bae7c5e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62bae7c5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62bae7c5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bae7c5e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62bae7c5e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7fa982b9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7fa982b9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62bae7c5e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162bae7c5e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2bae7c5e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62bae7c5e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62bae7c5e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162bae7c5e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ead28023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16ead28023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ead28023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ead28023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fa982b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7fa982b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7fa982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7fa982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fa982b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7fa982b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fa982b9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fa982b9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2bae7c5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162bae7c5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2bae7c5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62bae7c5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87" name="Google Shape;87;p1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727950" y="12037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Segmenter: Transformer for Semantic Segmentation </a:t>
            </a:r>
            <a:endParaRPr sz="288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99352" y="2819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Karthikeyan Mohanraj  (AI21MTECH14007)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916725" y="3284427"/>
            <a:ext cx="256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 Teaching Assistant: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Aveen Dayal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Ph.D Research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Scholar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56975" y="3284414"/>
            <a:ext cx="262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Faculty: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Prof. C Krishna Mohan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Dept. of CSE,  IIT Hyderabad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482325" y="3256400"/>
            <a:ext cx="357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Authors: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Robin Strudel, Ricardo Garcia, Ivan Laptev, Cordelia  Schmid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2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72" name="Google Shape;172;p22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891823" y="1512700"/>
            <a:ext cx="7192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000000"/>
                </a:solidFill>
              </a:rPr>
              <a:t>Decoder:</a:t>
            </a:r>
            <a:endParaRPr sz="28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 types of decoders are used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decoder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Mask transformer 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80" name="Google Shape;180;p2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309200" y="1262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73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Mask Transformer:</a:t>
            </a:r>
            <a:endParaRPr sz="273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3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146100" y="1906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225" y="1906300"/>
            <a:ext cx="1291425" cy="2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825" y="1742825"/>
            <a:ext cx="6761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91" name="Google Shape;191;p24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57946" y="1490125"/>
            <a:ext cx="72936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0" u="none" strike="noStrike" cap="none">
                <a:solidFill>
                  <a:srgbClr val="000000"/>
                </a:solidFill>
              </a:rPr>
              <a:t>Dataset: </a:t>
            </a:r>
            <a:endParaRPr sz="2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authors used standard datasets available</a:t>
            </a:r>
            <a:r>
              <a:rPr lang="en"/>
              <a:t> 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such as: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ADE20K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 Context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Cityscapes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99" name="Google Shape;199;p2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925689" y="1490133"/>
            <a:ext cx="372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" sz="2200" b="1"/>
              <a:t>Variants</a:t>
            </a:r>
            <a:r>
              <a:rPr lang="e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/>
          </a:p>
        </p:txBody>
      </p:sp>
      <p:sp>
        <p:nvSpPr>
          <p:cNvPr id="202" name="Google Shape;202;p25"/>
          <p:cNvSpPr txBox="1"/>
          <p:nvPr/>
        </p:nvSpPr>
        <p:spPr>
          <a:xfrm>
            <a:off x="1137761" y="2006653"/>
            <a:ext cx="372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encoder models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Pretraining model with Optimization and data augmentation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5167" y="1659680"/>
            <a:ext cx="3908583" cy="164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09" name="Google Shape;209;p2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607400" y="1253575"/>
            <a:ext cx="478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Comparison with state of the art model:</a:t>
            </a:r>
            <a:endParaRPr sz="1900" b="1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50" y="1734775"/>
            <a:ext cx="4368149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956325" y="2274525"/>
            <a:ext cx="2571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1">
                <a:latin typeface="Lato"/>
                <a:ea typeface="Lato"/>
                <a:cs typeface="Lato"/>
                <a:sym typeface="Lato"/>
              </a:rPr>
              <a:t>ADE20K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19" name="Google Shape;219;p2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930475" y="1705875"/>
            <a:ext cx="261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 b="1">
                <a:latin typeface="Lato"/>
                <a:ea typeface="Lato"/>
                <a:cs typeface="Lato"/>
                <a:sym typeface="Lato"/>
              </a:rPr>
              <a:t>Pascal Context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250" y="977063"/>
            <a:ext cx="4371975" cy="3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28" name="Google Shape;228;p2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775" y="880725"/>
            <a:ext cx="5001075" cy="3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962250" y="20418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Cityscapes:</a:t>
            </a:r>
            <a:endParaRPr sz="17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9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37" name="Google Shape;237;p29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891822" y="2187236"/>
            <a:ext cx="23142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 size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6163" y="1342825"/>
            <a:ext cx="5277587" cy="278168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548925" y="1226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Ablation study:</a:t>
            </a:r>
            <a:endParaRPr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98"/>
            <a:ext cx="91304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1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54" name="Google Shape;254;p31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891822" y="1512711"/>
            <a:ext cx="2314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000000"/>
                </a:solidFill>
              </a:rPr>
              <a:t>Transformer Decoder:</a:t>
            </a:r>
            <a:endParaRPr sz="24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523" y="880723"/>
            <a:ext cx="5191478" cy="36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990600" y="2251375"/>
            <a:ext cx="252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99" name="Google Shape;99;p14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92350" y="1504100"/>
            <a:ext cx="7833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Lato"/>
                <a:ea typeface="Lato"/>
                <a:cs typeface="Lato"/>
                <a:sym typeface="Lato"/>
              </a:rPr>
              <a:t>Motivation:</a:t>
            </a: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aim of this paper is to propose a convolutional free architectural model for semantic segmentation.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2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64" name="Google Shape;264;p32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>
            <a:spLocks noGrp="1"/>
          </p:cNvSpPr>
          <p:nvPr>
            <p:ph type="subTitle" idx="1"/>
          </p:nvPr>
        </p:nvSpPr>
        <p:spPr>
          <a:xfrm>
            <a:off x="563500" y="1331900"/>
            <a:ext cx="7854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</a:rPr>
              <a:t>Dataset size:</a:t>
            </a:r>
            <a:endParaRPr sz="2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12" y="2359375"/>
            <a:ext cx="4529275" cy="1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3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73" name="Google Shape;273;p3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995100" y="1369875"/>
            <a:ext cx="47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Conclusion: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188950" y="1873900"/>
            <a:ext cx="6452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paper introduces a pure transformer approach for semantic segmentation.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Decoding with a mask transformer further improves the performance.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It outperforms state of the  art models.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82" name="Google Shape;282;p34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655038" y="1163363"/>
            <a:ext cx="3491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Reference:</a:t>
            </a:r>
            <a:endParaRPr sz="2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735713" y="1579688"/>
            <a:ext cx="7658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[1]Jonathan Long, Evan Shelhamer, and Trevor Darrell. Fully Convolutional Networks for semantic segmentation. In CVPR, 2015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[2] Ashish Vaswani, Noam Shazeer, Niki Parmar, Jakob Uszkoreit, Llion Jones, Aidan N Gomez, Ł ukasz Kaiser, and Illia Polosukhin. Attention is all you need. In NeurIPS, 2017.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[3] Anurag Arnab, Mostafa Dehghani, Georg Heigold, Chen Sun, Mario Lucic, and Cordelia Schmid. ViViT: A video vision transformer. In ICCV, 2021.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[4] Lei Jimmy Ba, Jamie Ryan Kiros, and Geoffrey E. Hinton. Layer normalization. arXiv preprint, 2016. 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[5] V. Badrinarayanan, A. Kendall, and R. Cipolla. SegNet: A deep convolutional encoder-decoder architecture for image segmentation. TPAMI, 2017. 2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[6] Huiyu Wang, Yukun Zhu, Hartwig Adam, Alan L. Yuille, and Liang-Chieh Chen. MaX-DeepLab: End-to-end panoptic segmentation with mask transformers. arXiv preprint, 2020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[7] Hugo Touvron, Matthieu Cord, Matthijs Douze, Francisco Massa, Alexandre Sablayrolles, and Herve J ´ egou. Training ´ Data-Efficient image Transformers and distillation through attention. arXiv preprint, 2020.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[8]Jonathan Long, Evan Shelhamer, and Trevor Darrell. Fully Convolutional Networks for semantic segmentation. In CVPR, 2015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291" name="Google Shape;291;p3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>
            <a:spLocks noGrp="1"/>
          </p:cNvSpPr>
          <p:nvPr>
            <p:ph type="ctrTitle"/>
          </p:nvPr>
        </p:nvSpPr>
        <p:spPr>
          <a:xfrm>
            <a:off x="729450" y="1745825"/>
            <a:ext cx="52197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07" name="Google Shape;107;p1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355300" y="1284625"/>
            <a:ext cx="46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What is semantic segmentation?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475" y="1853425"/>
            <a:ext cx="6141849" cy="24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16" name="Google Shape;116;p1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title" idx="4294967295"/>
          </p:nvPr>
        </p:nvSpPr>
        <p:spPr>
          <a:xfrm>
            <a:off x="423725" y="1459350"/>
            <a:ext cx="8249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Transformer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325925" y="2373275"/>
            <a:ext cx="82017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segmentation remains a challenging problem due to rich intra-class variation</a:t>
            </a:r>
            <a:r>
              <a:rPr lang="en" sz="2100">
                <a:solidFill>
                  <a:schemeClr val="dk2"/>
                </a:solidFill>
              </a:rPr>
              <a:t>.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Current  CNN based  model is not adequate.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25" name="Google Shape;125;p1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729450" y="2078875"/>
            <a:ext cx="7688700" cy="19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Fully Convolutional Networks for semantic segmentation[1]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 deep convolutional encoder-decoder architecture for image segmentation[4]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DeepLabv3+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End-to-end panoptic segmentation with mask transformers[5]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Vision Transformer - DeiT[6]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29450" y="13214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71150" y="1530975"/>
            <a:ext cx="84327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Proposed Architecture :</a:t>
            </a:r>
            <a:endParaRPr sz="2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fully transformer-based encoder-decoder architecture mapping a sequence of patch embeddings to pixel-level class annotations.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Components: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Encoder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Decoder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9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42" name="Google Shape;142;p19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0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50" name="Google Shape;150;p20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0924" y="1053175"/>
            <a:ext cx="3525975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801500" y="1463825"/>
            <a:ext cx="4046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</a:rPr>
              <a:t>Encoder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: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Components in each layer of encoder consist of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/>
              <a:t>M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ulti-headed self-attention (MSA) block.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Multi Layer perceptron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Layer normalization and residual connection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1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cxnSp>
        <p:nvCxnSpPr>
          <p:cNvPr id="159" name="Google Shape;159;p21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510"/>
              </a:srgbClr>
            </a:outerShdw>
          </a:effectLst>
        </p:spPr>
      </p:cxn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71138" y="1249086"/>
            <a:ext cx="2946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</a:rPr>
              <a:t>Encoder (cont…):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head self attention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250" y="3435375"/>
            <a:ext cx="3718050" cy="8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3388935" y="2028211"/>
            <a:ext cx="13947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71150" y="2571750"/>
            <a:ext cx="271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representation of each self attention layer:</a:t>
            </a:r>
            <a:endParaRPr/>
          </a:p>
        </p:txBody>
      </p:sp>
      <p:cxnSp>
        <p:nvCxnSpPr>
          <p:cNvPr id="165" name="Google Shape;165;p21"/>
          <p:cNvCxnSpPr>
            <a:stCxn id="164" idx="2"/>
          </p:cNvCxnSpPr>
          <p:nvPr/>
        </p:nvCxnSpPr>
        <p:spPr>
          <a:xfrm>
            <a:off x="1827300" y="3094950"/>
            <a:ext cx="46500" cy="297600"/>
          </a:xfrm>
          <a:prstGeom prst="straightConnector1">
            <a:avLst/>
          </a:prstGeom>
          <a:noFill/>
          <a:ln w="9525" cap="flat" cmpd="sng">
            <a:solidFill>
              <a:srgbClr val="56565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150" y="1608188"/>
            <a:ext cx="4100849" cy="2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On-screen Show (16:9)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Lato</vt:lpstr>
      <vt:lpstr>Raleway</vt:lpstr>
      <vt:lpstr>Streamline</vt:lpstr>
      <vt:lpstr>Segmenter: Transformer for Semantic Segmentation </vt:lpstr>
      <vt:lpstr>PowerPoint Presentation</vt:lpstr>
      <vt:lpstr>PowerPoint Presentation</vt:lpstr>
      <vt:lpstr>Need for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Segmenter: Transformer for Semantic Segmentation </dc:title>
  <cp:lastModifiedBy>Karthikeyan Mohanraj</cp:lastModifiedBy>
  <cp:revision>1</cp:revision>
  <dcterms:modified xsi:type="dcterms:W3CDTF">2022-04-25T17:03:00Z</dcterms:modified>
</cp:coreProperties>
</file>