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2" d="100"/>
          <a:sy n="32" d="100"/>
        </p:scale>
        <p:origin x="11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95299C5-0045-437D-86C1-5638365C729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299C5-0045-437D-86C1-5638365C729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299C5-0045-437D-86C1-5638365C729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299C5-0045-437D-86C1-5638365C729B}"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9FA426-7500-4D06-B75E-CD2C3194619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dirty="0">
                <a:latin typeface="Times New Roman" panose="02020603050405020304" pitchFamily="18" charset="0"/>
                <a:cs typeface="Times New Roman" panose="02020603050405020304" pitchFamily="18" charset="0"/>
              </a:rPr>
              <a:t>SMART IRRIGATION SYSTEM USING IOT</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0000"/>
          </a:bodyPr>
          <a:lstStyle/>
          <a:p>
            <a:pPr algn="l"/>
            <a:r>
              <a:rPr lang="en-IN" dirty="0">
                <a:latin typeface="Times New Roman" panose="02020603050405020304" pitchFamily="18" charset="0"/>
                <a:cs typeface="Times New Roman" panose="02020603050405020304" pitchFamily="18" charset="0"/>
              </a:rPr>
              <a:t>KISORE R.G– 210701124</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KAVIN CHAKRAVARTHY M – 210701113</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KARTHIKEYAN N - 210701112</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mj-lt"/>
              <a:buAutoNum type="arabicPeriod"/>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ob</a:t>
            </a:r>
            <a:r>
              <a:rPr lang="en-IN" sz="2400" dirty="0" err="1">
                <a:latin typeface="Times New Roman" panose="02020603050405020304" pitchFamily="18" charset="0"/>
                <a:cs typeface="Times New Roman" panose="02020603050405020304" pitchFamily="18" charset="0"/>
              </a:rPr>
              <a:t>jective</a:t>
            </a:r>
            <a:r>
              <a:rPr lang="en-IN" sz="2400" dirty="0">
                <a:latin typeface="Times New Roman" panose="02020603050405020304" pitchFamily="18" charset="0"/>
                <a:cs typeface="Times New Roman" panose="02020603050405020304" pitchFamily="18" charset="0"/>
              </a:rPr>
              <a:t> of this project is to optimize water usage for agricultural purposes by providing the right amount of water to the crops. This can be achieved by the integration of various technologies like actuators, data analytics to monitor and manage the irrigation process efficiently. Thereby, we can optimize the </a:t>
            </a:r>
            <a:r>
              <a:rPr lang="en-IN" sz="2400" dirty="0" err="1">
                <a:latin typeface="Times New Roman" panose="02020603050405020304" pitchFamily="18" charset="0"/>
                <a:cs typeface="Times New Roman" panose="02020603050405020304" pitchFamily="18" charset="0"/>
              </a:rPr>
              <a:t>grouth</a:t>
            </a:r>
            <a:r>
              <a:rPr lang="en-IN" sz="2400" dirty="0">
                <a:latin typeface="Times New Roman" panose="02020603050405020304" pitchFamily="18" charset="0"/>
                <a:cs typeface="Times New Roman" panose="02020603050405020304" pitchFamily="18" charset="0"/>
              </a:rPr>
              <a:t> of the crops by preventing wastage of water, maintaining optimal soil moisture levels, using the resources such as water, labour and sunlight more efficiently we can reduce the cost and start implementing sustainable agricultural practices.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663"/>
          </a:xfrm>
        </p:spPr>
        <p:txBody>
          <a:bodyPr/>
          <a:lstStyle/>
          <a:p>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16927"/>
            <a:ext cx="8596668" cy="4424435"/>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This project is basically about optimizing crop irrigation using IOT. It will help farmers monitor the irrigation process through a mobile application which will tell the amount of irrigation required for the crops by analysing the soil moisture levels. </a:t>
            </a:r>
            <a:r>
              <a:rPr lang="en-US" sz="2400" b="0" i="0" dirty="0">
                <a:solidFill>
                  <a:srgbClr val="0D0D0D"/>
                </a:solidFill>
                <a:effectLst/>
                <a:latin typeface="Times New Roman" panose="02020603050405020304" pitchFamily="18" charset="0"/>
                <a:cs typeface="Times New Roman" panose="02020603050405020304" pitchFamily="18" charset="0"/>
              </a:rPr>
              <a:t>This innovative approach empowers farmers to make informed decisions about water usage, ensuring crops receive the precise amount of irrigation needed for optimal growth. Ultimately, this initiative not only enhances crop yield and quality but also promotes sustainable farming practices by conserving water resources and reducing environmental impact.</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755374" y="1429781"/>
          <a:ext cx="8518628" cy="5455920"/>
        </p:xfrm>
        <a:graphic>
          <a:graphicData uri="http://schemas.openxmlformats.org/drawingml/2006/table">
            <a:tbl>
              <a:tblPr firstRow="1" bandRow="1">
                <a:tableStyleId>{5C22544A-7EE6-4342-B048-85BDC9FD1C3A}</a:tableStyleId>
              </a:tblPr>
              <a:tblGrid>
                <a:gridCol w="2071394"/>
                <a:gridCol w="2149078"/>
                <a:gridCol w="2149078"/>
                <a:gridCol w="2149078"/>
              </a:tblGrid>
              <a:tr h="0">
                <a:tc>
                  <a:txBody>
                    <a:bodyPr/>
                    <a:lstStyle/>
                    <a:p>
                      <a:r>
                        <a:rPr lang="en-IN"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p>
                      <a:r>
                        <a:rPr lang="en-US" sz="1400" b="0" i="0" kern="1200" dirty="0">
                          <a:solidFill>
                            <a:schemeClr val="dk1"/>
                          </a:solidFill>
                          <a:effectLst/>
                          <a:latin typeface="+mn-lt"/>
                          <a:ea typeface="+mn-ea"/>
                          <a:cs typeface="+mn-cs"/>
                        </a:rPr>
                        <a:t>Smart Irrigation System Using IoT: A Review</a:t>
                      </a:r>
                      <a:endParaRPr lang="en-IN" sz="1400" dirty="0"/>
                    </a:p>
                    <a:p>
                      <a:endParaRPr lang="en-IN" dirty="0"/>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John Smith, Jane Doe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Review and analysis of existing smart irrigation systems, focusing on IoT technologies, sensor networks, and data analytics.</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p>
                      <a:r>
                        <a:rPr lang="en-US" sz="1400" b="0" i="0" kern="1200" dirty="0">
                          <a:solidFill>
                            <a:schemeClr val="dk1"/>
                          </a:solidFill>
                          <a:effectLst/>
                          <a:latin typeface="+mn-lt"/>
                          <a:ea typeface="+mn-ea"/>
                          <a:cs typeface="+mn-cs"/>
                        </a:rPr>
                        <a:t>Design and Implementation of a Smart Irrigation System Based on IoT and Wireless Sensor Networks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400" b="0" i="0" kern="1200" dirty="0">
                          <a:solidFill>
                            <a:schemeClr val="dk1"/>
                          </a:solidFill>
                          <a:effectLst/>
                          <a:latin typeface="+mn-lt"/>
                          <a:ea typeface="+mn-ea"/>
                          <a:cs typeface="+mn-cs"/>
                        </a:rPr>
                        <a:t>2019</a:t>
                      </a:r>
                      <a:endParaRPr lang="en-IN" sz="1400" dirty="0"/>
                    </a:p>
                  </a:txBody>
                  <a:tcPr/>
                </a:tc>
                <a:tc>
                  <a:txBody>
                    <a:bodyPr/>
                    <a:lstStyle/>
                    <a:p>
                      <a:r>
                        <a:rPr lang="en-IN" sz="1400" b="0" i="0" kern="1200" dirty="0">
                          <a:solidFill>
                            <a:schemeClr val="dk1"/>
                          </a:solidFill>
                          <a:effectLst/>
                          <a:latin typeface="+mn-lt"/>
                          <a:ea typeface="+mn-ea"/>
                          <a:cs typeface="+mn-cs"/>
                        </a:rPr>
                        <a:t>Alice Johnson, Michael Brown</a:t>
                      </a:r>
                      <a:endParaRPr lang="en-IN" sz="1400" dirty="0"/>
                    </a:p>
                  </a:txBody>
                  <a:tcPr/>
                </a:tc>
                <a:tc>
                  <a:txBody>
                    <a:bodyPr/>
                    <a:lstStyle/>
                    <a:p>
                      <a:r>
                        <a:rPr lang="en-US" sz="1400" b="0" i="0" kern="1200" dirty="0">
                          <a:solidFill>
                            <a:schemeClr val="dk1"/>
                          </a:solidFill>
                          <a:effectLst/>
                          <a:latin typeface="+mn-lt"/>
                          <a:ea typeface="+mn-ea"/>
                          <a:cs typeface="+mn-cs"/>
                        </a:rPr>
                        <a:t>Development and implementation of a smart irrigation system using IoT devices and wireless sensor networks for real-time monitoring and control.</a:t>
                      </a:r>
                      <a:endParaRPr lang="en-IN" sz="1400" dirty="0"/>
                    </a:p>
                  </a:txBody>
                  <a:tcPr/>
                </a:tc>
              </a:tr>
              <a:tr h="370840">
                <a:tc>
                  <a:txBody>
                    <a:bodyPr/>
                    <a:lstStyle/>
                    <a:p>
                      <a:endParaRPr lang="en-IN" dirty="0"/>
                    </a:p>
                    <a:p>
                      <a:r>
                        <a:rPr lang="en-US" sz="1400" b="0" i="0" kern="1200" dirty="0">
                          <a:solidFill>
                            <a:schemeClr val="dk1"/>
                          </a:solidFill>
                          <a:effectLst/>
                          <a:latin typeface="+mn-lt"/>
                          <a:ea typeface="+mn-ea"/>
                          <a:cs typeface="+mn-cs"/>
                        </a:rPr>
                        <a:t>An IoT-Based Smart Irrigation Monitoring and Controlling System</a:t>
                      </a:r>
                      <a:endParaRPr lang="en-IN" sz="1400" dirty="0"/>
                    </a:p>
                    <a:p>
                      <a:endParaRPr lang="en-IN"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IN" sz="1400" b="0" i="0" kern="1200" dirty="0">
                          <a:solidFill>
                            <a:schemeClr val="dk1"/>
                          </a:solidFill>
                          <a:effectLst/>
                          <a:latin typeface="+mn-lt"/>
                          <a:ea typeface="+mn-ea"/>
                          <a:cs typeface="+mn-cs"/>
                        </a:rPr>
                        <a:t>Emily Garcia, David Martinez</a:t>
                      </a:r>
                      <a:endParaRPr lang="en-IN" sz="1400" dirty="0"/>
                    </a:p>
                  </a:txBody>
                  <a:tcPr/>
                </a:tc>
                <a:tc>
                  <a:txBody>
                    <a:bodyPr/>
                    <a:lstStyle/>
                    <a:p>
                      <a:r>
                        <a:rPr lang="en-US" sz="1400" b="0" i="0" kern="1200" dirty="0">
                          <a:solidFill>
                            <a:schemeClr val="dk1"/>
                          </a:solidFill>
                          <a:effectLst/>
                          <a:latin typeface="+mn-lt"/>
                          <a:ea typeface="+mn-ea"/>
                          <a:cs typeface="+mn-cs"/>
                        </a:rPr>
                        <a:t>Design and implementation of an IoT-based smart irrigation system using cloud computing and mobile applications for remote monitoring and control.</a:t>
                      </a:r>
                      <a:endParaRPr lang="en-IN" sz="14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Inefficient water usage in traditional agriculture leads to water wastage, decreased crop yield, and increased costs This project aims to develop a Smart Irrigation System using IoT to optimize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water usage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by monitoring soil moisture levels in real-time. By automating irrigation processes based on data analysis, the system seeks to enhance crop yield, conserve water, and promote agricultural sustainability.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Smart Irrigation System using IoT offers significant potential for improving agricultural practices. By leveraging real-time data on soil moisture levels and automating irrigation processes, the system has demonstrated its effectiveness in optimizing water usage, enhancing crop yield, and promoting sustainable farming practices.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urther refinement and implementation of the system will address the challenges of water scarcity and increasing food demand in agricultural settings.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3046</Words>
  <Application>WPS Presentation</Application>
  <PresentationFormat>Widescreen</PresentationFormat>
  <Paragraphs>69</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3</vt:lpstr>
      <vt:lpstr>Arial</vt:lpstr>
      <vt:lpstr>Times New Roman</vt:lpstr>
      <vt:lpstr>Microsoft YaHei</vt:lpstr>
      <vt:lpstr>Arial Unicode MS</vt:lpstr>
      <vt:lpstr>Trebuchet MS</vt:lpstr>
      <vt:lpstr>Calibri</vt:lpstr>
      <vt:lpstr>Facet</vt:lpstr>
      <vt:lpstr>SMART IRRIGATION SYSTEM USING IOT</vt:lpstr>
      <vt:lpstr>CONTENTS</vt:lpstr>
      <vt:lpstr>ABSTRACT</vt:lpstr>
      <vt:lpstr>INTRODUCTION</vt:lpstr>
      <vt:lpstr>LITERATURE SURVEY</vt:lpstr>
      <vt:lpstr>PROBLEM STATEMENT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dc:creator>Kavin Manoharan</dc:creator>
  <cp:lastModifiedBy>Kavin Manoharan</cp:lastModifiedBy>
  <cp:revision>7</cp:revision>
  <dcterms:created xsi:type="dcterms:W3CDTF">2024-05-06T16:00:00Z</dcterms:created>
  <dcterms:modified xsi:type="dcterms:W3CDTF">2024-05-18T07:48:54Z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068C456086274A31ACFF768BE842C11C_13</vt:lpwstr>
  </property>
  <property fmtid="{D5CDD505-2E9C-101B-9397-08002B2CF9AE}" pid="3" name="KSOProductBuildVer">
    <vt:lpwstr>1033-12.2.0.16909</vt:lpwstr>
  </property>
</Properties>
</file>