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eu-west-1a.online.tableau.com/#/site/tableaudcu/workbooks/1138508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FFB3F7-25F3-42D6-A2EF-923A1521EF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IMDB Rating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E71DAD-A50A-49C3-B827-F3AB4E48D6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12/19/2023 10:55:21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F95EAA1-ED43-4EAC-BDC2-A9C1359E0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2023-12-19T22:55:21Z</dcterms:created>
  <dcterms:modified xsi:type="dcterms:W3CDTF">2023-12-19T22:55:21Z</dcterms:modified>
</cp:coreProperties>
</file>