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2" r:id="rId4"/>
    <p:sldId id="263" r:id="rId5"/>
    <p:sldId id="270" r:id="rId6"/>
    <p:sldId id="280" r:id="rId7"/>
    <p:sldId id="273" r:id="rId8"/>
    <p:sldId id="276" r:id="rId9"/>
    <p:sldId id="278" r:id="rId10"/>
    <p:sldId id="274"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FF"/>
    <a:srgbClr val="800000"/>
    <a:srgbClr val="CC0000"/>
    <a:srgbClr val="006600"/>
    <a:srgbClr val="6600FF"/>
    <a:srgbClr val="CC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A920BC9-EB7B-46E6-A1EC-8E8896D608E1}" type="datetimeFigureOut">
              <a:rPr lang="en-US" smtClean="0"/>
              <a:pPr/>
              <a:t>17-Jul-18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08A999C-C3CA-47F6-810A-AB41FBA19C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920BC9-EB7B-46E6-A1EC-8E8896D608E1}" type="datetimeFigureOut">
              <a:rPr lang="en-US" smtClean="0"/>
              <a:pPr/>
              <a:t>17-Jul-18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999C-C3CA-47F6-810A-AB41FBA19C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920BC9-EB7B-46E6-A1EC-8E8896D608E1}" type="datetimeFigureOut">
              <a:rPr lang="en-US" smtClean="0"/>
              <a:pPr/>
              <a:t>17-Jul-18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999C-C3CA-47F6-810A-AB41FBA19C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A920BC9-EB7B-46E6-A1EC-8E8896D608E1}" type="datetimeFigureOut">
              <a:rPr lang="en-US" smtClean="0"/>
              <a:pPr/>
              <a:t>17-Jul-18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F08A999C-C3CA-47F6-810A-AB41FBA19C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A920BC9-EB7B-46E6-A1EC-8E8896D608E1}" type="datetimeFigureOut">
              <a:rPr lang="en-US" smtClean="0"/>
              <a:pPr/>
              <a:t>17-Jul-18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F08A999C-C3CA-47F6-810A-AB41FBA19CE7}"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A920BC9-EB7B-46E6-A1EC-8E8896D608E1}" type="datetimeFigureOut">
              <a:rPr lang="en-US" smtClean="0"/>
              <a:pPr/>
              <a:t>17-Jul-18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F08A999C-C3CA-47F6-810A-AB41FBA19C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A920BC9-EB7B-46E6-A1EC-8E8896D608E1}" type="datetimeFigureOut">
              <a:rPr lang="en-US" smtClean="0"/>
              <a:pPr/>
              <a:t>17-Jul-18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F08A999C-C3CA-47F6-810A-AB41FBA19CE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920BC9-EB7B-46E6-A1EC-8E8896D608E1}" type="datetimeFigureOut">
              <a:rPr lang="en-US" smtClean="0"/>
              <a:pPr/>
              <a:t>17-Jul-18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999C-C3CA-47F6-810A-AB41FBA19C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A920BC9-EB7B-46E6-A1EC-8E8896D608E1}" type="datetimeFigureOut">
              <a:rPr lang="en-US" smtClean="0"/>
              <a:pPr/>
              <a:t>17-Jul-18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F08A999C-C3CA-47F6-810A-AB41FBA19C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A920BC9-EB7B-46E6-A1EC-8E8896D608E1}" type="datetimeFigureOut">
              <a:rPr lang="en-US" smtClean="0"/>
              <a:pPr/>
              <a:t>17-Jul-18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F08A999C-C3CA-47F6-810A-AB41FBA19CE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A920BC9-EB7B-46E6-A1EC-8E8896D608E1}" type="datetimeFigureOut">
              <a:rPr lang="en-US" smtClean="0"/>
              <a:pPr/>
              <a:t>17-Jul-18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F08A999C-C3CA-47F6-810A-AB41FBA19CE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A920BC9-EB7B-46E6-A1EC-8E8896D608E1}" type="datetimeFigureOut">
              <a:rPr lang="en-US" smtClean="0"/>
              <a:pPr/>
              <a:t>17-Jul-18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08A999C-C3CA-47F6-810A-AB41FBA19CE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981200"/>
          </a:xfrm>
        </p:spPr>
        <p:txBody>
          <a:bodyPr>
            <a:normAutofit/>
          </a:bodyPr>
          <a:lstStyle/>
          <a:p>
            <a:pPr algn="ctr"/>
            <a:r>
              <a:rPr lang="en-US" sz="5400" u="sng" dirty="0" smtClean="0">
                <a:solidFill>
                  <a:srgbClr val="800000"/>
                </a:solidFill>
                <a:latin typeface="Arial Black" pitchFamily="34" charset="0"/>
              </a:rPr>
              <a:t>WELCOME TO</a:t>
            </a:r>
            <a:endParaRPr lang="en-US" sz="5400" u="sng" dirty="0">
              <a:solidFill>
                <a:srgbClr val="800000"/>
              </a:solidFill>
              <a:latin typeface="Arial Black" pitchFamily="34" charset="0"/>
            </a:endParaRPr>
          </a:p>
        </p:txBody>
      </p:sp>
      <p:sp>
        <p:nvSpPr>
          <p:cNvPr id="3" name="Subtitle 2"/>
          <p:cNvSpPr>
            <a:spLocks noGrp="1"/>
          </p:cNvSpPr>
          <p:nvPr>
            <p:ph type="subTitle" idx="1"/>
          </p:nvPr>
        </p:nvSpPr>
        <p:spPr>
          <a:xfrm>
            <a:off x="990600" y="3124200"/>
            <a:ext cx="7239000" cy="2057400"/>
          </a:xfrm>
        </p:spPr>
        <p:txBody>
          <a:bodyPr>
            <a:normAutofit fontScale="92500" lnSpcReduction="10000"/>
          </a:bodyPr>
          <a:lstStyle/>
          <a:p>
            <a:pPr algn="ctr"/>
            <a:r>
              <a:rPr lang="en-US" sz="4800" b="1" u="sng" dirty="0" smtClean="0">
                <a:solidFill>
                  <a:srgbClr val="0000FF"/>
                </a:solidFill>
                <a:latin typeface="Arial Black" pitchFamily="34" charset="0"/>
              </a:rPr>
              <a:t>UNIFIED TECHNOLOGY LEARNING PLATFORM</a:t>
            </a:r>
            <a:endParaRPr lang="en-US" sz="4800" b="1" u="sng" dirty="0">
              <a:solidFill>
                <a:srgbClr val="0000FF"/>
              </a:solidFill>
              <a:latin typeface="Arial Black" pitchFamily="34" charset="0"/>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9906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5600" b="1" u="sng" noProof="0" dirty="0" smtClean="0">
                <a:solidFill>
                  <a:srgbClr val="0000FF"/>
                </a:solidFill>
                <a:effectLst>
                  <a:outerShdw blurRad="38100" dist="25400" dir="5400000" algn="tl" rotWithShape="0">
                    <a:srgbClr val="000000">
                      <a:alpha val="43000"/>
                    </a:srgbClr>
                  </a:outerShdw>
                </a:effectLst>
                <a:latin typeface="Arial Black" pitchFamily="34" charset="0"/>
                <a:ea typeface="+mj-ea"/>
                <a:cs typeface="Arial" pitchFamily="34" charset="0"/>
              </a:rPr>
              <a:t>CONCLUSION</a:t>
            </a:r>
            <a:endParaRPr kumimoji="0" lang="en-US" sz="5600" b="1" i="0" u="sng" strike="noStrike" kern="1200" cap="none" spc="0" normalizeH="0" baseline="0" noProof="0" dirty="0">
              <a:ln>
                <a:noFill/>
              </a:ln>
              <a:solidFill>
                <a:srgbClr val="0000FF"/>
              </a:solidFill>
              <a:effectLst>
                <a:outerShdw blurRad="38100" dist="25400" dir="5400000" algn="tl" rotWithShape="0">
                  <a:srgbClr val="000000">
                    <a:alpha val="43000"/>
                  </a:srgbClr>
                </a:outerShdw>
              </a:effectLst>
              <a:uLnTx/>
              <a:uFillTx/>
              <a:latin typeface="Arial Black" pitchFamily="34" charset="0"/>
              <a:ea typeface="+mj-ea"/>
              <a:cs typeface="Arial" pitchFamily="34" charset="0"/>
            </a:endParaRPr>
          </a:p>
        </p:txBody>
      </p:sp>
      <p:sp>
        <p:nvSpPr>
          <p:cNvPr id="6" name="Content Placeholder 2"/>
          <p:cNvSpPr txBox="1">
            <a:spLocks/>
          </p:cNvSpPr>
          <p:nvPr/>
        </p:nvSpPr>
        <p:spPr>
          <a:xfrm>
            <a:off x="457200" y="1752600"/>
            <a:ext cx="8229600" cy="4953000"/>
          </a:xfrm>
          <a:prstGeom prst="rect">
            <a:avLst/>
          </a:prstGeom>
        </p:spPr>
        <p:txBody>
          <a:bodyPr vert="horz" lIns="0" rIns="18288">
            <a:noAutofit/>
          </a:bodyPr>
          <a:lstStyle/>
          <a:p>
            <a:pPr marR="45720">
              <a:spcBef>
                <a:spcPct val="20000"/>
              </a:spcBef>
              <a:buClr>
                <a:srgbClr val="FFFF00"/>
              </a:buClr>
              <a:buSzPct val="95000"/>
              <a:buFont typeface="Wingdings" pitchFamily="2" charset="2"/>
              <a:buChar char="Ø"/>
              <a:defRPr/>
            </a:pPr>
            <a:r>
              <a:rPr lang="en-US" sz="2800" b="1" dirty="0" smtClean="0">
                <a:solidFill>
                  <a:srgbClr val="FFFF00"/>
                </a:solidFill>
              </a:rPr>
              <a:t>When this project is developed as product this can be used for dual purpose. It can either be used for Gaming or for intellectual tests. This product can be easily marketed by interfacing </a:t>
            </a:r>
            <a:r>
              <a:rPr lang="en-US" sz="2800" b="1" dirty="0" err="1" smtClean="0">
                <a:solidFill>
                  <a:srgbClr val="FFFF00"/>
                </a:solidFill>
              </a:rPr>
              <a:t>Arduino</a:t>
            </a:r>
            <a:r>
              <a:rPr lang="en-US" sz="2800" b="1" dirty="0" smtClean="0">
                <a:solidFill>
                  <a:srgbClr val="FFFF00"/>
                </a:solidFill>
              </a:rPr>
              <a:t> and GLCD. Thus becomes user friendly.  </a:t>
            </a:r>
          </a:p>
          <a:p>
            <a:pPr marL="0" marR="45720" lvl="0" indent="0" defTabSz="914400" rtl="0" eaLnBrk="1" fontAlgn="auto" latinLnBrk="0" hangingPunct="1">
              <a:lnSpc>
                <a:spcPct val="100000"/>
              </a:lnSpc>
              <a:spcBef>
                <a:spcPct val="20000"/>
              </a:spcBef>
              <a:spcAft>
                <a:spcPts val="0"/>
              </a:spcAft>
              <a:buClr>
                <a:srgbClr val="FFFF00"/>
              </a:buClr>
              <a:buSzPct val="95000"/>
              <a:buFont typeface="Wingdings" pitchFamily="2" charset="2"/>
              <a:buChar char="Ø"/>
              <a:tabLst/>
              <a:defRPr/>
            </a:pPr>
            <a:endParaRPr lang="en-US" sz="2800" b="1" dirty="0" smtClean="0">
              <a:solidFill>
                <a:srgbClr val="FFFF00"/>
              </a:solidFill>
              <a:latin typeface="Arial Black" pitchFamily="34" charset="0"/>
              <a:cs typeface="Arial" pitchFamily="34" charset="0"/>
            </a:endParaRPr>
          </a:p>
        </p:txBody>
      </p:sp>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981200"/>
          </a:xfrm>
        </p:spPr>
        <p:txBody>
          <a:bodyPr>
            <a:normAutofit/>
          </a:bodyPr>
          <a:lstStyle/>
          <a:p>
            <a:pPr algn="ctr"/>
            <a:r>
              <a:rPr lang="en-US" sz="5400" dirty="0" smtClean="0">
                <a:solidFill>
                  <a:srgbClr val="0000FF"/>
                </a:solidFill>
                <a:latin typeface="Arial Black" pitchFamily="34" charset="0"/>
              </a:rPr>
              <a:t>THANK</a:t>
            </a:r>
            <a:r>
              <a:rPr lang="en-US" sz="5400" dirty="0" smtClean="0">
                <a:solidFill>
                  <a:srgbClr val="0000FF"/>
                </a:solidFill>
              </a:rPr>
              <a:t> </a:t>
            </a:r>
            <a:r>
              <a:rPr lang="en-US" sz="5400" dirty="0" smtClean="0">
                <a:solidFill>
                  <a:srgbClr val="0000FF"/>
                </a:solidFill>
                <a:latin typeface="Arial Black" pitchFamily="34" charset="0"/>
              </a:rPr>
              <a:t>YOU</a:t>
            </a:r>
            <a:endParaRPr lang="en-US" sz="5400" dirty="0">
              <a:solidFill>
                <a:srgbClr val="0000FF"/>
              </a:solidFill>
              <a:latin typeface="Arial Black" pitchFamily="34" charset="0"/>
            </a:endParaRPr>
          </a:p>
        </p:txBody>
      </p:sp>
    </p:spTree>
  </p:cSld>
  <p:clrMapOvr>
    <a:masterClrMapping/>
  </p:clrMapOvr>
  <p:transition>
    <p:split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371600"/>
          </a:xfrm>
        </p:spPr>
        <p:txBody>
          <a:bodyPr>
            <a:normAutofit/>
          </a:bodyPr>
          <a:lstStyle/>
          <a:p>
            <a:pPr algn="ctr"/>
            <a:r>
              <a:rPr lang="en-US" sz="5400" u="sng" dirty="0" smtClean="0">
                <a:solidFill>
                  <a:srgbClr val="FF0000"/>
                </a:solidFill>
                <a:latin typeface="Arial Black" pitchFamily="34" charset="0"/>
                <a:cs typeface="Arial" pitchFamily="34" charset="0"/>
              </a:rPr>
              <a:t>DREAM  CRUSHES</a:t>
            </a:r>
            <a:endParaRPr lang="en-US" sz="5400" u="sng" dirty="0">
              <a:solidFill>
                <a:srgbClr val="FF0000"/>
              </a:solidFill>
              <a:latin typeface="Arial Black" pitchFamily="34" charset="0"/>
              <a:cs typeface="Arial" pitchFamily="34" charset="0"/>
            </a:endParaRPr>
          </a:p>
        </p:txBody>
      </p:sp>
      <p:sp>
        <p:nvSpPr>
          <p:cNvPr id="3" name="Subtitle 2"/>
          <p:cNvSpPr>
            <a:spLocks noGrp="1"/>
          </p:cNvSpPr>
          <p:nvPr>
            <p:ph type="subTitle" idx="1"/>
          </p:nvPr>
        </p:nvSpPr>
        <p:spPr>
          <a:xfrm>
            <a:off x="1371600" y="3505200"/>
            <a:ext cx="6934200" cy="2133600"/>
          </a:xfrm>
        </p:spPr>
        <p:txBody>
          <a:bodyPr>
            <a:noAutofit/>
          </a:bodyPr>
          <a:lstStyle/>
          <a:p>
            <a:pPr lvl="8" algn="just">
              <a:buFont typeface="Wingdings" pitchFamily="2" charset="2"/>
              <a:buChar char="Ø"/>
            </a:pPr>
            <a:r>
              <a:rPr lang="en-US" sz="2800" b="1" dirty="0" smtClean="0">
                <a:solidFill>
                  <a:srgbClr val="0000FF"/>
                </a:solidFill>
                <a:latin typeface="Arial" pitchFamily="34" charset="0"/>
                <a:cs typeface="Arial" pitchFamily="34" charset="0"/>
              </a:rPr>
              <a:t>SUNITHA</a:t>
            </a:r>
          </a:p>
          <a:p>
            <a:pPr lvl="8" algn="just">
              <a:buFont typeface="Wingdings" pitchFamily="2" charset="2"/>
              <a:buChar char="Ø"/>
            </a:pPr>
            <a:r>
              <a:rPr lang="en-US" sz="2800" b="1" dirty="0" smtClean="0">
                <a:solidFill>
                  <a:srgbClr val="6600FF"/>
                </a:solidFill>
                <a:latin typeface="Arial" pitchFamily="34" charset="0"/>
                <a:cs typeface="Arial" pitchFamily="34" charset="0"/>
              </a:rPr>
              <a:t>JAISHREE</a:t>
            </a:r>
          </a:p>
          <a:p>
            <a:pPr lvl="8" algn="just">
              <a:buFont typeface="Wingdings" pitchFamily="2" charset="2"/>
              <a:buChar char="Ø"/>
            </a:pPr>
            <a:r>
              <a:rPr lang="en-US" sz="2800" b="1" dirty="0" smtClean="0">
                <a:solidFill>
                  <a:srgbClr val="006600"/>
                </a:solidFill>
                <a:latin typeface="Arial" pitchFamily="34" charset="0"/>
                <a:cs typeface="Arial" pitchFamily="34" charset="0"/>
              </a:rPr>
              <a:t>KARTHIKEYAN</a:t>
            </a:r>
          </a:p>
          <a:p>
            <a:pPr lvl="8" algn="just">
              <a:buFont typeface="Wingdings" pitchFamily="2" charset="2"/>
              <a:buChar char="Ø"/>
            </a:pPr>
            <a:r>
              <a:rPr lang="en-US" sz="2800" b="1" dirty="0" smtClean="0">
                <a:solidFill>
                  <a:srgbClr val="800000"/>
                </a:solidFill>
                <a:latin typeface="Arial" pitchFamily="34" charset="0"/>
                <a:cs typeface="Arial" pitchFamily="34" charset="0"/>
              </a:rPr>
              <a:t>ILAKIYASREE</a:t>
            </a:r>
          </a:p>
        </p:txBody>
      </p:sp>
    </p:spTree>
  </p:cSld>
  <p:clrMapOvr>
    <a:masterClrMapping/>
  </p:clrMapOvr>
  <p:transition>
    <p:wheel spokes="2"/>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1905000"/>
            <a:ext cx="7239000" cy="2057400"/>
          </a:xfrm>
        </p:spPr>
        <p:txBody>
          <a:bodyPr>
            <a:normAutofit/>
          </a:bodyPr>
          <a:lstStyle/>
          <a:p>
            <a:pPr algn="ctr"/>
            <a:endParaRPr lang="en-US" sz="4800" b="1" u="sng" dirty="0" smtClean="0">
              <a:ln w="11430"/>
              <a:solidFill>
                <a:srgbClr val="0000FF"/>
              </a:solidFill>
              <a:effectLst>
                <a:outerShdw blurRad="50800" dist="39000" dir="5460000" algn="tl">
                  <a:srgbClr val="000000">
                    <a:alpha val="38000"/>
                  </a:srgbClr>
                </a:outerShdw>
              </a:effectLst>
              <a:latin typeface="Arial" pitchFamily="34" charset="0"/>
              <a:cs typeface="Arial" pitchFamily="34" charset="0"/>
            </a:endParaRPr>
          </a:p>
          <a:p>
            <a:pPr algn="ctr"/>
            <a:r>
              <a:rPr lang="en-US" sz="4800" b="1" u="sng" dirty="0" smtClean="0">
                <a:ln w="11430"/>
                <a:solidFill>
                  <a:srgbClr val="0000FF"/>
                </a:solidFill>
                <a:effectLst>
                  <a:outerShdw blurRad="50800" dist="39000" dir="5460000" algn="tl">
                    <a:srgbClr val="000000">
                      <a:alpha val="38000"/>
                    </a:srgbClr>
                  </a:outerShdw>
                </a:effectLst>
                <a:latin typeface="Arial" pitchFamily="34" charset="0"/>
                <a:cs typeface="Arial" pitchFamily="34" charset="0"/>
              </a:rPr>
              <a:t>LEARNING AID</a:t>
            </a:r>
          </a:p>
          <a:p>
            <a:pPr algn="ctr"/>
            <a:endParaRPr lang="en-US" sz="4800" b="1" u="sng" dirty="0" smtClean="0">
              <a:ln w="11430"/>
              <a:solidFill>
                <a:srgbClr val="0000FF"/>
              </a:solidFill>
              <a:effectLst>
                <a:outerShdw blurRad="50800" dist="39000" dir="5460000" algn="tl">
                  <a:srgbClr val="000000">
                    <a:alpha val="38000"/>
                  </a:srgbClr>
                </a:outerShdw>
              </a:effectLst>
              <a:latin typeface="Arial" pitchFamily="34" charset="0"/>
              <a:cs typeface="Arial" pitchFamily="34" charset="0"/>
            </a:endParaRPr>
          </a:p>
          <a:p>
            <a:pPr algn="ctr"/>
            <a:endParaRPr lang="en-US" sz="4800" b="1" u="sng" dirty="0" smtClean="0">
              <a:ln w="11430"/>
              <a:solidFill>
                <a:srgbClr val="0000FF"/>
              </a:solidFill>
              <a:effectLst>
                <a:outerShdw blurRad="50800" dist="39000" dir="5460000" algn="tl">
                  <a:srgbClr val="000000">
                    <a:alpha val="38000"/>
                  </a:srgbClr>
                </a:outerShdw>
              </a:effectLst>
              <a:latin typeface="Arial" pitchFamily="34" charset="0"/>
              <a:cs typeface="Arial" pitchFamily="34" charset="0"/>
            </a:endParaRPr>
          </a:p>
          <a:p>
            <a:pPr algn="ctr"/>
            <a:endParaRPr lang="en-US" sz="4800" b="1" u="sng" dirty="0" smtClean="0">
              <a:ln w="11430"/>
              <a:solidFill>
                <a:srgbClr val="0000FF"/>
              </a:solidFill>
              <a:effectLst>
                <a:outerShdw blurRad="50800" dist="39000" dir="5460000" algn="tl">
                  <a:srgbClr val="000000">
                    <a:alpha val="38000"/>
                  </a:srgbClr>
                </a:outerShdw>
              </a:effectLst>
              <a:latin typeface="Arial" pitchFamily="34" charset="0"/>
              <a:cs typeface="Arial" pitchFamily="34" charset="0"/>
            </a:endParaRPr>
          </a:p>
          <a:p>
            <a:pPr algn="ctr"/>
            <a:endParaRPr lang="en-US" sz="4800" b="1" u="sng" dirty="0" smtClean="0">
              <a:ln w="11430"/>
              <a:solidFill>
                <a:srgbClr val="0000FF"/>
              </a:solidFill>
              <a:effectLst>
                <a:outerShdw blurRad="50800" dist="39000" dir="5460000" algn="tl">
                  <a:srgbClr val="000000">
                    <a:alpha val="38000"/>
                  </a:srgbClr>
                </a:outerShdw>
              </a:effectLst>
              <a:latin typeface="Arial" pitchFamily="34" charset="0"/>
              <a:cs typeface="Arial" pitchFamily="34" charset="0"/>
            </a:endParaRPr>
          </a:p>
          <a:p>
            <a:pPr algn="ctr"/>
            <a:endParaRPr lang="en-US" sz="4800" b="1" u="sng" dirty="0" smtClean="0">
              <a:ln w="11430"/>
              <a:solidFill>
                <a:srgbClr val="0000FF"/>
              </a:solidFill>
              <a:effectLst>
                <a:outerShdw blurRad="50800" dist="39000" dir="5460000" algn="tl">
                  <a:srgbClr val="000000">
                    <a:alpha val="38000"/>
                  </a:srgbClr>
                </a:outerShdw>
              </a:effectLst>
              <a:latin typeface="Arial" pitchFamily="34" charset="0"/>
              <a:cs typeface="Arial" pitchFamily="34" charset="0"/>
            </a:endParaRPr>
          </a:p>
          <a:p>
            <a:pPr algn="ctr"/>
            <a:endParaRPr lang="en-US" sz="4800" b="1" u="sng" dirty="0">
              <a:ln w="11430"/>
              <a:solidFill>
                <a:srgbClr val="0000FF"/>
              </a:solidFill>
              <a:effectLst>
                <a:outerShdw blurRad="50800" dist="39000" dir="5460000" algn="tl">
                  <a:srgbClr val="000000">
                    <a:alpha val="38000"/>
                  </a:srgbClr>
                </a:outerShdw>
              </a:effectLst>
              <a:latin typeface="Arial" pitchFamily="34" charset="0"/>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9906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600" b="1" i="0" u="sng" strike="noStrike" kern="1200" cap="none" spc="0" normalizeH="0" baseline="0" noProof="0" dirty="0" smtClean="0">
                <a:ln>
                  <a:noFill/>
                </a:ln>
                <a:solidFill>
                  <a:srgbClr val="0000FF"/>
                </a:solidFill>
                <a:effectLst>
                  <a:outerShdw blurRad="38100" dist="25400" dir="5400000" algn="tl" rotWithShape="0">
                    <a:srgbClr val="000000">
                      <a:alpha val="43000"/>
                    </a:srgbClr>
                  </a:outerShdw>
                </a:effectLst>
                <a:uLnTx/>
                <a:uFillTx/>
                <a:latin typeface="Arial Black" pitchFamily="34" charset="0"/>
                <a:ea typeface="+mj-ea"/>
                <a:cs typeface="Arial" pitchFamily="34" charset="0"/>
              </a:rPr>
              <a:t>CONTENTS</a:t>
            </a:r>
            <a:endParaRPr kumimoji="0" lang="en-US" sz="5600" b="1" i="0" u="sng" strike="noStrike" kern="1200" cap="none" spc="0" normalizeH="0" baseline="0" noProof="0" dirty="0">
              <a:ln>
                <a:noFill/>
              </a:ln>
              <a:solidFill>
                <a:srgbClr val="0000FF"/>
              </a:solidFill>
              <a:effectLst>
                <a:outerShdw blurRad="38100" dist="25400" dir="5400000" algn="tl" rotWithShape="0">
                  <a:srgbClr val="000000">
                    <a:alpha val="43000"/>
                  </a:srgbClr>
                </a:outerShdw>
              </a:effectLst>
              <a:uLnTx/>
              <a:uFillTx/>
              <a:latin typeface="Arial Black" pitchFamily="34" charset="0"/>
              <a:ea typeface="+mj-ea"/>
              <a:cs typeface="Arial" pitchFamily="34" charset="0"/>
            </a:endParaRPr>
          </a:p>
        </p:txBody>
      </p:sp>
      <p:sp>
        <p:nvSpPr>
          <p:cNvPr id="6" name="Content Placeholder 2"/>
          <p:cNvSpPr txBox="1">
            <a:spLocks/>
          </p:cNvSpPr>
          <p:nvPr/>
        </p:nvSpPr>
        <p:spPr>
          <a:xfrm>
            <a:off x="457200" y="2438400"/>
            <a:ext cx="8229600" cy="3733800"/>
          </a:xfrm>
          <a:prstGeom prst="rect">
            <a:avLst/>
          </a:prstGeom>
        </p:spPr>
        <p:txBody>
          <a:bodyPr vert="horz" lIns="0" rIns="18288">
            <a:normAutofit fontScale="40000" lnSpcReduction="20000"/>
          </a:bodyPr>
          <a:lstStyle/>
          <a:p>
            <a:pPr marL="0" marR="45720" lvl="0" indent="0" defTabSz="914400" rtl="0" eaLnBrk="1" fontAlgn="auto" latinLnBrk="0" hangingPunct="1">
              <a:lnSpc>
                <a:spcPct val="100000"/>
              </a:lnSpc>
              <a:spcBef>
                <a:spcPct val="20000"/>
              </a:spcBef>
              <a:spcAft>
                <a:spcPts val="0"/>
              </a:spcAft>
              <a:buClr>
                <a:srgbClr val="FFFF00"/>
              </a:buClr>
              <a:buSzPct val="95000"/>
              <a:buFont typeface="Wingdings" pitchFamily="2" charset="2"/>
              <a:buChar char="Ø"/>
              <a:tabLst/>
              <a:defRPr/>
            </a:pPr>
            <a:r>
              <a:rPr kumimoji="0" lang="en-US" sz="7000" b="1" i="0" u="none" strike="noStrike" kern="1200" cap="none" spc="0" normalizeH="0" baseline="0" noProof="0" dirty="0" smtClean="0">
                <a:ln>
                  <a:noFill/>
                </a:ln>
                <a:solidFill>
                  <a:srgbClr val="FFFF00"/>
                </a:solidFill>
                <a:effectLst/>
                <a:uLnTx/>
                <a:uFillTx/>
                <a:latin typeface="Arial Black" pitchFamily="34" charset="0"/>
                <a:cs typeface="Arial" pitchFamily="34" charset="0"/>
              </a:rPr>
              <a:t>  </a:t>
            </a:r>
            <a:r>
              <a:rPr kumimoji="0" lang="en-US" sz="2800" b="1" i="0" u="none" strike="noStrike" kern="1200" cap="none" spc="0" normalizeH="0" baseline="0" noProof="0" dirty="0" smtClean="0">
                <a:ln>
                  <a:noFill/>
                </a:ln>
                <a:solidFill>
                  <a:srgbClr val="FFFF00"/>
                </a:solidFill>
                <a:effectLst/>
                <a:uLnTx/>
                <a:uFillTx/>
                <a:latin typeface="Arial Black" pitchFamily="34" charset="0"/>
                <a:cs typeface="Arial" pitchFamily="34" charset="0"/>
              </a:rPr>
              <a:t> </a:t>
            </a:r>
            <a:r>
              <a:rPr kumimoji="0" lang="en-US" sz="6700" b="1" i="0" u="none" strike="noStrike" kern="1200" cap="none" spc="0" normalizeH="0" baseline="0" noProof="0" dirty="0" smtClean="0">
                <a:ln>
                  <a:noFill/>
                </a:ln>
                <a:solidFill>
                  <a:srgbClr val="FFFF00"/>
                </a:solidFill>
                <a:effectLst/>
                <a:uLnTx/>
                <a:uFillTx/>
                <a:latin typeface="Arial Black" pitchFamily="34" charset="0"/>
                <a:cs typeface="Arial" pitchFamily="34" charset="0"/>
              </a:rPr>
              <a:t>INTRODUCTION</a:t>
            </a:r>
          </a:p>
          <a:p>
            <a:pPr marL="0" marR="45720" lvl="0" indent="0" defTabSz="914400" rtl="0" eaLnBrk="1" fontAlgn="auto" latinLnBrk="0" hangingPunct="1">
              <a:lnSpc>
                <a:spcPct val="100000"/>
              </a:lnSpc>
              <a:spcBef>
                <a:spcPct val="20000"/>
              </a:spcBef>
              <a:spcAft>
                <a:spcPts val="0"/>
              </a:spcAft>
              <a:buClr>
                <a:schemeClr val="accent3"/>
              </a:buClr>
              <a:buSzPct val="95000"/>
              <a:tabLst/>
              <a:defRPr/>
            </a:pPr>
            <a:endParaRPr kumimoji="0" lang="en-US" sz="6700" b="1" i="0" u="none" strike="noStrike" kern="1200" cap="none" spc="0" normalizeH="0" baseline="0" noProof="0" dirty="0" smtClean="0">
              <a:ln>
                <a:noFill/>
              </a:ln>
              <a:solidFill>
                <a:srgbClr val="FFFF00"/>
              </a:solidFill>
              <a:effectLst/>
              <a:uLnTx/>
              <a:uFillTx/>
              <a:latin typeface="Arial Black" pitchFamily="34" charset="0"/>
              <a:cs typeface="Arial" pitchFamily="34" charset="0"/>
            </a:endParaRPr>
          </a:p>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r>
              <a:rPr kumimoji="0" lang="en-US" sz="6700" b="1" i="0" u="none" strike="noStrike" kern="1200" cap="none" spc="0" normalizeH="0" baseline="0" noProof="0" dirty="0" smtClean="0">
                <a:ln>
                  <a:noFill/>
                </a:ln>
                <a:solidFill>
                  <a:srgbClr val="FFFF00"/>
                </a:solidFill>
                <a:effectLst/>
                <a:uLnTx/>
                <a:uFillTx/>
                <a:latin typeface="Arial Black" pitchFamily="34" charset="0"/>
                <a:cs typeface="Arial" pitchFamily="34" charset="0"/>
              </a:rPr>
              <a:t>   REQUIREMENTS</a:t>
            </a:r>
          </a:p>
          <a:p>
            <a:pPr marL="0" marR="45720" lvl="0" indent="0" defTabSz="914400" rtl="0" eaLnBrk="1" fontAlgn="auto" latinLnBrk="0" hangingPunct="1">
              <a:lnSpc>
                <a:spcPct val="100000"/>
              </a:lnSpc>
              <a:spcBef>
                <a:spcPct val="20000"/>
              </a:spcBef>
              <a:spcAft>
                <a:spcPts val="0"/>
              </a:spcAft>
              <a:buClr>
                <a:srgbClr val="FFC000"/>
              </a:buClr>
              <a:buSzPct val="95000"/>
              <a:tabLst/>
              <a:defRPr/>
            </a:pPr>
            <a:endParaRPr kumimoji="0" lang="en-US" sz="6700" b="1" i="0" u="none" strike="noStrike" kern="1200" cap="none" spc="0" normalizeH="0" baseline="0" noProof="0" dirty="0" smtClean="0">
              <a:ln>
                <a:noFill/>
              </a:ln>
              <a:solidFill>
                <a:srgbClr val="FFFF00"/>
              </a:solidFill>
              <a:effectLst/>
              <a:uLnTx/>
              <a:uFillTx/>
              <a:latin typeface="Arial Black" pitchFamily="34" charset="0"/>
              <a:cs typeface="Arial" pitchFamily="34" charset="0"/>
            </a:endParaRPr>
          </a:p>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r>
              <a:rPr kumimoji="0" lang="en-US" sz="6700" b="1" i="0" u="none" strike="noStrike" kern="1200" cap="none" spc="0" normalizeH="0" baseline="0" noProof="0" dirty="0" smtClean="0">
                <a:ln>
                  <a:noFill/>
                </a:ln>
                <a:solidFill>
                  <a:srgbClr val="FFFF00"/>
                </a:solidFill>
                <a:effectLst/>
                <a:uLnTx/>
                <a:uFillTx/>
                <a:latin typeface="Arial Black" pitchFamily="34" charset="0"/>
                <a:cs typeface="Arial" pitchFamily="34" charset="0"/>
              </a:rPr>
              <a:t>   ABSTRACT</a:t>
            </a:r>
          </a:p>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endParaRPr kumimoji="0" lang="en-US" sz="6700" b="1" i="0" u="none" strike="noStrike" kern="1200" cap="none" spc="0" normalizeH="0" baseline="0" noProof="0" dirty="0" smtClean="0">
              <a:ln>
                <a:noFill/>
              </a:ln>
              <a:solidFill>
                <a:srgbClr val="FFFF00"/>
              </a:solidFill>
              <a:effectLst/>
              <a:uLnTx/>
              <a:uFillTx/>
              <a:latin typeface="Arial Black" pitchFamily="34" charset="0"/>
              <a:cs typeface="Arial" pitchFamily="34" charset="0"/>
            </a:endParaRPr>
          </a:p>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r>
              <a:rPr lang="en-US" sz="6700" b="1" dirty="0" smtClean="0">
                <a:solidFill>
                  <a:srgbClr val="FFFF00"/>
                </a:solidFill>
                <a:latin typeface="Arial Black" pitchFamily="34" charset="0"/>
                <a:cs typeface="Arial" pitchFamily="34" charset="0"/>
              </a:rPr>
              <a:t>   WORKING PROCEDURE</a:t>
            </a:r>
          </a:p>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endParaRPr lang="en-US" sz="6700" b="1" dirty="0" smtClean="0">
              <a:solidFill>
                <a:srgbClr val="FFFF00"/>
              </a:solidFill>
              <a:latin typeface="Arial Black" pitchFamily="34" charset="0"/>
              <a:cs typeface="Arial" pitchFamily="34" charset="0"/>
            </a:endParaRPr>
          </a:p>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r>
              <a:rPr kumimoji="0" lang="en-US" sz="6700" b="1" i="0" u="none" strike="noStrike" kern="1200" cap="none" spc="0" normalizeH="0" baseline="0" noProof="0" dirty="0" smtClean="0">
                <a:ln>
                  <a:noFill/>
                </a:ln>
                <a:solidFill>
                  <a:srgbClr val="FFFF00"/>
                </a:solidFill>
                <a:effectLst/>
                <a:uLnTx/>
                <a:uFillTx/>
                <a:latin typeface="Arial Black" pitchFamily="34" charset="0"/>
                <a:cs typeface="Arial" pitchFamily="34" charset="0"/>
              </a:rPr>
              <a:t>   CONCLUSION</a:t>
            </a:r>
          </a:p>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endParaRPr kumimoji="0" lang="en-US" sz="3600" b="1" i="0" u="none" strike="noStrike" kern="1200" cap="none" spc="0" normalizeH="0" baseline="0" noProof="0" dirty="0" smtClean="0">
              <a:ln>
                <a:noFill/>
              </a:ln>
              <a:solidFill>
                <a:srgbClr val="FFFF00"/>
              </a:solidFill>
              <a:effectLst/>
              <a:uLnTx/>
              <a:uFillTx/>
              <a:latin typeface="Arial Black" pitchFamily="34" charset="0"/>
              <a:cs typeface="Arial" pitchFamily="34" charset="0"/>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800" b="0" i="0" u="none" strike="noStrike" kern="1200" cap="none" spc="0" normalizeH="0" baseline="0" noProof="0" dirty="0">
              <a:ln>
                <a:noFill/>
              </a:ln>
              <a:solidFill>
                <a:srgbClr val="7030A0"/>
              </a:solidFill>
              <a:effectLst/>
              <a:uLnTx/>
              <a:uFillTx/>
              <a:latin typeface="Arial" pitchFamily="34" charset="0"/>
              <a:ea typeface="+mn-ea"/>
              <a:cs typeface="Arial" pitchFamily="34" charset="0"/>
            </a:endParaRPr>
          </a:p>
        </p:txBody>
      </p:sp>
    </p:spTree>
  </p:cSld>
  <p:clrMapOvr>
    <a:masterClrMapping/>
  </p:clrMapOvr>
  <p:transition>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9906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5600" b="1" u="sng" noProof="0" dirty="0" smtClean="0">
                <a:solidFill>
                  <a:srgbClr val="0000FF"/>
                </a:solidFill>
                <a:effectLst>
                  <a:outerShdw blurRad="38100" dist="25400" dir="5400000" algn="tl" rotWithShape="0">
                    <a:srgbClr val="000000">
                      <a:alpha val="43000"/>
                    </a:srgbClr>
                  </a:outerShdw>
                </a:effectLst>
                <a:latin typeface="Arial Black" pitchFamily="34" charset="0"/>
                <a:ea typeface="+mj-ea"/>
                <a:cs typeface="Arial" pitchFamily="34" charset="0"/>
              </a:rPr>
              <a:t>INTRODUCTION</a:t>
            </a:r>
            <a:endParaRPr kumimoji="0" lang="en-US" sz="5600" b="1" i="0" u="sng" strike="noStrike" kern="1200" cap="none" spc="0" normalizeH="0" baseline="0" noProof="0" dirty="0">
              <a:ln>
                <a:noFill/>
              </a:ln>
              <a:solidFill>
                <a:srgbClr val="0000FF"/>
              </a:solidFill>
              <a:effectLst>
                <a:outerShdw blurRad="38100" dist="25400" dir="5400000" algn="tl" rotWithShape="0">
                  <a:srgbClr val="000000">
                    <a:alpha val="43000"/>
                  </a:srgbClr>
                </a:outerShdw>
              </a:effectLst>
              <a:uLnTx/>
              <a:uFillTx/>
              <a:latin typeface="Arial Black" pitchFamily="34" charset="0"/>
              <a:ea typeface="+mj-ea"/>
              <a:cs typeface="Arial" pitchFamily="34" charset="0"/>
            </a:endParaRPr>
          </a:p>
        </p:txBody>
      </p:sp>
      <p:sp>
        <p:nvSpPr>
          <p:cNvPr id="6" name="Content Placeholder 2"/>
          <p:cNvSpPr txBox="1">
            <a:spLocks/>
          </p:cNvSpPr>
          <p:nvPr/>
        </p:nvSpPr>
        <p:spPr>
          <a:xfrm>
            <a:off x="457200" y="2438400"/>
            <a:ext cx="8229600" cy="3733800"/>
          </a:xfrm>
          <a:prstGeom prst="rect">
            <a:avLst/>
          </a:prstGeom>
        </p:spPr>
        <p:txBody>
          <a:bodyPr vert="horz" lIns="0" rIns="18288">
            <a:normAutofit/>
          </a:bodyPr>
          <a:lstStyle/>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r>
              <a:rPr kumimoji="0" lang="en-US" sz="3600" b="1" i="0" u="none" strike="noStrike" kern="1200" cap="none" spc="0" normalizeH="0" baseline="0" noProof="0" dirty="0" smtClean="0">
                <a:ln>
                  <a:noFill/>
                </a:ln>
                <a:solidFill>
                  <a:srgbClr val="FFFF00"/>
                </a:solidFill>
                <a:effectLst/>
                <a:uLnTx/>
                <a:uFillTx/>
                <a:latin typeface="Arial Black" pitchFamily="34" charset="0"/>
                <a:cs typeface="Arial" pitchFamily="34" charset="0"/>
              </a:rPr>
              <a:t>Learning</a:t>
            </a:r>
            <a:r>
              <a:rPr kumimoji="0" lang="en-US" sz="3600" b="1" i="0" u="none" strike="noStrike" kern="1200" cap="none" spc="0" normalizeH="0" noProof="0" dirty="0" smtClean="0">
                <a:ln>
                  <a:noFill/>
                </a:ln>
                <a:solidFill>
                  <a:srgbClr val="FFFF00"/>
                </a:solidFill>
                <a:effectLst/>
                <a:uLnTx/>
                <a:uFillTx/>
                <a:latin typeface="Arial Black" pitchFamily="34" charset="0"/>
                <a:cs typeface="Arial" pitchFamily="34" charset="0"/>
              </a:rPr>
              <a:t> aid is a game of self analysis program wherein a person’s intellectual talent is tested.</a:t>
            </a:r>
          </a:p>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r>
              <a:rPr lang="en-US" sz="3600" b="1" baseline="0" dirty="0" smtClean="0">
                <a:solidFill>
                  <a:srgbClr val="FFFF00"/>
                </a:solidFill>
                <a:latin typeface="Arial Black" pitchFamily="34" charset="0"/>
                <a:cs typeface="Arial" pitchFamily="34" charset="0"/>
              </a:rPr>
              <a:t>It is a single player game.</a:t>
            </a:r>
          </a:p>
          <a:p>
            <a:pPr marL="0" marR="45720" lvl="0" indent="0" defTabSz="914400" rtl="0" eaLnBrk="1" fontAlgn="auto" latinLnBrk="0" hangingPunct="1">
              <a:lnSpc>
                <a:spcPct val="100000"/>
              </a:lnSpc>
              <a:spcBef>
                <a:spcPct val="20000"/>
              </a:spcBef>
              <a:spcAft>
                <a:spcPts val="0"/>
              </a:spcAft>
              <a:buClr>
                <a:srgbClr val="FFC000"/>
              </a:buClr>
              <a:buSzPct val="95000"/>
              <a:tabLst/>
              <a:defRPr/>
            </a:pPr>
            <a:endParaRPr lang="en-US" sz="3600" b="1" baseline="0" dirty="0" smtClean="0">
              <a:solidFill>
                <a:srgbClr val="FFFF00"/>
              </a:solidFill>
              <a:latin typeface="Arial Black" pitchFamily="34" charset="0"/>
              <a:cs typeface="Arial" pitchFamily="34" charset="0"/>
            </a:endParaRPr>
          </a:p>
          <a:p>
            <a:pPr marL="0" marR="45720" lvl="0" indent="0" defTabSz="914400" rtl="0" eaLnBrk="1" fontAlgn="auto" latinLnBrk="0" hangingPunct="1">
              <a:lnSpc>
                <a:spcPct val="100000"/>
              </a:lnSpc>
              <a:spcBef>
                <a:spcPct val="20000"/>
              </a:spcBef>
              <a:spcAft>
                <a:spcPts val="0"/>
              </a:spcAft>
              <a:buClr>
                <a:srgbClr val="FFC000"/>
              </a:buClr>
              <a:buSzPct val="95000"/>
              <a:tabLst/>
              <a:defRPr/>
            </a:pPr>
            <a:endParaRPr kumimoji="0" lang="en-US" sz="3600" b="1" i="0" u="none" strike="noStrike" kern="1200" cap="none" spc="0" normalizeH="0" baseline="0" noProof="0" dirty="0" smtClean="0">
              <a:ln>
                <a:noFill/>
              </a:ln>
              <a:solidFill>
                <a:srgbClr val="FFFF00"/>
              </a:solidFill>
              <a:effectLst/>
              <a:uLnTx/>
              <a:uFillTx/>
              <a:latin typeface="Arial Black" pitchFamily="34" charset="0"/>
              <a:cs typeface="Arial" pitchFamily="34" charset="0"/>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800" b="0" i="0" u="none" strike="noStrike" kern="1200" cap="none" spc="0" normalizeH="0" baseline="0" noProof="0" dirty="0">
              <a:ln>
                <a:noFill/>
              </a:ln>
              <a:solidFill>
                <a:srgbClr val="7030A0"/>
              </a:solidFill>
              <a:effectLst/>
              <a:uLnTx/>
              <a:uFillTx/>
              <a:latin typeface="Arial" pitchFamily="34" charset="0"/>
              <a:ea typeface="+mn-ea"/>
              <a:cs typeface="Arial" pitchFamily="34" charset="0"/>
            </a:endParaRPr>
          </a:p>
        </p:txBody>
      </p:sp>
    </p:spTree>
  </p:cSld>
  <p:clrMapOvr>
    <a:masterClrMapping/>
  </p:clrMapOvr>
  <p:transition>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85" y="838200"/>
            <a:ext cx="8577989" cy="4431983"/>
          </a:xfrm>
          <a:prstGeom prst="rect">
            <a:avLst/>
          </a:prstGeom>
          <a:noFill/>
        </p:spPr>
        <p:txBody>
          <a:bodyPr wrap="none" rtlCol="0">
            <a:spAutoFit/>
          </a:bodyPr>
          <a:lstStyle/>
          <a:p>
            <a:pPr algn="ctr"/>
            <a:r>
              <a:rPr lang="en-US" sz="5400" b="1" u="sng" dirty="0" smtClean="0">
                <a:solidFill>
                  <a:srgbClr val="0000FF"/>
                </a:solidFill>
              </a:rPr>
              <a:t>OBJECTIVE:</a:t>
            </a:r>
          </a:p>
          <a:p>
            <a:endParaRPr lang="en-US" sz="3600" dirty="0" smtClean="0"/>
          </a:p>
          <a:p>
            <a:pPr marL="514350" indent="-514350"/>
            <a:r>
              <a:rPr lang="en-US" sz="3200" b="1" dirty="0" smtClean="0">
                <a:solidFill>
                  <a:srgbClr val="FFFF00"/>
                </a:solidFill>
              </a:rPr>
              <a:t>1. </a:t>
            </a:r>
            <a:r>
              <a:rPr lang="en-US" sz="3200" b="1" dirty="0" smtClean="0">
                <a:solidFill>
                  <a:srgbClr val="FFFF00"/>
                </a:solidFill>
              </a:rPr>
              <a:t>To </a:t>
            </a:r>
            <a:r>
              <a:rPr lang="en-US" sz="3200" b="1" dirty="0" smtClean="0">
                <a:solidFill>
                  <a:srgbClr val="FFFF00"/>
                </a:solidFill>
              </a:rPr>
              <a:t>analyze the stress level of the student</a:t>
            </a:r>
          </a:p>
          <a:p>
            <a:pPr marL="514350" indent="-514350"/>
            <a:r>
              <a:rPr lang="en-US" sz="3200" b="1" dirty="0" smtClean="0">
                <a:solidFill>
                  <a:srgbClr val="FFFF00"/>
                </a:solidFill>
              </a:rPr>
              <a:t>2. </a:t>
            </a:r>
            <a:r>
              <a:rPr lang="en-US" sz="3200" b="1" dirty="0" smtClean="0">
                <a:solidFill>
                  <a:srgbClr val="FFFF00"/>
                </a:solidFill>
              </a:rPr>
              <a:t>To </a:t>
            </a:r>
            <a:r>
              <a:rPr lang="en-US" sz="3200" b="1" dirty="0" smtClean="0">
                <a:solidFill>
                  <a:srgbClr val="FFFF00"/>
                </a:solidFill>
              </a:rPr>
              <a:t>analyze the difficulties faced by the</a:t>
            </a:r>
          </a:p>
          <a:p>
            <a:pPr marL="514350" indent="-514350"/>
            <a:r>
              <a:rPr lang="en-US" sz="3200" b="1" dirty="0" smtClean="0">
                <a:solidFill>
                  <a:srgbClr val="FFFF00"/>
                </a:solidFill>
              </a:rPr>
              <a:t>    </a:t>
            </a:r>
            <a:r>
              <a:rPr lang="en-US" sz="3200" b="1" dirty="0" smtClean="0">
                <a:solidFill>
                  <a:srgbClr val="FFFF00"/>
                </a:solidFill>
              </a:rPr>
              <a:t>student</a:t>
            </a:r>
            <a:r>
              <a:rPr lang="en-US" sz="3200" b="1" dirty="0" smtClean="0">
                <a:solidFill>
                  <a:srgbClr val="FFFF00"/>
                </a:solidFill>
              </a:rPr>
              <a:t>.</a:t>
            </a:r>
          </a:p>
          <a:p>
            <a:pPr marL="514350" indent="-514350"/>
            <a:r>
              <a:rPr lang="en-US" sz="3200" b="1" dirty="0" smtClean="0">
                <a:solidFill>
                  <a:srgbClr val="FFFF00"/>
                </a:solidFill>
              </a:rPr>
              <a:t>3</a:t>
            </a:r>
            <a:r>
              <a:rPr lang="en-US" sz="3200" b="1" dirty="0" smtClean="0">
                <a:solidFill>
                  <a:srgbClr val="FFFF00"/>
                </a:solidFill>
              </a:rPr>
              <a:t>. </a:t>
            </a:r>
            <a:r>
              <a:rPr lang="en-US" sz="3200" b="1" dirty="0" smtClean="0">
                <a:solidFill>
                  <a:srgbClr val="FFFF00"/>
                </a:solidFill>
              </a:rPr>
              <a:t>To analyze the perception of thinking</a:t>
            </a:r>
          </a:p>
          <a:p>
            <a:pPr marL="514350" indent="-514350"/>
            <a:r>
              <a:rPr lang="en-US" sz="3200" b="1" dirty="0" smtClean="0">
                <a:solidFill>
                  <a:srgbClr val="FFFF00"/>
                </a:solidFill>
              </a:rPr>
              <a:t>4. </a:t>
            </a:r>
            <a:r>
              <a:rPr lang="en-US" sz="3200" b="1" dirty="0" smtClean="0">
                <a:solidFill>
                  <a:srgbClr val="FFFF00"/>
                </a:solidFill>
              </a:rPr>
              <a:t>To </a:t>
            </a:r>
            <a:r>
              <a:rPr lang="en-US" sz="3200" b="1" dirty="0" smtClean="0">
                <a:solidFill>
                  <a:srgbClr val="FFFF00"/>
                </a:solidFill>
              </a:rPr>
              <a:t>detect the IQ level of the students</a:t>
            </a:r>
          </a:p>
          <a:p>
            <a:pPr marL="514350" indent="-514350"/>
            <a:r>
              <a:rPr lang="en-US" sz="3200" b="1" dirty="0" smtClean="0">
                <a:solidFill>
                  <a:srgbClr val="FFFF00"/>
                </a:solidFill>
              </a:rPr>
              <a:t>5</a:t>
            </a:r>
            <a:r>
              <a:rPr lang="en-US" sz="3200" b="1" dirty="0" smtClean="0">
                <a:solidFill>
                  <a:srgbClr val="FFFF00"/>
                </a:solidFill>
              </a:rPr>
              <a:t>. </a:t>
            </a:r>
            <a:r>
              <a:rPr lang="en-US" sz="3200" b="1" dirty="0" smtClean="0">
                <a:solidFill>
                  <a:srgbClr val="FFFF00"/>
                </a:solidFill>
              </a:rPr>
              <a:t>To identify their area of interest</a:t>
            </a:r>
            <a:endParaRPr lang="en-US" sz="3200" b="1" dirty="0">
              <a:solidFill>
                <a:srgbClr val="FFFF00"/>
              </a:solidFill>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990600"/>
          </a:xfrm>
          <a:prstGeom prst="rect">
            <a:avLst/>
          </a:prstGeom>
          <a:ln>
            <a:noFill/>
          </a:ln>
        </p:spPr>
        <p:txBody>
          <a:bodyPr vert="horz" lIns="0" tIns="0" rIns="18288" bIns="0" anchor="b">
            <a:normAutofit fontScale="85000" lnSpcReduction="1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5600" b="1" u="sng" dirty="0" smtClean="0">
                <a:solidFill>
                  <a:srgbClr val="0000FF"/>
                </a:solidFill>
                <a:effectLst>
                  <a:outerShdw blurRad="38100" dist="25400" dir="5400000" algn="tl" rotWithShape="0">
                    <a:srgbClr val="000000">
                      <a:alpha val="43000"/>
                    </a:srgbClr>
                  </a:outerShdw>
                </a:effectLst>
                <a:latin typeface="Arial Black" pitchFamily="34" charset="0"/>
                <a:ea typeface="+mj-ea"/>
                <a:cs typeface="Arial" pitchFamily="34" charset="0"/>
              </a:rPr>
              <a:t>WORKING PROCEDURE</a:t>
            </a:r>
            <a:endParaRPr kumimoji="0" lang="en-US" sz="5600" b="1" i="0" u="sng" strike="noStrike" kern="1200" cap="none" spc="0" normalizeH="0" baseline="0" noProof="0" dirty="0">
              <a:ln>
                <a:noFill/>
              </a:ln>
              <a:solidFill>
                <a:srgbClr val="0000FF"/>
              </a:solidFill>
              <a:effectLst>
                <a:outerShdw blurRad="38100" dist="25400" dir="5400000" algn="tl" rotWithShape="0">
                  <a:srgbClr val="000000">
                    <a:alpha val="43000"/>
                  </a:srgbClr>
                </a:outerShdw>
              </a:effectLst>
              <a:uLnTx/>
              <a:uFillTx/>
              <a:latin typeface="Arial Black" pitchFamily="34" charset="0"/>
              <a:ea typeface="+mj-ea"/>
              <a:cs typeface="Arial" pitchFamily="34" charset="0"/>
            </a:endParaRPr>
          </a:p>
        </p:txBody>
      </p:sp>
      <p:sp>
        <p:nvSpPr>
          <p:cNvPr id="6" name="Content Placeholder 2"/>
          <p:cNvSpPr txBox="1">
            <a:spLocks/>
          </p:cNvSpPr>
          <p:nvPr/>
        </p:nvSpPr>
        <p:spPr>
          <a:xfrm>
            <a:off x="457200" y="1905000"/>
            <a:ext cx="8229600" cy="4267200"/>
          </a:xfrm>
          <a:prstGeom prst="rect">
            <a:avLst/>
          </a:prstGeom>
        </p:spPr>
        <p:txBody>
          <a:bodyPr vert="horz" lIns="0" rIns="18288">
            <a:noAutofit/>
          </a:bodyPr>
          <a:lstStyle/>
          <a:p>
            <a:pPr marL="0" marR="45720" lvl="0" indent="0" defTabSz="914400" rtl="0" eaLnBrk="1" fontAlgn="auto" latinLnBrk="0" hangingPunct="1">
              <a:lnSpc>
                <a:spcPct val="100000"/>
              </a:lnSpc>
              <a:spcBef>
                <a:spcPct val="20000"/>
              </a:spcBef>
              <a:spcAft>
                <a:spcPts val="0"/>
              </a:spcAft>
              <a:buClr>
                <a:srgbClr val="FFFF00"/>
              </a:buClr>
              <a:buSzPct val="95000"/>
              <a:buFont typeface="Wingdings" pitchFamily="2" charset="2"/>
              <a:buChar char="Ø"/>
              <a:tabLst/>
              <a:defRPr/>
            </a:pPr>
            <a:r>
              <a:rPr lang="en-US" sz="3200" b="1" dirty="0" smtClean="0">
                <a:solidFill>
                  <a:srgbClr val="FFFF00"/>
                </a:solidFill>
                <a:latin typeface="Arial Black" pitchFamily="34" charset="0"/>
                <a:cs typeface="Arial" pitchFamily="34" charset="0"/>
              </a:rPr>
              <a:t>Here we have used </a:t>
            </a:r>
            <a:r>
              <a:rPr lang="en-US" sz="3200" b="1" dirty="0" err="1" smtClean="0">
                <a:solidFill>
                  <a:srgbClr val="FFFF00"/>
                </a:solidFill>
                <a:latin typeface="Arial Black" pitchFamily="34" charset="0"/>
                <a:cs typeface="Arial" pitchFamily="34" charset="0"/>
              </a:rPr>
              <a:t>clcd</a:t>
            </a:r>
            <a:r>
              <a:rPr lang="en-US" sz="3200" b="1" dirty="0" smtClean="0">
                <a:solidFill>
                  <a:srgbClr val="FFFF00"/>
                </a:solidFill>
                <a:latin typeface="Arial Black" pitchFamily="34" charset="0"/>
                <a:cs typeface="Arial" pitchFamily="34" charset="0"/>
              </a:rPr>
              <a:t> display and </a:t>
            </a:r>
            <a:r>
              <a:rPr lang="en-US" sz="3200" b="1" dirty="0" err="1" smtClean="0">
                <a:solidFill>
                  <a:srgbClr val="FFFF00"/>
                </a:solidFill>
                <a:latin typeface="Arial Black" pitchFamily="34" charset="0"/>
                <a:cs typeface="Arial" pitchFamily="34" charset="0"/>
              </a:rPr>
              <a:t>glcd</a:t>
            </a:r>
            <a:r>
              <a:rPr lang="en-US" sz="3200" b="1" dirty="0" smtClean="0">
                <a:solidFill>
                  <a:srgbClr val="FFFF00"/>
                </a:solidFill>
                <a:latin typeface="Arial Black" pitchFamily="34" charset="0"/>
                <a:cs typeface="Arial" pitchFamily="34" charset="0"/>
              </a:rPr>
              <a:t> for giving the input and producing the output.</a:t>
            </a:r>
          </a:p>
          <a:p>
            <a:pPr marL="0" marR="45720" lvl="0" indent="0" defTabSz="914400" rtl="0" eaLnBrk="1" fontAlgn="auto" latinLnBrk="0" hangingPunct="1">
              <a:lnSpc>
                <a:spcPct val="100000"/>
              </a:lnSpc>
              <a:spcBef>
                <a:spcPct val="20000"/>
              </a:spcBef>
              <a:spcAft>
                <a:spcPts val="0"/>
              </a:spcAft>
              <a:buClr>
                <a:srgbClr val="FFFF00"/>
              </a:buClr>
              <a:buSzPct val="95000"/>
              <a:tabLst/>
              <a:defRPr/>
            </a:pPr>
            <a:endParaRPr lang="en-US" sz="3200" b="1" dirty="0" smtClean="0">
              <a:solidFill>
                <a:srgbClr val="FFFF00"/>
              </a:solidFill>
              <a:latin typeface="Arial Black" pitchFamily="34" charset="0"/>
              <a:cs typeface="Arial" pitchFamily="34" charset="0"/>
            </a:endParaRPr>
          </a:p>
          <a:p>
            <a:pPr marL="0" marR="45720" lvl="0" indent="0" defTabSz="914400" rtl="0" eaLnBrk="1" fontAlgn="auto" latinLnBrk="0" hangingPunct="1">
              <a:lnSpc>
                <a:spcPct val="100000"/>
              </a:lnSpc>
              <a:spcBef>
                <a:spcPct val="20000"/>
              </a:spcBef>
              <a:spcAft>
                <a:spcPts val="0"/>
              </a:spcAft>
              <a:buClr>
                <a:srgbClr val="FFFF00"/>
              </a:buClr>
              <a:buSzPct val="95000"/>
              <a:buFont typeface="Wingdings" pitchFamily="2" charset="2"/>
              <a:buChar char="Ø"/>
              <a:tabLst/>
              <a:defRPr/>
            </a:pPr>
            <a:r>
              <a:rPr kumimoji="0" lang="en-US" sz="3200" b="1" i="0" u="none" strike="noStrike" kern="1200" cap="none" spc="0" normalizeH="0" baseline="0" noProof="0" dirty="0" smtClean="0">
                <a:ln>
                  <a:noFill/>
                </a:ln>
                <a:solidFill>
                  <a:srgbClr val="FFFF00"/>
                </a:solidFill>
                <a:effectLst/>
                <a:uLnTx/>
                <a:uFillTx/>
                <a:latin typeface="Arial Black" pitchFamily="34" charset="0"/>
                <a:ea typeface="+mn-ea"/>
                <a:cs typeface="Arial" pitchFamily="34" charset="0"/>
              </a:rPr>
              <a:t>It is a simple game where a picture is displayed on the </a:t>
            </a:r>
            <a:r>
              <a:rPr kumimoji="0" lang="en-US" sz="3200" b="1" i="0" u="none" strike="noStrike" kern="1200" cap="none" spc="0" normalizeH="0" baseline="0" noProof="0" dirty="0" err="1" smtClean="0">
                <a:ln>
                  <a:noFill/>
                </a:ln>
                <a:solidFill>
                  <a:srgbClr val="FFFF00"/>
                </a:solidFill>
                <a:effectLst/>
                <a:uLnTx/>
                <a:uFillTx/>
                <a:latin typeface="Arial Black" pitchFamily="34" charset="0"/>
                <a:ea typeface="+mn-ea"/>
                <a:cs typeface="Arial" pitchFamily="34" charset="0"/>
              </a:rPr>
              <a:t>glcd</a:t>
            </a:r>
            <a:r>
              <a:rPr kumimoji="0" lang="en-US" sz="3200" b="1" i="0" u="none" strike="noStrike" kern="1200" cap="none" spc="0" normalizeH="0" baseline="0" noProof="0" dirty="0" smtClean="0">
                <a:ln>
                  <a:noFill/>
                </a:ln>
                <a:solidFill>
                  <a:srgbClr val="FFFF00"/>
                </a:solidFill>
                <a:effectLst/>
                <a:uLnTx/>
                <a:uFillTx/>
                <a:latin typeface="Arial Black" pitchFamily="34" charset="0"/>
                <a:ea typeface="+mn-ea"/>
                <a:cs typeface="Arial" pitchFamily="34" charset="0"/>
              </a:rPr>
              <a:t> and a logical question is asked based on the picture</a:t>
            </a:r>
            <a:r>
              <a:rPr kumimoji="0" lang="en-US" sz="3200" b="1" i="0" u="none" strike="noStrike" kern="1200" cap="none" spc="0" normalizeH="0" noProof="0" dirty="0" smtClean="0">
                <a:ln>
                  <a:noFill/>
                </a:ln>
                <a:solidFill>
                  <a:srgbClr val="FFFF00"/>
                </a:solidFill>
                <a:effectLst/>
                <a:uLnTx/>
                <a:uFillTx/>
                <a:latin typeface="Arial Black" pitchFamily="34" charset="0"/>
                <a:ea typeface="+mn-ea"/>
                <a:cs typeface="Arial" pitchFamily="34" charset="0"/>
              </a:rPr>
              <a:t> .</a:t>
            </a:r>
          </a:p>
          <a:p>
            <a:pPr marR="45720" lvl="0">
              <a:spcBef>
                <a:spcPct val="20000"/>
              </a:spcBef>
              <a:buClr>
                <a:srgbClr val="FFFF00"/>
              </a:buClr>
              <a:buSzPct val="95000"/>
              <a:defRPr/>
            </a:pPr>
            <a:endParaRPr kumimoji="0" lang="en-US" sz="3200" b="0" i="0" u="none" strike="noStrike" kern="1200" cap="none" spc="0" normalizeH="0" baseline="0" noProof="0" dirty="0">
              <a:ln>
                <a:noFill/>
              </a:ln>
              <a:solidFill>
                <a:srgbClr val="7030A0"/>
              </a:solidFill>
              <a:effectLst/>
              <a:uLnTx/>
              <a:uFillTx/>
              <a:latin typeface="Arial" pitchFamily="34" charset="0"/>
              <a:ea typeface="+mn-ea"/>
              <a:cs typeface="Arial" pitchFamily="34" charset="0"/>
            </a:endParaRP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57200" y="1066800"/>
            <a:ext cx="8229600" cy="4724400"/>
          </a:xfrm>
          <a:prstGeom prst="rect">
            <a:avLst/>
          </a:prstGeom>
        </p:spPr>
        <p:txBody>
          <a:bodyPr vert="horz" lIns="0" rIns="18288">
            <a:normAutofit fontScale="25000" lnSpcReduction="20000"/>
          </a:bodyPr>
          <a:lstStyle/>
          <a:p>
            <a:pPr marR="45720" lvl="0">
              <a:spcBef>
                <a:spcPct val="20000"/>
              </a:spcBef>
              <a:buClr>
                <a:srgbClr val="FFFF00"/>
              </a:buClr>
              <a:buSzPct val="95000"/>
              <a:buFont typeface="Wingdings" pitchFamily="2" charset="2"/>
              <a:buChar char="Ø"/>
              <a:defRPr/>
            </a:pPr>
            <a:r>
              <a:rPr kumimoji="0" lang="en-US" sz="7000" b="1" i="0" u="none" strike="noStrike" kern="1200" cap="none" spc="0" normalizeH="0" baseline="0" noProof="0" dirty="0" smtClean="0">
                <a:ln>
                  <a:noFill/>
                </a:ln>
                <a:solidFill>
                  <a:srgbClr val="FFFF00"/>
                </a:solidFill>
                <a:effectLst/>
                <a:uLnTx/>
                <a:uFillTx/>
                <a:latin typeface="Arial Black" pitchFamily="34" charset="0"/>
                <a:cs typeface="Arial" pitchFamily="34" charset="0"/>
              </a:rPr>
              <a:t> </a:t>
            </a:r>
            <a:r>
              <a:rPr lang="en-US" sz="11200" b="1" dirty="0" smtClean="0">
                <a:solidFill>
                  <a:srgbClr val="FFFF00"/>
                </a:solidFill>
                <a:latin typeface="Arial Black" pitchFamily="34" charset="0"/>
                <a:cs typeface="Arial" pitchFamily="34" charset="0"/>
              </a:rPr>
              <a:t>In the same basis a series of questions is asked  for  testing the IQ level of the person concerned.</a:t>
            </a:r>
          </a:p>
          <a:p>
            <a:pPr marR="45720" lvl="0">
              <a:spcBef>
                <a:spcPct val="20000"/>
              </a:spcBef>
              <a:buClr>
                <a:srgbClr val="FFFF00"/>
              </a:buClr>
              <a:buSzPct val="95000"/>
              <a:defRPr/>
            </a:pPr>
            <a:endParaRPr lang="en-US" sz="11200" b="1" dirty="0" smtClean="0">
              <a:solidFill>
                <a:srgbClr val="FFFF00"/>
              </a:solidFill>
              <a:latin typeface="Arial Black" pitchFamily="34" charset="0"/>
              <a:cs typeface="Arial" pitchFamily="34" charset="0"/>
            </a:endParaRPr>
          </a:p>
          <a:p>
            <a:pPr marR="45720" lvl="0">
              <a:spcBef>
                <a:spcPct val="20000"/>
              </a:spcBef>
              <a:buClr>
                <a:srgbClr val="FFFF00"/>
              </a:buClr>
              <a:buSzPct val="95000"/>
              <a:buFont typeface="Wingdings" pitchFamily="2" charset="2"/>
              <a:buChar char="Ø"/>
              <a:defRPr/>
            </a:pPr>
            <a:r>
              <a:rPr lang="en-US" sz="11200" b="1" dirty="0" smtClean="0">
                <a:solidFill>
                  <a:srgbClr val="FFFF00"/>
                </a:solidFill>
                <a:latin typeface="Arial Black" pitchFamily="34" charset="0"/>
                <a:cs typeface="Arial" pitchFamily="34" charset="0"/>
              </a:rPr>
              <a:t>At the end ,the total score of the person is displayed.</a:t>
            </a:r>
          </a:p>
          <a:p>
            <a:pPr marR="45720" lvl="0">
              <a:spcBef>
                <a:spcPct val="20000"/>
              </a:spcBef>
              <a:buClr>
                <a:srgbClr val="FFFF00"/>
              </a:buClr>
              <a:buSzPct val="95000"/>
              <a:buFont typeface="Wingdings" pitchFamily="2" charset="2"/>
              <a:buChar char="Ø"/>
              <a:defRPr/>
            </a:pPr>
            <a:endParaRPr lang="en-US" sz="11200" b="1" dirty="0" smtClean="0">
              <a:solidFill>
                <a:srgbClr val="FFFF00"/>
              </a:solidFill>
              <a:latin typeface="Arial Black" pitchFamily="34" charset="0"/>
              <a:cs typeface="Arial" pitchFamily="34" charset="0"/>
            </a:endParaRPr>
          </a:p>
          <a:p>
            <a:pPr marR="45720" lvl="0">
              <a:spcBef>
                <a:spcPct val="20000"/>
              </a:spcBef>
              <a:buClr>
                <a:srgbClr val="FFFF00"/>
              </a:buClr>
              <a:buSzPct val="95000"/>
              <a:buFont typeface="Wingdings" pitchFamily="2" charset="2"/>
              <a:buChar char="Ø"/>
              <a:defRPr/>
            </a:pPr>
            <a:r>
              <a:rPr lang="en-US" sz="11200" b="1" dirty="0" smtClean="0">
                <a:solidFill>
                  <a:srgbClr val="FFFF00"/>
                </a:solidFill>
                <a:latin typeface="Arial Black" pitchFamily="34" charset="0"/>
                <a:cs typeface="Arial" pitchFamily="34" charset="0"/>
              </a:rPr>
              <a:t>This score helps the viewer to judge the person’s level of thinking.</a:t>
            </a:r>
          </a:p>
          <a:p>
            <a:pPr marR="45720" lvl="0">
              <a:spcBef>
                <a:spcPct val="20000"/>
              </a:spcBef>
              <a:buClr>
                <a:srgbClr val="FFFF00"/>
              </a:buClr>
              <a:buSzPct val="95000"/>
              <a:buFont typeface="Wingdings" pitchFamily="2" charset="2"/>
              <a:buChar char="Ø"/>
              <a:defRPr/>
            </a:pPr>
            <a:endParaRPr lang="en-US" sz="11200" b="1" dirty="0" smtClean="0">
              <a:solidFill>
                <a:srgbClr val="FFFF00"/>
              </a:solidFill>
              <a:latin typeface="Arial Black" pitchFamily="34" charset="0"/>
              <a:cs typeface="Arial" pitchFamily="34" charset="0"/>
            </a:endParaRPr>
          </a:p>
          <a:p>
            <a:pPr marR="45720" lvl="0">
              <a:spcBef>
                <a:spcPct val="20000"/>
              </a:spcBef>
              <a:buClr>
                <a:srgbClr val="FFFF00"/>
              </a:buClr>
              <a:buSzPct val="95000"/>
              <a:buFont typeface="Wingdings" pitchFamily="2" charset="2"/>
              <a:buChar char="Ø"/>
              <a:defRPr/>
            </a:pPr>
            <a:r>
              <a:rPr lang="en-US" sz="11200" b="1" dirty="0" smtClean="0">
                <a:solidFill>
                  <a:srgbClr val="FFFF00"/>
                </a:solidFill>
                <a:latin typeface="Arial Black" pitchFamily="34" charset="0"/>
                <a:cs typeface="Arial" pitchFamily="34" charset="0"/>
              </a:rPr>
              <a:t>The questions  asked here are designed in such a way that they act as a aid in the field of medicine.</a:t>
            </a:r>
            <a:endParaRPr lang="en-US" sz="11200" dirty="0" smtClean="0">
              <a:solidFill>
                <a:srgbClr val="7030A0"/>
              </a:solidFill>
              <a:latin typeface="Arial" pitchFamily="34" charset="0"/>
              <a:cs typeface="Arial" pitchFamily="34" charset="0"/>
            </a:endParaRPr>
          </a:p>
          <a:p>
            <a:pPr marL="0" marR="45720" lvl="0" indent="0" defTabSz="914400" rtl="0" eaLnBrk="1" fontAlgn="auto" latinLnBrk="0" hangingPunct="1">
              <a:lnSpc>
                <a:spcPct val="100000"/>
              </a:lnSpc>
              <a:spcBef>
                <a:spcPct val="20000"/>
              </a:spcBef>
              <a:spcAft>
                <a:spcPts val="0"/>
              </a:spcAft>
              <a:buClr>
                <a:srgbClr val="FFFF00"/>
              </a:buClr>
              <a:buSzPct val="95000"/>
              <a:buFont typeface="Wingdings" pitchFamily="2" charset="2"/>
              <a:buChar char="Ø"/>
              <a:tabLst/>
              <a:defRPr/>
            </a:pPr>
            <a:endParaRPr kumimoji="0" lang="en-US" sz="11200" b="1" i="0" u="none" strike="noStrike" kern="1200" cap="none" spc="0" normalizeH="0" baseline="0" noProof="0" dirty="0" smtClean="0">
              <a:ln>
                <a:noFill/>
              </a:ln>
              <a:solidFill>
                <a:srgbClr val="FFFF00"/>
              </a:solidFill>
              <a:effectLst/>
              <a:uLnTx/>
              <a:uFillTx/>
              <a:latin typeface="Arial Black" pitchFamily="34" charset="0"/>
              <a:cs typeface="Arial" pitchFamily="34" charset="0"/>
            </a:endParaRPr>
          </a:p>
          <a:p>
            <a:pPr marL="0" marR="45720" lvl="0" indent="0" defTabSz="914400" rtl="0" eaLnBrk="1" fontAlgn="auto" latinLnBrk="0" hangingPunct="1">
              <a:lnSpc>
                <a:spcPct val="100000"/>
              </a:lnSpc>
              <a:spcBef>
                <a:spcPct val="20000"/>
              </a:spcBef>
              <a:spcAft>
                <a:spcPts val="0"/>
              </a:spcAft>
              <a:buClr>
                <a:srgbClr val="FFC000"/>
              </a:buClr>
              <a:buSzPct val="95000"/>
              <a:buFont typeface="Wingdings" pitchFamily="2" charset="2"/>
              <a:buChar char="Ø"/>
              <a:tabLst/>
              <a:defRPr/>
            </a:pPr>
            <a:endParaRPr kumimoji="0" lang="en-US" sz="11200" b="1" i="0" u="none" strike="noStrike" kern="1200" cap="none" spc="0" normalizeH="0" baseline="0" noProof="0" dirty="0" smtClean="0">
              <a:ln>
                <a:noFill/>
              </a:ln>
              <a:solidFill>
                <a:srgbClr val="FFFF00"/>
              </a:solidFill>
              <a:effectLst/>
              <a:uLnTx/>
              <a:uFillTx/>
              <a:latin typeface="Arial Black" pitchFamily="34" charset="0"/>
              <a:cs typeface="Arial" pitchFamily="34" charset="0"/>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11200" b="0" i="0" u="none" strike="noStrike" kern="1200" cap="none" spc="0" normalizeH="0" baseline="0" noProof="0" dirty="0">
              <a:ln>
                <a:noFill/>
              </a:ln>
              <a:solidFill>
                <a:srgbClr val="7030A0"/>
              </a:solidFill>
              <a:effectLst/>
              <a:uLnTx/>
              <a:uFillTx/>
              <a:latin typeface="Arial" pitchFamily="34" charset="0"/>
              <a:ea typeface="+mn-ea"/>
              <a:cs typeface="Arial" pitchFamily="34" charset="0"/>
            </a:endParaRP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272</TotalTime>
  <Words>260</Words>
  <Application>Microsoft Office PowerPoint</Application>
  <PresentationFormat>On-screen Show (4:3)</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Verve</vt:lpstr>
      <vt:lpstr>WELCOME TO</vt:lpstr>
      <vt:lpstr>DREAM  CRUSHES</vt:lpstr>
      <vt:lpstr>Slide 3</vt:lpstr>
      <vt:lpstr>Slide 4</vt:lpstr>
      <vt:lpstr>Slide 5</vt:lpstr>
      <vt:lpstr>Slide 6</vt:lpstr>
      <vt:lpstr>Slide 7</vt:lpstr>
      <vt:lpstr>Slide 8</vt:lpstr>
      <vt:lpstr>Slide 9</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dell</dc:creator>
  <cp:lastModifiedBy>dell</cp:lastModifiedBy>
  <cp:revision>43</cp:revision>
  <dcterms:created xsi:type="dcterms:W3CDTF">2018-07-13T14:26:34Z</dcterms:created>
  <dcterms:modified xsi:type="dcterms:W3CDTF">2018-07-17T13:40:39Z</dcterms:modified>
</cp:coreProperties>
</file>