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57"/>
    <p:restoredTop sz="94685"/>
  </p:normalViewPr>
  <p:slideViewPr>
    <p:cSldViewPr snapToGrid="0" snapToObjects="1">
      <p:cViewPr>
        <p:scale>
          <a:sx n="145" d="100"/>
          <a:sy n="145" d="100"/>
        </p:scale>
        <p:origin x="3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10B0-5F92-8A4B-8308-2277BEFB2B3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3609-7A85-5B4C-9030-C894423C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" y="851296"/>
            <a:ext cx="12204473" cy="5731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t="5361" r="1828" b="7850"/>
          <a:stretch/>
        </p:blipFill>
        <p:spPr>
          <a:xfrm>
            <a:off x="869794" y="1208426"/>
            <a:ext cx="4174904" cy="2804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" t="5409" r="3724" b="7678"/>
          <a:stretch/>
        </p:blipFill>
        <p:spPr>
          <a:xfrm>
            <a:off x="7741919" y="1208426"/>
            <a:ext cx="2966721" cy="3058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riangle 7"/>
          <p:cNvSpPr/>
          <p:nvPr/>
        </p:nvSpPr>
        <p:spPr>
          <a:xfrm rot="10800000">
            <a:off x="869794" y="4013198"/>
            <a:ext cx="4174904" cy="1137922"/>
          </a:xfrm>
          <a:prstGeom prst="triangle">
            <a:avLst>
              <a:gd name="adj" fmla="val 531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 rot="10800000">
            <a:off x="7741919" y="4267013"/>
            <a:ext cx="2966720" cy="884107"/>
          </a:xfrm>
          <a:prstGeom prst="triangle">
            <a:avLst>
              <a:gd name="adj" fmla="val 480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</dc:creator>
  <cp:lastModifiedBy>Alex P</cp:lastModifiedBy>
  <cp:revision>2</cp:revision>
  <dcterms:created xsi:type="dcterms:W3CDTF">2019-07-10T18:40:56Z</dcterms:created>
  <dcterms:modified xsi:type="dcterms:W3CDTF">2019-07-10T20:34:38Z</dcterms:modified>
</cp:coreProperties>
</file>